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2371" r:id="rId18"/>
    <p:sldId id="365" r:id="rId19"/>
    <p:sldId id="367" r:id="rId20"/>
    <p:sldId id="363" r:id="rId21"/>
    <p:sldId id="373" r:id="rId22"/>
    <p:sldId id="2368" r:id="rId23"/>
    <p:sldId id="2367" r:id="rId24"/>
    <p:sldId id="36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119" d="100"/>
          <a:sy n="119" d="100"/>
        </p:scale>
        <p:origin x="1950" y="10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45444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802.11-22/0843r0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705-01-0000-ieee-std-802-nendica-discussion-update.pp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916-02-0arc-clause-6-3-new-text.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2022-06-24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57"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July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Wednesday 10:30 ET, Thursday 8:00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Approve meeting minutes (slide 20)</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 “working session”</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July 2022, 10:30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Wednesday 10:30 ET, Thursday 8:00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099102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July 2022, 8:00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800100" lvl="2" indent="-342900">
              <a:lnSpc>
                <a:spcPct val="90000"/>
              </a:lnSpc>
              <a:spcBef>
                <a:spcPts val="300"/>
              </a:spcBef>
              <a:spcAft>
                <a:spcPts val="0"/>
              </a:spcAft>
              <a:buFont typeface="Arial" pitchFamily="34" charset="0"/>
              <a:buChar char="•"/>
              <a:defRPr/>
            </a:pPr>
            <a:r>
              <a:rPr lang="en-US" sz="1600" b="1" kern="0" dirty="0" err="1"/>
              <a:t>Nendica’s</a:t>
            </a:r>
            <a:r>
              <a:rPr lang="en-US" sz="1600" b="1" kern="0" dirty="0"/>
              <a:t>/</a:t>
            </a:r>
            <a:r>
              <a:rPr lang="en-US" sz="1600" b="1" kern="0" dirty="0" err="1"/>
              <a:t>TGbe’s</a:t>
            </a:r>
            <a:r>
              <a:rPr lang="en-US" sz="1600" b="1" kern="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2022, Plenary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Prior telecons:</a:t>
            </a:r>
          </a:p>
          <a:p>
            <a:pPr lvl="1" indent="-342900" eaLnBrk="1" hangingPunct="1">
              <a:lnSpc>
                <a:spcPct val="90000"/>
              </a:lnSpc>
              <a:spcBef>
                <a:spcPts val="300"/>
              </a:spcBef>
              <a:defRPr/>
            </a:pPr>
            <a:r>
              <a:rPr lang="en-US" sz="2400" dirty="0">
                <a:solidFill>
                  <a:srgbClr val="000000"/>
                </a:solidFill>
              </a:rPr>
              <a:t>	May 2: </a:t>
            </a:r>
          </a:p>
          <a:p>
            <a:pPr marL="400050" lvl="1" indent="0" eaLnBrk="1" hangingPunct="1">
              <a:lnSpc>
                <a:spcPct val="90000"/>
              </a:lnSpc>
              <a:spcBef>
                <a:spcPts val="300"/>
              </a:spcBef>
              <a:buNone/>
              <a:defRPr/>
            </a:pPr>
            <a:r>
              <a:rPr lang="en-US" sz="2400" b="1" dirty="0">
                <a:solidFill>
                  <a:srgbClr val="000000"/>
                </a:solidFill>
              </a:rPr>
              <a:t>May interim:</a:t>
            </a:r>
            <a:endParaRPr lang="en-US" sz="2400" dirty="0">
              <a:solidFill>
                <a:srgbClr val="000000"/>
              </a:solidFill>
            </a:endParaRPr>
          </a:p>
          <a:p>
            <a:pPr marL="400050" lvl="1" indent="0" eaLnBrk="1" hangingPunct="1">
              <a:lnSpc>
                <a:spcPct val="90000"/>
              </a:lnSpc>
              <a:spcBef>
                <a:spcPts val="300"/>
              </a:spcBef>
              <a:buNone/>
              <a:defRPr/>
            </a:pPr>
            <a:r>
              <a:rPr lang="en-US" sz="2400" b="1" dirty="0">
                <a:solidFill>
                  <a:srgbClr val="000000"/>
                </a:solidFill>
              </a:rPr>
              <a:t>June telecons:</a:t>
            </a:r>
          </a:p>
          <a:p>
            <a:pPr lvl="1" indent="-342900" eaLnBrk="1" hangingPunct="1">
              <a:lnSpc>
                <a:spcPct val="90000"/>
              </a:lnSpc>
              <a:spcBef>
                <a:spcPts val="300"/>
              </a:spcBef>
              <a:defRPr/>
            </a:pPr>
            <a:r>
              <a:rPr lang="en-US" sz="2400" dirty="0">
                <a:solidFill>
                  <a:srgbClr val="000000"/>
                </a:solidFill>
              </a:rPr>
              <a:t>June 20: </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11-22/0705r1</a:t>
            </a:r>
            <a:r>
              <a:rPr lang="en-US" sz="2200" b="0" dirty="0"/>
              <a:t> </a:t>
            </a:r>
          </a:p>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err="1"/>
              <a:t>Nendica</a:t>
            </a:r>
            <a:r>
              <a:rPr lang="en-US" sz="2200" b="0" dirty="0"/>
              <a:t> has drafted PAR/CSD(s), and are now discussing technical details for amendment project.  Thursdays 9am ET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(in 802.1 maintenance – TBC)</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still being debated in </a:t>
            </a:r>
            <a:r>
              <a:rPr lang="en-US" sz="2200" b="0" dirty="0" err="1"/>
              <a:t>Nendica</a:t>
            </a:r>
            <a:r>
              <a:rPr lang="en-US" sz="2200" b="0" dirty="0"/>
              <a:t> – controversy over scope/direction</a:t>
            </a:r>
          </a:p>
          <a:p>
            <a:pPr marL="457200" indent="-457200">
              <a:lnSpc>
                <a:spcPct val="90000"/>
              </a:lnSpc>
              <a:spcBef>
                <a:spcPts val="600"/>
              </a:spcBef>
              <a:spcAft>
                <a:spcPts val="0"/>
              </a:spcAft>
              <a:buFont typeface="Arial" panose="020B0604020202020204" pitchFamily="34" charset="0"/>
              <a:buChar char="•"/>
              <a:defRPr/>
            </a:pPr>
            <a:r>
              <a:rPr lang="en-US" sz="2200" b="0" dirty="0"/>
              <a:t>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4"/>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text proposal</a:t>
            </a:r>
          </a:p>
          <a:p>
            <a:pPr marL="400050" lvl="1" indent="-400050" eaLnBrk="1" hangingPunct="1">
              <a:lnSpc>
                <a:spcPct val="90000"/>
              </a:lnSpc>
              <a:spcBef>
                <a:spcPts val="300"/>
              </a:spcBef>
              <a:buFont typeface="Arial" pitchFamily="34" charset="0"/>
              <a:buChar char="•"/>
              <a:defRPr/>
            </a:pPr>
            <a:r>
              <a:rPr lang="en-US" sz="2200" dirty="0">
                <a:hlinkClick r:id="rId3"/>
              </a:rPr>
              <a:t>11-22/0916r2</a:t>
            </a:r>
            <a:r>
              <a:rPr lang="en-US" sz="2200" dirty="0"/>
              <a:t>  – Graham Smith</a:t>
            </a:r>
            <a:endParaRPr lang="en-US" sz="2200" b="0" dirty="0"/>
          </a:p>
          <a:p>
            <a:pPr marL="0" indent="-400050" eaLnBrk="1" hangingPunct="1">
              <a:lnSpc>
                <a:spcPct val="90000"/>
              </a:lnSpc>
              <a:spcBef>
                <a:spcPts val="300"/>
              </a:spcBef>
              <a:buFont typeface="Arial" pitchFamily="34" charset="0"/>
              <a:buChar char="•"/>
              <a:defRPr/>
            </a:pPr>
            <a:endParaRPr lang="en-US" sz="2000" b="0" dirty="0"/>
          </a:p>
          <a:p>
            <a:pPr marL="0" indent="0" eaLnBrk="1" hangingPunct="1">
              <a:lnSpc>
                <a:spcPct val="90000"/>
              </a:lnSpc>
              <a:spcBef>
                <a:spcPts val="300"/>
              </a:spcBef>
              <a:buNone/>
              <a:defRPr/>
            </a:pPr>
            <a:r>
              <a:rPr lang="en-US" dirty="0"/>
              <a:t>Actions/steps:</a:t>
            </a:r>
          </a:p>
          <a:p>
            <a:pPr marL="0" indent="-400050" eaLnBrk="1" hangingPunct="1">
              <a:lnSpc>
                <a:spcPct val="90000"/>
              </a:lnSpc>
              <a:spcBef>
                <a:spcPts val="300"/>
              </a:spcBef>
              <a:buFont typeface="Arial" pitchFamily="34" charset="0"/>
              <a:buChar char="•"/>
              <a:defRPr/>
            </a:pPr>
            <a:r>
              <a:rPr lang="en-US" sz="2000" b="0" dirty="0"/>
              <a:t>Foundation of approach is to base MLME interaction on fields in the protocol frames.</a:t>
            </a:r>
          </a:p>
          <a:p>
            <a:pPr marL="0" indent="-400050" eaLnBrk="1" hangingPunct="1">
              <a:lnSpc>
                <a:spcPct val="90000"/>
              </a:lnSpc>
              <a:spcBef>
                <a:spcPts val="300"/>
              </a:spcBef>
              <a:buFont typeface="Arial" pitchFamily="34" charset="0"/>
              <a:buChar char="•"/>
              <a:defRPr/>
            </a:pPr>
            <a:r>
              <a:rPr lang="en-US" sz="2000" b="0" dirty="0"/>
              <a:t>Information to be checked:</a:t>
            </a:r>
          </a:p>
          <a:p>
            <a:pPr marL="742950" lvl="2" indent="-400050" eaLnBrk="1" hangingPunct="1">
              <a:lnSpc>
                <a:spcPct val="90000"/>
              </a:lnSpc>
              <a:spcBef>
                <a:spcPts val="300"/>
              </a:spcBef>
              <a:buFont typeface="Arial" pitchFamily="34" charset="0"/>
              <a:buChar char="•"/>
              <a:defRPr/>
            </a:pPr>
            <a:r>
              <a:rPr lang="en-US" dirty="0"/>
              <a:t>What parameters/information is not passed in/out (assumed to be managed internally to the MAC or MLME)?</a:t>
            </a:r>
          </a:p>
          <a:p>
            <a:pPr marL="742950" lvl="2" indent="-400050" eaLnBrk="1" hangingPunct="1">
              <a:lnSpc>
                <a:spcPct val="90000"/>
              </a:lnSpc>
              <a:spcBef>
                <a:spcPts val="300"/>
              </a:spcBef>
              <a:buFont typeface="Arial" pitchFamily="34" charset="0"/>
              <a:buChar char="•"/>
              <a:defRPr/>
            </a:pPr>
            <a:r>
              <a:rPr lang="en-US" b="0" dirty="0"/>
              <a:t>What parameters/information that is passed in/out is not in protocol frames?  What if there is no protocol?</a:t>
            </a:r>
          </a:p>
          <a:p>
            <a:pPr marL="742950" lvl="2" indent="-400050" eaLnBrk="1" hangingPunct="1">
              <a:lnSpc>
                <a:spcPct val="90000"/>
              </a:lnSpc>
              <a:spcBef>
                <a:spcPts val="300"/>
              </a:spcBef>
              <a:buFont typeface="Arial" pitchFamily="34" charset="0"/>
              <a:buChar char="•"/>
              <a:defRPr/>
            </a:pPr>
            <a:r>
              <a:rPr lang="en-US" dirty="0"/>
              <a:t>Confirm references to clauses 9, 11, 12, 13, 14</a:t>
            </a:r>
            <a:endParaRPr lang="en-US" b="0" dirty="0"/>
          </a:p>
          <a:p>
            <a:pPr marL="400050" lvl="1" indent="-400050" eaLnBrk="1" hangingPunct="1">
              <a:lnSpc>
                <a:spcPct val="90000"/>
              </a:lnSpc>
              <a:spcBef>
                <a:spcPts val="300"/>
              </a:spcBef>
              <a:buFont typeface="Arial" pitchFamily="34" charset="0"/>
              <a:buChar char="•"/>
              <a:defRPr/>
            </a:pPr>
            <a:r>
              <a:rPr lang="en-US" dirty="0"/>
              <a:t>Review references to 6.3 subclauses</a:t>
            </a:r>
          </a:p>
          <a:p>
            <a:pPr marL="400050" lvl="1" indent="-400050" eaLnBrk="1" hangingPunct="1">
              <a:lnSpc>
                <a:spcPct val="90000"/>
              </a:lnSpc>
              <a:spcBef>
                <a:spcPts val="300"/>
              </a:spcBef>
              <a:buFont typeface="Arial" pitchFamily="34" charset="0"/>
              <a:buChar char="•"/>
              <a:defRPr/>
            </a:pPr>
            <a:r>
              <a:rPr lang="en-US" b="0" dirty="0"/>
              <a:t>Review references from 6.3 subclauses to other clauses</a:t>
            </a:r>
          </a:p>
          <a:p>
            <a:pPr marL="400050" lvl="1" indent="-400050" eaLnBrk="1" hangingPunct="1">
              <a:lnSpc>
                <a:spcPct val="90000"/>
              </a:lnSpc>
              <a:spcBef>
                <a:spcPts val="300"/>
              </a:spcBef>
              <a:buFont typeface="Arial" pitchFamily="34" charset="0"/>
              <a:buChar char="•"/>
              <a:defRPr/>
            </a:pPr>
            <a:r>
              <a:rPr lang="en-US" dirty="0"/>
              <a:t>Capture any other “special behavior” notes</a:t>
            </a:r>
            <a:endParaRPr lang="en-US" b="0" dirty="0"/>
          </a:p>
          <a:p>
            <a:pPr marL="400050" lvl="1" indent="-400050" eaLnBrk="1" hangingPunct="1">
              <a:lnSpc>
                <a:spcPct val="90000"/>
              </a:lnSpc>
              <a:spcBef>
                <a:spcPts val="300"/>
              </a:spcBef>
              <a:buFont typeface="Arial" pitchFamily="34" charset="0"/>
              <a:buChar char="•"/>
              <a:defRPr/>
            </a:pPr>
            <a:endParaRPr lang="en-US" b="0" dirty="0"/>
          </a:p>
          <a:p>
            <a:pPr marL="742950" lvl="2" indent="-400050" eaLnBrk="1" hangingPunct="1">
              <a:lnSpc>
                <a:spcPct val="90000"/>
              </a:lnSpc>
              <a:spcBef>
                <a:spcPts val="300"/>
              </a:spcBef>
              <a:buFont typeface="Arial" pitchFamily="34" charset="0"/>
              <a:buChar char="•"/>
              <a:defRPr/>
            </a:pPr>
            <a:endParaRPr lang="en-US" sz="1600" b="0" dirty="0"/>
          </a:p>
        </p:txBody>
      </p:sp>
    </p:spTree>
    <p:extLst>
      <p:ext uri="{BB962C8B-B14F-4D97-AF65-F5344CB8AC3E}">
        <p14:creationId xmlns:p14="http://schemas.microsoft.com/office/powerpoint/2010/main" val="1421376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eaLnBrk="1" hangingPunct="1">
              <a:spcBef>
                <a:spcPts val="300"/>
              </a:spcBef>
            </a:pPr>
            <a:r>
              <a:rPr lang="en-US" altLang="en-US" dirty="0"/>
              <a:t>Sept plenary planning</a:t>
            </a:r>
          </a:p>
          <a:p>
            <a:pPr lvl="1" eaLnBrk="1" hangingPunct="1">
              <a:spcBef>
                <a:spcPts val="300"/>
              </a:spcBef>
            </a:pPr>
            <a:r>
              <a:rPr lang="en-US" altLang="en-US" dirty="0"/>
              <a:t>2 or 3 slots?</a:t>
            </a:r>
          </a:p>
          <a:p>
            <a:pPr lvl="1" eaLnBrk="1" hangingPunct="1">
              <a:spcBef>
                <a:spcPts val="300"/>
              </a:spcBef>
            </a:pPr>
            <a:r>
              <a:rPr lang="en-US" altLang="en-US" dirty="0"/>
              <a:t>Topics?</a:t>
            </a:r>
          </a:p>
          <a:p>
            <a:pPr eaLnBrk="1" hangingPunct="1">
              <a:spcBef>
                <a:spcPts val="300"/>
              </a:spcBef>
            </a:pPr>
            <a:r>
              <a:rPr lang="en-US" altLang="en-US" dirty="0"/>
              <a:t>Next Teleconference(s):</a:t>
            </a:r>
          </a:p>
          <a:p>
            <a:pPr lvl="1" eaLnBrk="1" hangingPunct="1">
              <a:spcBef>
                <a:spcPts val="300"/>
              </a:spcBef>
            </a:pPr>
            <a:r>
              <a:rPr lang="en-US" altLang="en-US" dirty="0"/>
              <a:t>July to Sept teleconference plan…  How many telecons? </a:t>
            </a: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2022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July 802 wireless interim session</a:t>
            </a:r>
          </a:p>
          <a:p>
            <a:pPr>
              <a:spcBef>
                <a:spcPts val="1200"/>
              </a:spcBef>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100633</TotalTime>
  <Words>2334</Words>
  <Application>Microsoft Office PowerPoint</Application>
  <PresentationFormat>On-screen Show (4:3)</PresentationFormat>
  <Paragraphs>239</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ARC-SC-agenda-July-2022</vt:lpstr>
      <vt:lpstr>Abstract</vt:lpstr>
      <vt:lpstr>IEEE 802.11   Architecture Standing Committee</vt:lpstr>
      <vt:lpstr>Registration for the July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July 2022, 13:30 ET</vt:lpstr>
      <vt:lpstr>ARC Agenda – 13 July 2022, 10:30 ET</vt:lpstr>
      <vt:lpstr>ARC Agenda – 14 July 2022, 8:00 ET</vt:lpstr>
      <vt:lpstr>ARC (Architecture) – Other</vt:lpstr>
      <vt:lpstr>Prior meeting minutes</vt:lpstr>
      <vt:lpstr>IEEE Std 802 revision</vt:lpstr>
      <vt:lpstr>Clause 6</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1096</cp:revision>
  <cp:lastPrinted>1998-02-10T13:28:06Z</cp:lastPrinted>
  <dcterms:created xsi:type="dcterms:W3CDTF">2009-07-15T16:38:20Z</dcterms:created>
  <dcterms:modified xsi:type="dcterms:W3CDTF">2022-06-24T21:35:05Z</dcterms:modified>
</cp:coreProperties>
</file>