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2512" r:id="rId5"/>
    <p:sldId id="240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512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12C9F-8B4E-4166-9902-5758078C1E8B}" v="22" dt="2022-07-14T21:29:40.56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26" d="100"/>
          <a:sy n="126" d="100"/>
        </p:scale>
        <p:origin x="50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77512C9F-8B4E-4166-9902-5758078C1E8B}"/>
    <pc:docChg chg="modSld">
      <pc:chgData name="Segev, Jonathan" userId="7c67a1b0-8725-4553-8055-0888dbcaef94" providerId="ADAL" clId="{77512C9F-8B4E-4166-9902-5758078C1E8B}" dt="2022-07-14T21:37:19.855" v="56" actId="20577"/>
      <pc:docMkLst>
        <pc:docMk/>
      </pc:docMkLst>
      <pc:sldChg chg="modSp mod">
        <pc:chgData name="Segev, Jonathan" userId="7c67a1b0-8725-4553-8055-0888dbcaef94" providerId="ADAL" clId="{77512C9F-8B4E-4166-9902-5758078C1E8B}" dt="2022-07-14T21:34:25.905" v="5" actId="20577"/>
        <pc:sldMkLst>
          <pc:docMk/>
          <pc:sldMk cId="0" sldId="256"/>
        </pc:sldMkLst>
        <pc:spChg chg="mod">
          <ac:chgData name="Segev, Jonathan" userId="7c67a1b0-8725-4553-8055-0888dbcaef94" providerId="ADAL" clId="{77512C9F-8B4E-4166-9902-5758078C1E8B}" dt="2022-07-14T21:34:25.905" v="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egev, Jonathan" userId="7c67a1b0-8725-4553-8055-0888dbcaef94" providerId="ADAL" clId="{77512C9F-8B4E-4166-9902-5758078C1E8B}" dt="2022-07-14T21:37:19.855" v="56" actId="20577"/>
        <pc:sldMkLst>
          <pc:docMk/>
          <pc:sldMk cId="3439910898" sldId="868"/>
        </pc:sldMkLst>
        <pc:spChg chg="mod">
          <ac:chgData name="Segev, Jonathan" userId="7c67a1b0-8725-4553-8055-0888dbcaef94" providerId="ADAL" clId="{77512C9F-8B4E-4166-9902-5758078C1E8B}" dt="2022-07-14T21:37:19.855" v="56" actId="20577"/>
          <ac:spMkLst>
            <pc:docMk/>
            <pc:sldMk cId="3439910898" sldId="868"/>
            <ac:spMk id="3" creationId="{F4989200-2622-46AD-AE0D-4E2448C695E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9-4F16-9C25-5AA59BF769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B9-4F16-9C25-5AA59BF76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802.11-22/842r0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/>
              <a:t>July Hybrid </a:t>
            </a:r>
            <a:r>
              <a:rPr lang="en-US" altLang="en-US" dirty="0"/>
              <a:t>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674829"/>
              </p:ext>
            </p:extLst>
          </p:nvPr>
        </p:nvGraphicFramePr>
        <p:xfrm>
          <a:off x="1001713" y="2411413"/>
          <a:ext cx="1063942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69812" imgH="2545244" progId="Word.Document.8">
                  <p:embed/>
                </p:oleObj>
              </mc:Choice>
              <mc:Fallback>
                <p:oleObj name="Document" r:id="rId3" imgW="10769812" imgH="254524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1413"/>
                        <a:ext cx="10639425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July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56084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14 Technical and General comments (</a:t>
            </a:r>
            <a:r>
              <a:rPr lang="en-US" dirty="0">
                <a:highlight>
                  <a:srgbClr val="00FF00"/>
                </a:highlight>
              </a:rPr>
              <a:t>35</a:t>
            </a:r>
            <a:r>
              <a:rPr lang="en-US" dirty="0"/>
              <a:t>% of all Technical and General) bringing the total T/G </a:t>
            </a:r>
            <a:r>
              <a:rPr lang="en-US"/>
              <a:t>resolved comments to 28.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27 Editorial which constitutes </a:t>
            </a:r>
            <a:r>
              <a:rPr lang="en-US" dirty="0">
                <a:highlight>
                  <a:srgbClr val="00FF00"/>
                </a:highlight>
              </a:rPr>
              <a:t>100</a:t>
            </a:r>
            <a:r>
              <a:rPr lang="en-US" dirty="0"/>
              <a:t>% of the Editorial comments received.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proposal for future 320MHz BW Ranging.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5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towards the September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 response to comments received as part of </a:t>
            </a:r>
            <a:r>
              <a:rPr lang="en-US" dirty="0"/>
              <a:t>P802.11az SAB recirc #1.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Publish new draft D6.0 and initiate SA recirculation ballot.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CE495C2-D59C-3F6D-16B9-DDE94A3F4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746551"/>
              </p:ext>
            </p:extLst>
          </p:nvPr>
        </p:nvGraphicFramePr>
        <p:xfrm>
          <a:off x="7914781" y="263156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CE6-6DCA-4289-A6C3-C9482F00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008"/>
          </a:xfrm>
        </p:spPr>
        <p:txBody>
          <a:bodyPr/>
          <a:lstStyle/>
          <a:p>
            <a:r>
              <a:rPr lang="en-US" dirty="0"/>
              <a:t>Timeline – updated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4061-4F33-4CD7-BFD6-735B7FEA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F036-ED27-4AA2-88CB-8E8B9D6627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398CD-5E0C-4764-9076-DDC7A6BB0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41F246-CB9B-482F-83D0-BA3762CA5E98}"/>
              </a:ext>
            </a:extLst>
          </p:cNvPr>
          <p:cNvSpPr/>
          <p:nvPr/>
        </p:nvSpPr>
        <p:spPr>
          <a:xfrm>
            <a:off x="7079438" y="3453316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161D9C-4B9A-404F-8FF5-36D74855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1D00C0-6BF3-439D-A209-7EF8A346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2AC891-FC81-44AB-872B-C2E58F34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CB0BB-493E-4A49-96C4-A2D84617C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FCAE29-28D9-4B03-9166-F98168C8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FF4C51-D7E0-4F7C-AC7F-BC498A9CE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BB1AAF4-2829-42C4-B303-EC75D81B7B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B69315E-C24A-4762-8AE3-271BBBC1C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FC699970-3519-40D0-B102-6727DA668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1" name="Line 15">
            <a:extLst>
              <a:ext uri="{FF2B5EF4-FFF2-40B4-BE49-F238E27FC236}">
                <a16:creationId xmlns:a16="http://schemas.microsoft.com/office/drawing/2014/main" id="{5633C07C-2A32-4814-BD6B-4D3316DC3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1A9A278F-0D3D-4318-8A3B-0C64C275A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028137B2-809A-49E6-B7E9-F797A4367A4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750FB950-8E94-4C05-AF55-ED08FA5C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445064"/>
            <a:ext cx="571708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2FA76FA-3809-4D38-B844-5EC04AE23DE9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24">
            <a:extLst>
              <a:ext uri="{FF2B5EF4-FFF2-40B4-BE49-F238E27FC236}">
                <a16:creationId xmlns:a16="http://schemas.microsoft.com/office/drawing/2014/main" id="{1F616E82-EEAF-419E-9833-AA0F4DF0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7A7D85-1757-4C66-BECD-EE937921E20B}"/>
              </a:ext>
            </a:extLst>
          </p:cNvPr>
          <p:cNvSpPr/>
          <p:nvPr/>
        </p:nvSpPr>
        <p:spPr>
          <a:xfrm>
            <a:off x="791118" y="3684682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44" name="Oval Callout 93">
            <a:extLst>
              <a:ext uri="{FF2B5EF4-FFF2-40B4-BE49-F238E27FC236}">
                <a16:creationId xmlns:a16="http://schemas.microsoft.com/office/drawing/2014/main" id="{A48D6855-C65D-4C9B-8796-5BBBD14EA114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C9889A-27AD-43D8-B8CE-A8E4750782BA}"/>
              </a:ext>
            </a:extLst>
          </p:cNvPr>
          <p:cNvSpPr/>
          <p:nvPr/>
        </p:nvSpPr>
        <p:spPr>
          <a:xfrm>
            <a:off x="2660783" y="3684682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47" name="Oval Callout 93">
            <a:extLst>
              <a:ext uri="{FF2B5EF4-FFF2-40B4-BE49-F238E27FC236}">
                <a16:creationId xmlns:a16="http://schemas.microsoft.com/office/drawing/2014/main" id="{23BBD45B-FE1F-41F1-9C20-3646EDF9AA3F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37DB13-CF9F-4A17-B749-FC10876F4C86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Oval Callout 93">
            <a:extLst>
              <a:ext uri="{FF2B5EF4-FFF2-40B4-BE49-F238E27FC236}">
                <a16:creationId xmlns:a16="http://schemas.microsoft.com/office/drawing/2014/main" id="{FA854426-38AD-4F40-9544-987308C2E8C0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Text Box 26">
            <a:extLst>
              <a:ext uri="{FF2B5EF4-FFF2-40B4-BE49-F238E27FC236}">
                <a16:creationId xmlns:a16="http://schemas.microsoft.com/office/drawing/2014/main" id="{88F88663-5EA5-417A-A067-B7DFC76D6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D45946F4-2B0F-40F1-AECA-BA262EDC138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4A30052F-5A53-450E-8D3B-A9D2BC52D2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58" name="Text Box 29">
            <a:extLst>
              <a:ext uri="{FF2B5EF4-FFF2-40B4-BE49-F238E27FC236}">
                <a16:creationId xmlns:a16="http://schemas.microsoft.com/office/drawing/2014/main" id="{0287B46E-F3EB-4637-A598-2AA899FDFB1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850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D7A4A4E-EFC2-4E2F-A24A-69DD81F14B17}"/>
              </a:ext>
            </a:extLst>
          </p:cNvPr>
          <p:cNvSpPr/>
          <p:nvPr/>
        </p:nvSpPr>
        <p:spPr>
          <a:xfrm>
            <a:off x="5278635" y="3684682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D33245F-738D-4A9E-A0BE-275B0E0AF06F}"/>
              </a:ext>
            </a:extLst>
          </p:cNvPr>
          <p:cNvSpPr/>
          <p:nvPr/>
        </p:nvSpPr>
        <p:spPr>
          <a:xfrm>
            <a:off x="8096838" y="3684682"/>
            <a:ext cx="498885" cy="242916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61000">
                <a:srgbClr val="00B050"/>
              </a:gs>
              <a:gs pos="82000">
                <a:srgbClr val="FFFF00"/>
              </a:gs>
            </a:gsLst>
            <a:lin ang="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FCE8FAF-B14E-4F71-BAA4-E3B8B00BCE3B}"/>
              </a:ext>
            </a:extLst>
          </p:cNvPr>
          <p:cNvSpPr/>
          <p:nvPr/>
        </p:nvSpPr>
        <p:spPr>
          <a:xfrm>
            <a:off x="5645508" y="3436437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89F3FD-6129-4603-BD90-34EE40265A10}"/>
              </a:ext>
            </a:extLst>
          </p:cNvPr>
          <p:cNvSpPr/>
          <p:nvPr/>
        </p:nvSpPr>
        <p:spPr>
          <a:xfrm>
            <a:off x="7216649" y="3684682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100000">
                <a:srgbClr val="00B05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SA1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8F87CA2-0597-4AA6-BF19-2637B50B5365}"/>
              </a:ext>
            </a:extLst>
          </p:cNvPr>
          <p:cNvSpPr/>
          <p:nvPr/>
        </p:nvSpPr>
        <p:spPr>
          <a:xfrm>
            <a:off x="6622806" y="3684682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CD36405E-90BF-45E7-AC89-B570D2A750BB}"/>
              </a:ext>
            </a:extLst>
          </p:cNvPr>
          <p:cNvSpPr/>
          <p:nvPr/>
        </p:nvSpPr>
        <p:spPr bwMode="auto">
          <a:xfrm>
            <a:off x="6492065" y="5214802"/>
            <a:ext cx="1580531" cy="487541"/>
          </a:xfrm>
          <a:prstGeom prst="wedgeEllipseCallout">
            <a:avLst>
              <a:gd name="adj1" fmla="val -2663"/>
              <a:gd name="adj2" fmla="val -305026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Oval Callout 93">
            <a:extLst>
              <a:ext uri="{FF2B5EF4-FFF2-40B4-BE49-F238E27FC236}">
                <a16:creationId xmlns:a16="http://schemas.microsoft.com/office/drawing/2014/main" id="{03FFBD8E-0982-407D-87DF-E910B21CDB1A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4" name="Text Box 26">
            <a:extLst>
              <a:ext uri="{FF2B5EF4-FFF2-40B4-BE49-F238E27FC236}">
                <a16:creationId xmlns:a16="http://schemas.microsoft.com/office/drawing/2014/main" id="{252564D0-5B02-46D2-81EA-016FB49194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CA555C3-88D6-42A7-9EDC-EF210EB2056C}"/>
              </a:ext>
            </a:extLst>
          </p:cNvPr>
          <p:cNvSpPr/>
          <p:nvPr/>
        </p:nvSpPr>
        <p:spPr>
          <a:xfrm>
            <a:off x="9036680" y="3684682"/>
            <a:ext cx="834183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3F0F16B-8C38-4782-9610-2B73C4C8F47B}"/>
              </a:ext>
            </a:extLst>
          </p:cNvPr>
          <p:cNvSpPr/>
          <p:nvPr/>
        </p:nvSpPr>
        <p:spPr>
          <a:xfrm>
            <a:off x="8572047" y="3684682"/>
            <a:ext cx="469140" cy="2417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SA3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CB1C1BA3-5DD9-44BE-A130-957DAE8C40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08EBE014-888F-47A0-8329-AC37EDFD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FA33DCBA-F8DE-4E6A-B75C-5C4A77202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05BFC687-2622-4858-8453-95867272E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1AED65DC-FD9C-4578-B6A0-17CEC7E0F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7C667F73-2428-4702-BCAA-F58ADCC628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08DFF385-B3BA-4F57-B2DB-7FD6710F4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8432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6">
            <a:extLst>
              <a:ext uri="{FF2B5EF4-FFF2-40B4-BE49-F238E27FC236}">
                <a16:creationId xmlns:a16="http://schemas.microsoft.com/office/drawing/2014/main" id="{17937EE2-D8D2-469E-B929-707B843D89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9D6A0D72-2F1D-4790-A0EE-3F24598FC8E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08762" y="3071487"/>
            <a:ext cx="887141" cy="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A440538B-D407-4E7F-9F71-67DD2951A97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26">
            <a:extLst>
              <a:ext uri="{FF2B5EF4-FFF2-40B4-BE49-F238E27FC236}">
                <a16:creationId xmlns:a16="http://schemas.microsoft.com/office/drawing/2014/main" id="{7DAFFC53-4722-42F5-9C4A-207E7BBE4CE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85984" y="2527228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11-22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8D557F-C8D9-4F40-9778-B21A431955B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53951" y="3979958"/>
            <a:ext cx="828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44CA29C5-8E00-4249-926D-0657600C0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021E4CD-C176-4214-9FCD-C369DA8D9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523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96924D86-4214-43EB-93EC-8C86D3268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56" y="285808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2C52677-C8EC-4B8F-A750-6A62E816A0CB}"/>
              </a:ext>
            </a:extLst>
          </p:cNvPr>
          <p:cNvCxnSpPr>
            <a:cxnSpLocks/>
          </p:cNvCxnSpPr>
          <p:nvPr/>
        </p:nvCxnSpPr>
        <p:spPr bwMode="auto">
          <a:xfrm flipV="1">
            <a:off x="8136906" y="3980624"/>
            <a:ext cx="324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71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July 20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3</a:t>
            </a:r>
            <a:r>
              <a:rPr lang="en-US" altLang="en-US" sz="2000" b="0" kern="0" baseline="30000" dirty="0"/>
              <a:t>rd*		</a:t>
            </a:r>
            <a:r>
              <a:rPr lang="en-US" altLang="en-US" sz="2000" b="0" kern="0" dirty="0"/>
              <a:t>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10</a:t>
            </a:r>
            <a:r>
              <a:rPr lang="en-US" altLang="en-US" sz="2000" b="0" kern="0" baseline="30000" dirty="0"/>
              <a:t>th*		</a:t>
            </a:r>
            <a:r>
              <a:rPr lang="en-US" altLang="en-US" sz="2000" b="0" kern="0" dirty="0"/>
              <a:t>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17</a:t>
            </a:r>
            <a:r>
              <a:rPr lang="en-US" altLang="en-US" sz="2000" b="0" kern="0" baseline="30000" dirty="0"/>
              <a:t>th*</a:t>
            </a:r>
            <a:r>
              <a:rPr lang="en-US" altLang="en-US" sz="2000" b="0" kern="0" dirty="0"/>
              <a:t> 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24</a:t>
            </a:r>
            <a:r>
              <a:rPr lang="en-US" altLang="en-US" sz="2000" b="0" kern="0" baseline="30000" dirty="0"/>
              <a:t>th*</a:t>
            </a:r>
            <a:r>
              <a:rPr lang="en-US" altLang="en-US" sz="2000" b="0" kern="0" dirty="0"/>
              <a:t> 		Wed. 13:00 – 15:00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endParaRPr lang="en-US" alt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21331</TotalTime>
  <Words>406</Words>
  <Application>Microsoft Office PowerPoint</Application>
  <PresentationFormat>Widescreen</PresentationFormat>
  <Paragraphs>92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July Hybrid Meeting Closing Report</vt:lpstr>
      <vt:lpstr>Abstract</vt:lpstr>
      <vt:lpstr>July Progress and Targets Towards the Sep. Meeting</vt:lpstr>
      <vt:lpstr>Timeline – updated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293</cp:revision>
  <cp:lastPrinted>1601-01-01T00:00:00Z</cp:lastPrinted>
  <dcterms:created xsi:type="dcterms:W3CDTF">2018-08-06T10:28:59Z</dcterms:created>
  <dcterms:modified xsi:type="dcterms:W3CDTF">2022-07-14T21:37:23Z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