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515" r:id="rId42"/>
    <p:sldId id="2516" r:id="rId43"/>
    <p:sldId id="2517" r:id="rId44"/>
    <p:sldId id="2400" r:id="rId45"/>
    <p:sldId id="2391" r:id="rId46"/>
    <p:sldId id="2512" r:id="rId47"/>
    <p:sldId id="2511" r:id="rId48"/>
    <p:sldId id="2513" r:id="rId49"/>
    <p:sldId id="709" r:id="rId50"/>
    <p:sldId id="315" r:id="rId51"/>
    <p:sldId id="312" r:id="rId52"/>
    <p:sldId id="318" r:id="rId53"/>
    <p:sldId id="472" r:id="rId54"/>
    <p:sldId id="473" r:id="rId55"/>
    <p:sldId id="474" r:id="rId56"/>
    <p:sldId id="480" r:id="rId57"/>
    <p:sldId id="259" r:id="rId58"/>
    <p:sldId id="260" r:id="rId59"/>
    <p:sldId id="261"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515"/>
            <p14:sldId id="2516"/>
            <p14:sldId id="2517"/>
            <p14:sldId id="2400"/>
            <p14:sldId id="2391"/>
            <p14:sldId id="2512"/>
            <p14:sldId id="2511"/>
            <p14:sldId id="2513"/>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11" d="100"/>
          <a:sy n="111" d="100"/>
        </p:scale>
        <p:origin x="132" y="45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2022-08-07</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4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July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110047</TotalTime>
  <Words>5840</Words>
  <Application>Microsoft Office PowerPoint</Application>
  <PresentationFormat>Widescreen</PresentationFormat>
  <Paragraphs>867</Paragraphs>
  <Slides>59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718</cp:revision>
  <cp:lastPrinted>1601-01-01T00:00:00Z</cp:lastPrinted>
  <dcterms:created xsi:type="dcterms:W3CDTF">2018-08-06T10:28:59Z</dcterms:created>
  <dcterms:modified xsi:type="dcterms:W3CDTF">2022-07-14T20:30:41Z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