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376" r:id="rId42"/>
    <p:sldId id="2400" r:id="rId43"/>
    <p:sldId id="2391" r:id="rId44"/>
    <p:sldId id="2401" r:id="rId45"/>
    <p:sldId id="2392" r:id="rId46"/>
    <p:sldId id="709" r:id="rId47"/>
    <p:sldId id="315" r:id="rId48"/>
    <p:sldId id="312" r:id="rId49"/>
    <p:sldId id="318" r:id="rId50"/>
    <p:sldId id="472" r:id="rId51"/>
    <p:sldId id="473" r:id="rId52"/>
    <p:sldId id="474" r:id="rId53"/>
    <p:sldId id="480" r:id="rId54"/>
    <p:sldId id="259" r:id="rId55"/>
    <p:sldId id="260" r:id="rId56"/>
    <p:sldId id="261"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27" d="100"/>
          <a:sy n="127" d="100"/>
        </p:scale>
        <p:origin x="306" y="12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2022-08-07</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3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July 20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July 27</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August 3</a:t>
            </a:r>
            <a:r>
              <a:rPr lang="en-US" altLang="en-US" sz="2000" b="0" kern="0" baseline="30000" dirty="0"/>
              <a:t>rd*</a:t>
            </a:r>
            <a:endParaRPr lang="en-US" altLang="en-US" sz="2000" b="0" kern="0" dirty="0"/>
          </a:p>
          <a:p>
            <a:pPr>
              <a:buFont typeface="Arial" panose="020B0604020202020204" pitchFamily="34" charset="0"/>
              <a:buChar char="•"/>
            </a:pPr>
            <a:r>
              <a:rPr lang="en-US" altLang="en-US" sz="2000" b="0" kern="0" dirty="0"/>
              <a:t>August 10</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a:t>August 17</a:t>
            </a:r>
            <a:r>
              <a:rPr lang="en-US" altLang="en-US" sz="2000" b="0" kern="0" baseline="30000"/>
              <a:t>th</a:t>
            </a:r>
            <a:r>
              <a:rPr lang="en-US" altLang="en-US" sz="2000" b="0" kern="0"/>
              <a:t> </a:t>
            </a: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107188</TotalTime>
  <Words>5508</Words>
  <Application>Microsoft Office PowerPoint</Application>
  <PresentationFormat>Widescreen</PresentationFormat>
  <Paragraphs>825</Paragraphs>
  <Slides>56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710</cp:revision>
  <cp:lastPrinted>1601-01-01T00:00:00Z</cp:lastPrinted>
  <dcterms:created xsi:type="dcterms:W3CDTF">2018-08-06T10:28:59Z</dcterms:created>
  <dcterms:modified xsi:type="dcterms:W3CDTF">2022-07-12T20:52:12Z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