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686" r:id="rId32"/>
    <p:sldId id="2372" r:id="rId33"/>
    <p:sldId id="687" r:id="rId34"/>
    <p:sldId id="688" r:id="rId35"/>
    <p:sldId id="2375" r:id="rId36"/>
    <p:sldId id="2376" r:id="rId37"/>
    <p:sldId id="2400" r:id="rId38"/>
    <p:sldId id="2391" r:id="rId39"/>
    <p:sldId id="2401" r:id="rId40"/>
    <p:sldId id="2392" r:id="rId41"/>
    <p:sldId id="709" r:id="rId42"/>
    <p:sldId id="315" r:id="rId43"/>
    <p:sldId id="312" r:id="rId44"/>
    <p:sldId id="318" r:id="rId45"/>
    <p:sldId id="472" r:id="rId46"/>
    <p:sldId id="473" r:id="rId47"/>
    <p:sldId id="474" r:id="rId48"/>
    <p:sldId id="480" r:id="rId49"/>
    <p:sldId id="259" r:id="rId50"/>
    <p:sldId id="260" r:id="rId51"/>
    <p:sldId id="261"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404"/>
            <p14:sldId id="2405"/>
            <p14:sldId id="679"/>
            <p14:sldId id="680"/>
          </p14:sldIdLst>
        </p14:section>
        <p14:section name="July 12th - July IEEE Hybrid Plenary meeting" id="{347EDFAB-725B-4685-8406-804F1F654820}">
          <p14:sldIdLst>
            <p14:sldId id="686"/>
            <p14:sldId id="2372"/>
            <p14:sldId id="687"/>
            <p14:sldId id="688"/>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F6E5F1-0B52-4D3C-BF5B-392DF26FF194}" v="9" dt="2022-07-08T23:33:08.42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10" d="100"/>
          <a:sy n="110" d="100"/>
        </p:scale>
        <p:origin x="86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F6EC968-35F4-4B93-874B-76B2B8E8CA44}"/>
    <pc:docChg chg="custSel modSld modMainMaster">
      <pc:chgData name="Segev, Jonathan" userId="7c67a1b0-8725-4553-8055-0888dbcaef94" providerId="ADAL" clId="{5F6EC968-35F4-4B93-874B-76B2B8E8CA44}" dt="2022-05-10T18:02:59.145" v="494" actId="20577"/>
      <pc:docMkLst>
        <pc:docMk/>
      </pc:docMkLst>
      <pc:sldChg chg="modSp mod">
        <pc:chgData name="Segev, Jonathan" userId="7c67a1b0-8725-4553-8055-0888dbcaef94" providerId="ADAL" clId="{5F6EC968-35F4-4B93-874B-76B2B8E8CA44}" dt="2022-05-10T17:55:11.473" v="442" actId="2161"/>
        <pc:sldMkLst>
          <pc:docMk/>
          <pc:sldMk cId="1606978152" sldId="345"/>
        </pc:sldMkLst>
        <pc:graphicFrameChg chg="mod modGraphic">
          <ac:chgData name="Segev, Jonathan" userId="7c67a1b0-8725-4553-8055-0888dbcaef94" providerId="ADAL" clId="{5F6EC968-35F4-4B93-874B-76B2B8E8CA44}" dt="2022-05-10T17:55:11.473" v="442" actId="216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F6EC968-35F4-4B93-874B-76B2B8E8CA44}" dt="2022-05-10T17:41:56.523" v="32" actId="20577"/>
        <pc:sldMkLst>
          <pc:docMk/>
          <pc:sldMk cId="4011216508" sldId="569"/>
        </pc:sldMkLst>
        <pc:spChg chg="mod">
          <ac:chgData name="Segev, Jonathan" userId="7c67a1b0-8725-4553-8055-0888dbcaef94" providerId="ADAL" clId="{5F6EC968-35F4-4B93-874B-76B2B8E8CA44}" dt="2022-05-10T17:41:56.523" v="32" actId="20577"/>
          <ac:spMkLst>
            <pc:docMk/>
            <pc:sldMk cId="4011216508" sldId="569"/>
            <ac:spMk id="3" creationId="{00000000-0000-0000-0000-000000000000}"/>
          </ac:spMkLst>
        </pc:spChg>
      </pc:sldChg>
      <pc:sldChg chg="modSp mod">
        <pc:chgData name="Segev, Jonathan" userId="7c67a1b0-8725-4553-8055-0888dbcaef94" providerId="ADAL" clId="{5F6EC968-35F4-4B93-874B-76B2B8E8CA44}" dt="2022-05-10T18:02:59.145" v="494" actId="20577"/>
        <pc:sldMkLst>
          <pc:docMk/>
          <pc:sldMk cId="2279493781" sldId="690"/>
        </pc:sldMkLst>
        <pc:spChg chg="mod">
          <ac:chgData name="Segev, Jonathan" userId="7c67a1b0-8725-4553-8055-0888dbcaef94" providerId="ADAL" clId="{5F6EC968-35F4-4B93-874B-76B2B8E8CA44}" dt="2022-05-10T17:47:58.414" v="161" actId="5793"/>
          <ac:spMkLst>
            <pc:docMk/>
            <pc:sldMk cId="2279493781" sldId="690"/>
            <ac:spMk id="2" creationId="{00000000-0000-0000-0000-000000000000}"/>
          </ac:spMkLst>
        </pc:spChg>
        <pc:spChg chg="mod">
          <ac:chgData name="Segev, Jonathan" userId="7c67a1b0-8725-4553-8055-0888dbcaef94" providerId="ADAL" clId="{5F6EC968-35F4-4B93-874B-76B2B8E8CA44}" dt="2022-05-10T18:02:59.145" v="494" actId="20577"/>
          <ac:spMkLst>
            <pc:docMk/>
            <pc:sldMk cId="2279493781" sldId="690"/>
            <ac:spMk id="3" creationId="{00000000-0000-0000-0000-000000000000}"/>
          </ac:spMkLst>
        </pc:spChg>
      </pc:sldChg>
      <pc:sldChg chg="modSp">
        <pc:chgData name="Segev, Jonathan" userId="7c67a1b0-8725-4553-8055-0888dbcaef94" providerId="ADAL" clId="{5F6EC968-35F4-4B93-874B-76B2B8E8CA44}" dt="2022-05-10T17:55:21.964" v="443"/>
        <pc:sldMkLst>
          <pc:docMk/>
          <pc:sldMk cId="3473345634" sldId="694"/>
        </pc:sldMkLst>
        <pc:graphicFrameChg chg="mod">
          <ac:chgData name="Segev, Jonathan" userId="7c67a1b0-8725-4553-8055-0888dbcaef94" providerId="ADAL" clId="{5F6EC968-35F4-4B93-874B-76B2B8E8CA44}" dt="2022-05-10T17:55:21.964" v="443"/>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F6EC968-35F4-4B93-874B-76B2B8E8CA44}" dt="2022-05-10T17:32:10.351" v="9" actId="6549"/>
        <pc:sldMkLst>
          <pc:docMk/>
          <pc:sldMk cId="1968720319" sldId="2366"/>
        </pc:sldMkLst>
        <pc:spChg chg="mod">
          <ac:chgData name="Segev, Jonathan" userId="7c67a1b0-8725-4553-8055-0888dbcaef94" providerId="ADAL" clId="{5F6EC968-35F4-4B93-874B-76B2B8E8CA44}" dt="2022-05-10T17:32:10.351" v="9" actId="6549"/>
          <ac:spMkLst>
            <pc:docMk/>
            <pc:sldMk cId="1968720319" sldId="2366"/>
            <ac:spMk id="3" creationId="{00000000-0000-0000-0000-000000000000}"/>
          </ac:spMkLst>
        </pc:spChg>
      </pc:sldChg>
      <pc:sldMasterChg chg="modSp mod">
        <pc:chgData name="Segev, Jonathan" userId="7c67a1b0-8725-4553-8055-0888dbcaef94" providerId="ADAL" clId="{5F6EC968-35F4-4B93-874B-76B2B8E8CA44}" dt="2022-05-10T17:31:40.107" v="1" actId="20577"/>
        <pc:sldMasterMkLst>
          <pc:docMk/>
          <pc:sldMasterMk cId="0" sldId="2147483648"/>
        </pc:sldMasterMkLst>
        <pc:spChg chg="mod">
          <ac:chgData name="Segev, Jonathan" userId="7c67a1b0-8725-4553-8055-0888dbcaef94" providerId="ADAL" clId="{5F6EC968-35F4-4B93-874B-76B2B8E8CA44}" dt="2022-05-10T17:31:40.107" v="1" actId="20577"/>
          <ac:spMkLst>
            <pc:docMk/>
            <pc:sldMasterMk cId="0" sldId="2147483648"/>
            <ac:spMk id="10" creationId="{00000000-0000-0000-0000-000000000000}"/>
          </ac:spMkLst>
        </pc:spChg>
      </pc:sldMasterChg>
    </pc:docChg>
  </pc:docChgLst>
  <pc:docChgLst>
    <pc:chgData name="Segev, Jonathan" userId="7c67a1b0-8725-4553-8055-0888dbcaef94" providerId="ADAL" clId="{CBF6E5F1-0B52-4D3C-BF5B-392DF26FF194}"/>
    <pc:docChg chg="undo custSel modSld modMainMaster modSection">
      <pc:chgData name="Segev, Jonathan" userId="7c67a1b0-8725-4553-8055-0888dbcaef94" providerId="ADAL" clId="{CBF6E5F1-0B52-4D3C-BF5B-392DF26FF194}" dt="2022-07-08T23:33:12.019" v="327" actId="20577"/>
      <pc:docMkLst>
        <pc:docMk/>
      </pc:docMkLst>
      <pc:sldChg chg="modSp mod">
        <pc:chgData name="Segev, Jonathan" userId="7c67a1b0-8725-4553-8055-0888dbcaef94" providerId="ADAL" clId="{CBF6E5F1-0B52-4D3C-BF5B-392DF26FF194}" dt="2022-07-08T23:17:05.102" v="17" actId="20577"/>
        <pc:sldMkLst>
          <pc:docMk/>
          <pc:sldMk cId="0" sldId="256"/>
        </pc:sldMkLst>
        <pc:spChg chg="mod">
          <ac:chgData name="Segev, Jonathan" userId="7c67a1b0-8725-4553-8055-0888dbcaef94" providerId="ADAL" clId="{CBF6E5F1-0B52-4D3C-BF5B-392DF26FF194}" dt="2022-07-08T23:16:58.270" v="13" actId="20577"/>
          <ac:spMkLst>
            <pc:docMk/>
            <pc:sldMk cId="0" sldId="256"/>
            <ac:spMk id="3073" creationId="{00000000-0000-0000-0000-000000000000}"/>
          </ac:spMkLst>
        </pc:spChg>
        <pc:spChg chg="mod">
          <ac:chgData name="Segev, Jonathan" userId="7c67a1b0-8725-4553-8055-0888dbcaef94" providerId="ADAL" clId="{CBF6E5F1-0B52-4D3C-BF5B-392DF26FF194}" dt="2022-07-08T23:17:05.102" v="17" actId="20577"/>
          <ac:spMkLst>
            <pc:docMk/>
            <pc:sldMk cId="0" sldId="256"/>
            <ac:spMk id="3074" creationId="{00000000-0000-0000-0000-000000000000}"/>
          </ac:spMkLst>
        </pc:spChg>
      </pc:sldChg>
      <pc:sldChg chg="modSp mod">
        <pc:chgData name="Segev, Jonathan" userId="7c67a1b0-8725-4553-8055-0888dbcaef94" providerId="ADAL" clId="{CBF6E5F1-0B52-4D3C-BF5B-392DF26FF194}" dt="2022-07-08T23:17:58.301" v="67" actId="6549"/>
        <pc:sldMkLst>
          <pc:docMk/>
          <pc:sldMk cId="0" sldId="257"/>
        </pc:sldMkLst>
        <pc:spChg chg="mod">
          <ac:chgData name="Segev, Jonathan" userId="7c67a1b0-8725-4553-8055-0888dbcaef94" providerId="ADAL" clId="{CBF6E5F1-0B52-4D3C-BF5B-392DF26FF194}" dt="2022-07-08T23:17:58.301" v="67" actId="6549"/>
          <ac:spMkLst>
            <pc:docMk/>
            <pc:sldMk cId="0" sldId="257"/>
            <ac:spMk id="4098" creationId="{00000000-0000-0000-0000-000000000000}"/>
          </ac:spMkLst>
        </pc:spChg>
      </pc:sldChg>
      <pc:sldChg chg="modSp mod">
        <pc:chgData name="Segev, Jonathan" userId="7c67a1b0-8725-4553-8055-0888dbcaef94" providerId="ADAL" clId="{CBF6E5F1-0B52-4D3C-BF5B-392DF26FF194}" dt="2022-07-08T23:17:38.238" v="41" actId="20577"/>
        <pc:sldMkLst>
          <pc:docMk/>
          <pc:sldMk cId="1558500835" sldId="265"/>
        </pc:sldMkLst>
        <pc:spChg chg="mod">
          <ac:chgData name="Segev, Jonathan" userId="7c67a1b0-8725-4553-8055-0888dbcaef94" providerId="ADAL" clId="{CBF6E5F1-0B52-4D3C-BF5B-392DF26FF194}" dt="2022-07-08T23:17:38.238" v="41" actId="20577"/>
          <ac:spMkLst>
            <pc:docMk/>
            <pc:sldMk cId="1558500835" sldId="265"/>
            <ac:spMk id="3" creationId="{00000000-0000-0000-0000-000000000000}"/>
          </ac:spMkLst>
        </pc:spChg>
      </pc:sldChg>
      <pc:sldChg chg="modSp mod">
        <pc:chgData name="Segev, Jonathan" userId="7c67a1b0-8725-4553-8055-0888dbcaef94" providerId="ADAL" clId="{CBF6E5F1-0B52-4D3C-BF5B-392DF26FF194}" dt="2022-07-08T23:29:17.377" v="250" actId="20577"/>
        <pc:sldMkLst>
          <pc:docMk/>
          <pc:sldMk cId="1606978152" sldId="345"/>
        </pc:sldMkLst>
        <pc:graphicFrameChg chg="mod modGraphic">
          <ac:chgData name="Segev, Jonathan" userId="7c67a1b0-8725-4553-8055-0888dbcaef94" providerId="ADAL" clId="{CBF6E5F1-0B52-4D3C-BF5B-392DF26FF194}" dt="2022-07-08T23:29:17.377" v="250"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CBF6E5F1-0B52-4D3C-BF5B-392DF26FF194}" dt="2022-07-08T23:22:24.449" v="157" actId="6549"/>
        <pc:sldMkLst>
          <pc:docMk/>
          <pc:sldMk cId="4011216508" sldId="569"/>
        </pc:sldMkLst>
        <pc:spChg chg="mod">
          <ac:chgData name="Segev, Jonathan" userId="7c67a1b0-8725-4553-8055-0888dbcaef94" providerId="ADAL" clId="{CBF6E5F1-0B52-4D3C-BF5B-392DF26FF194}" dt="2022-07-08T23:21:38.234" v="115" actId="20577"/>
          <ac:spMkLst>
            <pc:docMk/>
            <pc:sldMk cId="4011216508" sldId="569"/>
            <ac:spMk id="2" creationId="{00000000-0000-0000-0000-000000000000}"/>
          </ac:spMkLst>
        </pc:spChg>
        <pc:spChg chg="mod">
          <ac:chgData name="Segev, Jonathan" userId="7c67a1b0-8725-4553-8055-0888dbcaef94" providerId="ADAL" clId="{CBF6E5F1-0B52-4D3C-BF5B-392DF26FF194}" dt="2022-07-08T23:22:16.523" v="156" actId="20577"/>
          <ac:spMkLst>
            <pc:docMk/>
            <pc:sldMk cId="4011216508" sldId="569"/>
            <ac:spMk id="3" creationId="{00000000-0000-0000-0000-000000000000}"/>
          </ac:spMkLst>
        </pc:spChg>
        <pc:spChg chg="mod">
          <ac:chgData name="Segev, Jonathan" userId="7c67a1b0-8725-4553-8055-0888dbcaef94" providerId="ADAL" clId="{CBF6E5F1-0B52-4D3C-BF5B-392DF26FF194}" dt="2022-07-08T23:22:24.449" v="157" actId="6549"/>
          <ac:spMkLst>
            <pc:docMk/>
            <pc:sldMk cId="4011216508" sldId="569"/>
            <ac:spMk id="7" creationId="{13C21951-EF11-4B7C-A112-83E121BD1D41}"/>
          </ac:spMkLst>
        </pc:spChg>
      </pc:sldChg>
      <pc:sldChg chg="modSp mod">
        <pc:chgData name="Segev, Jonathan" userId="7c67a1b0-8725-4553-8055-0888dbcaef94" providerId="ADAL" clId="{CBF6E5F1-0B52-4D3C-BF5B-392DF26FF194}" dt="2022-07-08T23:32:02.648" v="291" actId="20577"/>
        <pc:sldMkLst>
          <pc:docMk/>
          <pc:sldMk cId="392818440" sldId="686"/>
        </pc:sldMkLst>
        <pc:spChg chg="mod">
          <ac:chgData name="Segev, Jonathan" userId="7c67a1b0-8725-4553-8055-0888dbcaef94" providerId="ADAL" clId="{CBF6E5F1-0B52-4D3C-BF5B-392DF26FF194}" dt="2022-07-08T23:32:02.648" v="291" actId="20577"/>
          <ac:spMkLst>
            <pc:docMk/>
            <pc:sldMk cId="392818440" sldId="686"/>
            <ac:spMk id="2" creationId="{00000000-0000-0000-0000-000000000000}"/>
          </ac:spMkLst>
        </pc:spChg>
      </pc:sldChg>
      <pc:sldChg chg="modSp mod">
        <pc:chgData name="Segev, Jonathan" userId="7c67a1b0-8725-4553-8055-0888dbcaef94" providerId="ADAL" clId="{CBF6E5F1-0B52-4D3C-BF5B-392DF26FF194}" dt="2022-07-08T23:31:33.232" v="287" actId="20577"/>
        <pc:sldMkLst>
          <pc:docMk/>
          <pc:sldMk cId="2279493781" sldId="690"/>
        </pc:sldMkLst>
        <pc:spChg chg="mod">
          <ac:chgData name="Segev, Jonathan" userId="7c67a1b0-8725-4553-8055-0888dbcaef94" providerId="ADAL" clId="{CBF6E5F1-0B52-4D3C-BF5B-392DF26FF194}" dt="2022-07-08T23:30:17.373" v="272" actId="6549"/>
          <ac:spMkLst>
            <pc:docMk/>
            <pc:sldMk cId="2279493781" sldId="690"/>
            <ac:spMk id="2" creationId="{00000000-0000-0000-0000-000000000000}"/>
          </ac:spMkLst>
        </pc:spChg>
        <pc:spChg chg="mod">
          <ac:chgData name="Segev, Jonathan" userId="7c67a1b0-8725-4553-8055-0888dbcaef94" providerId="ADAL" clId="{CBF6E5F1-0B52-4D3C-BF5B-392DF26FF194}" dt="2022-07-08T23:31:33.232" v="287" actId="20577"/>
          <ac:spMkLst>
            <pc:docMk/>
            <pc:sldMk cId="2279493781" sldId="690"/>
            <ac:spMk id="3" creationId="{00000000-0000-0000-0000-000000000000}"/>
          </ac:spMkLst>
        </pc:spChg>
      </pc:sldChg>
      <pc:sldChg chg="modSp mod">
        <pc:chgData name="Segev, Jonathan" userId="7c67a1b0-8725-4553-8055-0888dbcaef94" providerId="ADAL" clId="{CBF6E5F1-0B52-4D3C-BF5B-392DF26FF194}" dt="2022-07-08T23:33:12.019" v="327" actId="20577"/>
        <pc:sldMkLst>
          <pc:docMk/>
          <pc:sldMk cId="3473345634" sldId="694"/>
        </pc:sldMkLst>
        <pc:spChg chg="mod">
          <ac:chgData name="Segev, Jonathan" userId="7c67a1b0-8725-4553-8055-0888dbcaef94" providerId="ADAL" clId="{CBF6E5F1-0B52-4D3C-BF5B-392DF26FF194}" dt="2022-07-08T23:30:06.177" v="262" actId="6549"/>
          <ac:spMkLst>
            <pc:docMk/>
            <pc:sldMk cId="3473345634" sldId="694"/>
            <ac:spMk id="2" creationId="{00000000-0000-0000-0000-000000000000}"/>
          </ac:spMkLst>
        </pc:spChg>
        <pc:graphicFrameChg chg="mod modGraphic">
          <ac:chgData name="Segev, Jonathan" userId="7c67a1b0-8725-4553-8055-0888dbcaef94" providerId="ADAL" clId="{CBF6E5F1-0B52-4D3C-BF5B-392DF26FF194}" dt="2022-07-08T23:33:12.019" v="327"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CBF6E5F1-0B52-4D3C-BF5B-392DF26FF194}" dt="2022-07-08T23:32:15.617" v="292" actId="313"/>
        <pc:sldMkLst>
          <pc:docMk/>
          <pc:sldMk cId="1968720319" sldId="2366"/>
        </pc:sldMkLst>
        <pc:spChg chg="mod">
          <ac:chgData name="Segev, Jonathan" userId="7c67a1b0-8725-4553-8055-0888dbcaef94" providerId="ADAL" clId="{CBF6E5F1-0B52-4D3C-BF5B-392DF26FF194}" dt="2022-07-08T23:32:15.617" v="292" actId="313"/>
          <ac:spMkLst>
            <pc:docMk/>
            <pc:sldMk cId="1968720319" sldId="2366"/>
            <ac:spMk id="3" creationId="{00000000-0000-0000-0000-000000000000}"/>
          </ac:spMkLst>
        </pc:spChg>
      </pc:sldChg>
      <pc:sldMasterChg chg="modSp mod">
        <pc:chgData name="Segev, Jonathan" userId="7c67a1b0-8725-4553-8055-0888dbcaef94" providerId="ADAL" clId="{CBF6E5F1-0B52-4D3C-BF5B-392DF26FF194}" dt="2022-07-08T23:16:20.752" v="9" actId="20577"/>
        <pc:sldMasterMkLst>
          <pc:docMk/>
          <pc:sldMasterMk cId="0" sldId="2147483648"/>
        </pc:sldMasterMkLst>
        <pc:spChg chg="mod">
          <ac:chgData name="Segev, Jonathan" userId="7c67a1b0-8725-4553-8055-0888dbcaef94" providerId="ADAL" clId="{CBF6E5F1-0B52-4D3C-BF5B-392DF26FF194}" dt="2022-07-08T23:16:20.752" v="9"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2022-08-07</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257304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74169409"/>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895112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105453</TotalTime>
  <Words>5102</Words>
  <Application>Microsoft Office PowerPoint</Application>
  <PresentationFormat>Widescreen</PresentationFormat>
  <Paragraphs>726</Paragraphs>
  <Slides>51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TG Vice Chair Affirmation</vt:lpstr>
      <vt:lpstr>Review Submissions</vt:lpstr>
      <vt:lpstr>PowerPoint Presentation</vt:lpstr>
      <vt:lpstr>IEEE Electronic Meeting slot – July 12th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2022-07-08T23:33:16Z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