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87" r:id="rId15"/>
    <p:sldId id="278"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4" autoAdjust="0"/>
    <p:restoredTop sz="94660"/>
  </p:normalViewPr>
  <p:slideViewPr>
    <p:cSldViewPr>
      <p:cViewPr varScale="1">
        <p:scale>
          <a:sx n="89" d="100"/>
          <a:sy n="89" d="100"/>
        </p:scale>
        <p:origin x="86"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802.11-22/00802r1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2 June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2022-05-18</a:t>
            </a:r>
          </a:p>
        </p:txBody>
      </p:sp>
      <p:sp>
        <p:nvSpPr>
          <p:cNvPr id="6" name="Date Placeholder 3"/>
          <p:cNvSpPr>
            <a:spLocks noGrp="1"/>
          </p:cNvSpPr>
          <p:nvPr>
            <p:ph type="dt" idx="10"/>
          </p:nvPr>
        </p:nvSpPr>
        <p:spPr/>
        <p:txBody>
          <a:bodyPr/>
          <a:lstStyle/>
          <a:p>
            <a:r>
              <a:rPr lang="en-US"/>
              <a:t>May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D3.0 comment resolution process</a:t>
            </a:r>
          </a:p>
          <a:p>
            <a:pPr marL="1200150" lvl="2" indent="-342900" algn="just">
              <a:buFontTx/>
              <a:buChar char="-"/>
            </a:pPr>
            <a:r>
              <a:rPr lang="en-GB" altLang="en-US" dirty="0"/>
              <a:t>Doc. 11-22-831r0</a:t>
            </a:r>
          </a:p>
          <a:p>
            <a:pPr marL="800100" lvl="1" indent="-342900" algn="just">
              <a:buFontTx/>
              <a:buChar char="-"/>
            </a:pPr>
            <a:r>
              <a:rPr lang="en-GB" altLang="en-US" dirty="0"/>
              <a:t>Issues with the comment resolution process</a:t>
            </a:r>
          </a:p>
          <a:p>
            <a:pPr marL="1200150" lvl="2" indent="-342900" algn="just">
              <a:buFontTx/>
              <a:buChar char="-"/>
            </a:pPr>
            <a:r>
              <a:rPr lang="en-GB" altLang="en-US" dirty="0"/>
              <a:t>Proposed contributions for improvement</a:t>
            </a:r>
          </a:p>
          <a:p>
            <a:pPr marL="857250" lvl="2" indent="0" algn="just"/>
            <a:endParaRPr lang="en-GB" altLang="en-US" dirty="0"/>
          </a:p>
          <a:p>
            <a:pPr marL="800100" lvl="1" indent="-342900" algn="just">
              <a:buFontTx/>
              <a:buChar char="-"/>
            </a:pPr>
            <a:r>
              <a:rPr lang="en-GB" altLang="en-US" dirty="0"/>
              <a:t>Review of D2.1 remaining comments </a:t>
            </a:r>
          </a:p>
          <a:p>
            <a:pPr marL="800100" lvl="1" indent="-342900" algn="just">
              <a:buFontTx/>
              <a:buChar char="-"/>
            </a:pPr>
            <a:r>
              <a:rPr lang="en-GB" altLang="en-US" b="1" dirty="0"/>
              <a:t>MOTION</a:t>
            </a:r>
          </a:p>
          <a:p>
            <a:pPr marL="1200150" lvl="2" indent="-342900" algn="just">
              <a:buFontTx/>
              <a:buChar char="-"/>
            </a:pPr>
            <a:endParaRPr lang="en-GB" altLang="en-US" b="1" dirty="0"/>
          </a:p>
          <a:p>
            <a:pPr marL="800100" lvl="1"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May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comment resolutions for all of the comments in </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doc. 11-22/0678r5 for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2</a:t>
            </a:r>
            <a:r>
              <a:rPr lang="en-US" dirty="0">
                <a:latin typeface="Times New Roman" panose="02020603050405020304" pitchFamily="18" charset="0"/>
                <a:ea typeface="Times New Roman" panose="02020603050405020304" pitchFamily="18" charset="0"/>
              </a:rPr>
              <a:t>.0,</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Instruct the editor to prepare Draft 2.1 incorporating these resolutions, and</a:t>
            </a:r>
          </a:p>
          <a:p>
            <a:pPr marL="0" lvl="0" indent="0">
              <a:tabLst>
                <a:tab pos="457200" algn="l"/>
              </a:tabLst>
            </a:pPr>
            <a:r>
              <a:rPr lang="en-US" dirty="0">
                <a:latin typeface="Times New Roman" panose="02020603050405020304" pitchFamily="18" charset="0"/>
                <a:ea typeface="Times New Roman" panose="02020603050405020304" pitchFamily="18" charset="0"/>
              </a:rPr>
              <a:t>Start a 15-day WG comment collection. </a:t>
            </a:r>
            <a:endParaRPr lang="en-US" sz="2400" b="1" dirty="0">
              <a:effectLst/>
              <a:latin typeface="Times New Roman" panose="02020603050405020304" pitchFamily="18" charset="0"/>
              <a:ea typeface="Times New Roman" panose="02020603050405020304" pitchFamily="18" charset="0"/>
            </a:endParaRP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p:txBody>
      </p:sp>
    </p:spTree>
    <p:extLst>
      <p:ext uri="{BB962C8B-B14F-4D97-AF65-F5344CB8AC3E}">
        <p14:creationId xmlns:p14="http://schemas.microsoft.com/office/powerpoint/2010/main" val="28764648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2 June 2022.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1707</Words>
  <Application>Microsoft Office PowerPoint</Application>
  <PresentationFormat>Widescreen</PresentationFormat>
  <Paragraphs>211</Paragraphs>
  <Slides>15</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vt:lpstr>
      <vt:lpstr>Calibri</vt:lpstr>
      <vt:lpstr>Monotype Sorts</vt:lpstr>
      <vt:lpstr>Times New Roman</vt:lpstr>
      <vt:lpstr>Office Theme</vt:lpstr>
      <vt:lpstr>Document</vt:lpstr>
      <vt:lpstr>Light Communications Task Group (TGbb)  2 June 2022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Motion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78</cp:revision>
  <cp:lastPrinted>1601-01-01T00:00:00Z</cp:lastPrinted>
  <dcterms:created xsi:type="dcterms:W3CDTF">2019-08-08T09:50:31Z</dcterms:created>
  <dcterms:modified xsi:type="dcterms:W3CDTF">2022-06-02T15:06:33Z</dcterms:modified>
</cp:coreProperties>
</file>