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2" r:id="rId3"/>
    <p:sldId id="293" r:id="rId4"/>
    <p:sldId id="306" r:id="rId5"/>
    <p:sldId id="296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2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4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May</a:t>
            </a:r>
            <a:r>
              <a:rPr lang="en-US" sz="1800" b="1" dirty="0"/>
              <a:t> 2022	doc.: IEEE 802.11-22/0784r0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589-05-0arc-arc-sc-agenda-may-2022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2/11-22-0705-02-0000-ieee-std-802-nendica-discussion-update.ppt" TargetMode="External"/><Relationship Id="rId4" Type="http://schemas.openxmlformats.org/officeDocument/2006/relationships/hyperlink" Target="https://mentor.ieee.org/802.11/dcn/22/11-22-0413-05-0arc-clause-6-proposal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106-00-000m-sta-and-ap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2022-05-15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May 2022 Interim Session (virtual)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5181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11-22/0589r5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Officers re-elected/affirmed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Clause 6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Reviewed: </a:t>
            </a:r>
            <a:r>
              <a:rPr lang="en-US" dirty="0">
                <a:hlinkClick r:id="rId4"/>
              </a:rPr>
              <a:t>11-22/0413r5</a:t>
            </a:r>
            <a:r>
              <a:rPr lang="en-US" sz="2000" dirty="0"/>
              <a:t> – Graham Smith</a:t>
            </a:r>
            <a:endParaRPr lang="en-US" sz="1400" b="0" dirty="0"/>
          </a:p>
          <a:p>
            <a:pPr lvl="1">
              <a:spcBef>
                <a:spcPts val="0"/>
              </a:spcBef>
            </a:pPr>
            <a:r>
              <a:rPr lang="en-US" dirty="0"/>
              <a:t>Good progress, and agreed on direction; detailed work is now needed.  Work will continue on teleconferences.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IEEE Std 802 revision: 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</a:rPr>
              <a:t>Updated on PAR/CSD activity in 802.1, per </a:t>
            </a:r>
            <a:r>
              <a:rPr lang="en-US" dirty="0">
                <a:solidFill>
                  <a:srgbClr val="000000"/>
                </a:solidFill>
                <a:hlinkClick r:id="rId5"/>
              </a:rPr>
              <a:t>11-22/0705r2</a:t>
            </a:r>
            <a:r>
              <a:rPr lang="en-US" dirty="0">
                <a:solidFill>
                  <a:srgbClr val="000000"/>
                </a:solidFill>
              </a:rPr>
              <a:t>. 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Noted </a:t>
            </a:r>
            <a:r>
              <a:rPr lang="en-US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Nendica</a:t>
            </a:r>
            <a:r>
              <a:rPr lang="en-US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work on amendment PAR.  Will review that activity in technical detail on teleconferences.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/>
              <a:t>Annex G, Part 2 (Part 1 is completed, and in </a:t>
            </a:r>
            <a:r>
              <a:rPr lang="en-US" dirty="0" err="1"/>
              <a:t>REVme</a:t>
            </a:r>
            <a:r>
              <a:rPr lang="en-US" dirty="0"/>
              <a:t> D1.0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Will continue if/as 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submissions come in</a:t>
            </a:r>
            <a:endParaRPr lang="en-US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lvl="1"/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Monitoring/future activities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1351754-4384-4741-98EB-67ED3215A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b="1" kern="0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“What is a STA?” (per </a:t>
            </a:r>
            <a:r>
              <a:rPr lang="en-US" sz="2000" b="1" kern="0" dirty="0" err="1"/>
              <a:t>REVmd</a:t>
            </a:r>
            <a:r>
              <a:rPr lang="en-US" sz="2000" b="1" kern="0" dirty="0"/>
              <a:t> discussion: </a:t>
            </a:r>
            <a:r>
              <a:rPr lang="en-US" sz="2000" kern="0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sz="2000" b="1" kern="0" dirty="0"/>
              <a:t>)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One aspect is how MAC address is set/controlled – related to IEEE 1609/</a:t>
            </a:r>
            <a:r>
              <a:rPr lang="en-US" sz="2000" b="1" kern="0" dirty="0" err="1"/>
              <a:t>TGbd</a:t>
            </a:r>
            <a:r>
              <a:rPr lang="en-US" sz="2000" b="1" kern="0" dirty="0"/>
              <a:t>  activities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 err="1"/>
              <a:t>Nendica’s</a:t>
            </a:r>
            <a:r>
              <a:rPr lang="en-US" sz="2000" b="1" kern="0" dirty="0"/>
              <a:t>/</a:t>
            </a:r>
            <a:r>
              <a:rPr lang="en-US" sz="2000" b="1" kern="0" dirty="0" err="1"/>
              <a:t>TGbe’s</a:t>
            </a:r>
            <a:r>
              <a:rPr lang="en-US" sz="2000" b="1" kern="0" dirty="0"/>
              <a:t> discussion on 802.11 in a Deterministic Network/Time-Sensitive Networking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563882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Ongoing work:</a:t>
            </a:r>
            <a:endParaRPr lang="en-US" dirty="0"/>
          </a:p>
          <a:p>
            <a:pPr marL="684213">
              <a:lnSpc>
                <a:spcPct val="90000"/>
              </a:lnSpc>
            </a:pPr>
            <a:r>
              <a:rPr lang="en-US" dirty="0"/>
              <a:t>Consider restructuring of Clause 6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Status updates on IEEE Std 802 revision, technical work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Annex G replacement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Other monitoring/future activities</a:t>
            </a:r>
          </a:p>
          <a:p>
            <a:pPr marL="684213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3200" dirty="0"/>
              <a:t>Teleconferences</a:t>
            </a:r>
          </a:p>
          <a:p>
            <a:pPr marL="684213" lvl="1" indent="-342900">
              <a:lnSpc>
                <a:spcPct val="90000"/>
              </a:lnSpc>
              <a:buFontTx/>
              <a:buChar char="•"/>
            </a:pPr>
            <a:r>
              <a:rPr lang="en-US" sz="2400" b="1" dirty="0">
                <a:ea typeface="+mn-ea"/>
                <a:cs typeface="+mn-cs"/>
              </a:rPr>
              <a:t>June 2 (Thursday): 19:00 ET, 2 hours</a:t>
            </a:r>
            <a:endParaRPr lang="en-US" sz="3200" b="1" dirty="0">
              <a:ea typeface="+mn-ea"/>
              <a:cs typeface="+mn-cs"/>
            </a:endParaRPr>
          </a:p>
          <a:p>
            <a:pPr marL="684213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June 20 (Monday): 13:00 ET, 2 hours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Two meeting slots requested in July</a:t>
            </a:r>
          </a:p>
          <a:p>
            <a:pPr marL="68421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12310</TotalTime>
  <Words>317</Words>
  <Application>Microsoft Office PowerPoint</Application>
  <PresentationFormat>On-screen Show (4:3)</PresentationFormat>
  <Paragraphs>60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802-11-Submission</vt:lpstr>
      <vt:lpstr>Document</vt:lpstr>
      <vt:lpstr>ARC Closing Report </vt:lpstr>
      <vt:lpstr>Abstract</vt:lpstr>
      <vt:lpstr>Work Completed</vt:lpstr>
      <vt:lpstr>Monitoring/future activities</vt:lpstr>
      <vt:lpstr>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Hamilton, Mark</cp:lastModifiedBy>
  <cp:revision>368</cp:revision>
  <cp:lastPrinted>1998-02-10T13:28:06Z</cp:lastPrinted>
  <dcterms:created xsi:type="dcterms:W3CDTF">2009-07-15T16:38:20Z</dcterms:created>
  <dcterms:modified xsi:type="dcterms:W3CDTF">2022-05-15T19:10:08Z</dcterms:modified>
</cp:coreProperties>
</file>