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70" r:id="rId18"/>
    <p:sldId id="380" r:id="rId19"/>
    <p:sldId id="381" r:id="rId20"/>
    <p:sldId id="347" r:id="rId21"/>
    <p:sldId id="344" r:id="rId22"/>
    <p:sldId id="372"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802.11-22/0777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802.11-22/0777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802.11-22/0777</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802.11-22/0777</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802.11-22/0777r00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8/11-18-2123-55-00bc-motion-booklet.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May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24,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2022-05-13</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1803246389"/>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Motion (see motion booklet)</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366405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May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May 24,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highlight>
                  <a:srgbClr val="FFFF00"/>
                </a:highlight>
              </a:rPr>
              <a:t>TO BE UPDATED</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 – Approve comment resolutions (see slide 4 of </a:t>
            </a:r>
            <a:r>
              <a:rPr lang="en-US" dirty="0">
                <a:hlinkClick r:id="rId2"/>
              </a:rPr>
              <a:t>Motion Booklet</a:t>
            </a:r>
            <a:r>
              <a:rPr lang="en-US" dirty="0"/>
              <a:t>)</a:t>
            </a:r>
          </a:p>
          <a:p>
            <a:pPr>
              <a:buFont typeface="Arial" panose="020B0604020202020204" pitchFamily="34" charset="0"/>
              <a:buChar char="•"/>
            </a:pPr>
            <a:r>
              <a:rPr lang="en-US" dirty="0"/>
              <a:t>Comment Resolution</a:t>
            </a:r>
          </a:p>
          <a:p>
            <a:pPr lvl="1">
              <a:buFont typeface="Arial" panose="020B0604020202020204" pitchFamily="34" charset="0"/>
              <a:buChar char="•"/>
            </a:pPr>
            <a:r>
              <a:rPr lang="en-US" dirty="0"/>
              <a:t>Editorial comments</a:t>
            </a:r>
          </a:p>
          <a:p>
            <a:pPr lvl="1">
              <a:buFont typeface="Arial" panose="020B0604020202020204" pitchFamily="34" charset="0"/>
              <a:buChar char="•"/>
            </a:pPr>
            <a:r>
              <a:rPr lang="en-US" dirty="0"/>
              <a:t>Other technical comments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3" name="Content Placeholder 2">
            <a:extLst>
              <a:ext uri="{FF2B5EF4-FFF2-40B4-BE49-F238E27FC236}">
                <a16:creationId xmlns:a16="http://schemas.microsoft.com/office/drawing/2014/main" id="{39966547-D0D0-E8CD-CFE0-33826BFBE068}"/>
              </a:ext>
            </a:extLst>
          </p:cNvPr>
          <p:cNvSpPr>
            <a:spLocks noGrp="1"/>
          </p:cNvSpPr>
          <p:nvPr>
            <p:ph idx="1"/>
          </p:nvPr>
        </p:nvSpPr>
        <p:spPr/>
        <p:txBody>
          <a:bodyPr/>
          <a:lstStyle/>
          <a:p>
            <a:r>
              <a:rPr lang="en-US" dirty="0">
                <a:highlight>
                  <a:srgbClr val="FFFF00"/>
                </a:highlight>
              </a:rPr>
              <a:t>TO BE UPDATED</a:t>
            </a:r>
          </a:p>
          <a:p>
            <a:endParaRPr lang="en-US" dirty="0"/>
          </a:p>
          <a:p>
            <a:pPr marL="285750" indent="-285750">
              <a:buFont typeface="Arial" panose="020B0604020202020204" pitchFamily="34" charset="0"/>
              <a:buChar char="•"/>
            </a:pPr>
            <a:r>
              <a:rPr lang="en-US" dirty="0"/>
              <a:t>Editorial comments (Carol A.)</a:t>
            </a:r>
          </a:p>
          <a:p>
            <a:pPr marL="285750" indent="-285750">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4422</TotalTime>
  <Words>2104</Words>
  <Application>Microsoft Macintosh PowerPoint</Application>
  <PresentationFormat>On-screen Show (16:9)</PresentationFormat>
  <Paragraphs>233</Paragraphs>
  <Slides>25</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Microsoft Word 97 - 2004 Document</vt:lpstr>
      <vt:lpstr>Agenda TGbc Telco May 24,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 (see motion booklet)</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422</cp:revision>
  <cp:lastPrinted>1601-01-01T00:00:00Z</cp:lastPrinted>
  <dcterms:created xsi:type="dcterms:W3CDTF">2020-02-25T15:01:23Z</dcterms:created>
  <dcterms:modified xsi:type="dcterms:W3CDTF">2022-05-13T17:13:26Z</dcterms:modified>
  <cp:category/>
</cp:coreProperties>
</file>