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61" r:id="rId4"/>
    <p:sldId id="262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59B"/>
    <a:srgbClr val="FF4640"/>
    <a:srgbClr val="5DC5FF"/>
    <a:srgbClr val="55FF52"/>
    <a:srgbClr val="FFF649"/>
    <a:srgbClr val="FFFCB4"/>
    <a:srgbClr val="000000"/>
    <a:srgbClr val="FFFFFF"/>
    <a:srgbClr val="FF3B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濃色スタイル 1 - アクセント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濃色スタイル 1 - アクセント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318" autoAdjust="0"/>
    <p:restoredTop sz="96283"/>
  </p:normalViewPr>
  <p:slideViewPr>
    <p:cSldViewPr snapToGrid="0">
      <p:cViewPr varScale="1">
        <p:scale>
          <a:sx n="194" d="100"/>
          <a:sy n="194" d="100"/>
        </p:scale>
        <p:origin x="384" y="19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6/11/22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June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June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June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June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June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June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June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June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June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June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802.11-22/0772r1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Resolutions for Figures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2022-06-14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June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4231867"/>
              </p:ext>
            </p:extLst>
          </p:nvPr>
        </p:nvGraphicFramePr>
        <p:xfrm>
          <a:off x="993775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文書" r:id="rId3" imgW="10439400" imgH="2387600" progId="Word.Document.8">
                  <p:embed/>
                </p:oleObj>
              </mc:Choice>
              <mc:Fallback>
                <p:oleObj name="文書" r:id="rId3" imgW="10439400" imgH="23876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is proposed resolutions for figures.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June 2022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DB52D4-431D-DC4B-A759-2C6AF0473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Figure 12-55e (CID 3119)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299D661-BC30-E347-B6BB-E345001290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B4B07E3-FC47-F147-A350-625B982DA5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F9924774-AFF5-4349-AACD-1DDD7A46928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June 2022</a:t>
            </a:r>
            <a:endParaRPr lang="en-GB" dirty="0"/>
          </a:p>
        </p:txBody>
      </p:sp>
      <p:pic>
        <p:nvPicPr>
          <p:cNvPr id="12" name="図 11" descr="ダイアグラム&#10;&#10;自動的に生成された説明">
            <a:extLst>
              <a:ext uri="{FF2B5EF4-FFF2-40B4-BE49-F238E27FC236}">
                <a16:creationId xmlns:a16="http://schemas.microsoft.com/office/drawing/2014/main" id="{D98FDEAA-2FBD-7151-29A3-4E3F6E4466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8980" y="1751014"/>
            <a:ext cx="7418374" cy="4039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2656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ECCD72-CAAD-B66B-1988-E91799F949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Table 9-397b</a:t>
            </a:r>
            <a:endParaRPr kumimoji="1" lang="ja-JP" altLang="en-US"/>
          </a:p>
        </p:txBody>
      </p:sp>
      <p:graphicFrame>
        <p:nvGraphicFramePr>
          <p:cNvPr id="7" name="表 7">
            <a:extLst>
              <a:ext uri="{FF2B5EF4-FFF2-40B4-BE49-F238E27FC236}">
                <a16:creationId xmlns:a16="http://schemas.microsoft.com/office/drawing/2014/main" id="{FEC0301A-3D17-5E28-2341-5D75F04914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8109974"/>
              </p:ext>
            </p:extLst>
          </p:nvPr>
        </p:nvGraphicFramePr>
        <p:xfrm>
          <a:off x="3404293" y="2198288"/>
          <a:ext cx="4670108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575">
                  <a:extLst>
                    <a:ext uri="{9D8B030D-6E8A-4147-A177-3AD203B41FA5}">
                      <a16:colId xmlns:a16="http://schemas.microsoft.com/office/drawing/2014/main" val="1412188836"/>
                    </a:ext>
                  </a:extLst>
                </a:gridCol>
                <a:gridCol w="1808480">
                  <a:extLst>
                    <a:ext uri="{9D8B030D-6E8A-4147-A177-3AD203B41FA5}">
                      <a16:colId xmlns:a16="http://schemas.microsoft.com/office/drawing/2014/main" val="815639848"/>
                    </a:ext>
                  </a:extLst>
                </a:gridCol>
                <a:gridCol w="2071053">
                  <a:extLst>
                    <a:ext uri="{9D8B030D-6E8A-4147-A177-3AD203B41FA5}">
                      <a16:colId xmlns:a16="http://schemas.microsoft.com/office/drawing/2014/main" val="13470808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Value</a:t>
                      </a:r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Algorithm</a:t>
                      </a:r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Certificate Present</a:t>
                      </a:r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32662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None</a:t>
                      </a:r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No</a:t>
                      </a:r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86043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Pre-negotiated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No</a:t>
                      </a:r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08972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Digital Signature</a:t>
                      </a:r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Yes</a:t>
                      </a:r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19524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3-255</a:t>
                      </a:r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Reserved</a:t>
                      </a:r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0683153"/>
                  </a:ext>
                </a:extLst>
              </a:tr>
            </a:tbl>
          </a:graphicData>
        </a:graphic>
      </p:graphicFrame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EB58D30-3A10-F2B0-24D6-C862203A59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1A4C03E-B0E5-9B89-83A9-7B0AA932572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0B844136-B12C-500B-1554-CE1CD7B70C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June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86302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ユーザー定義 6">
      <a:dk1>
        <a:srgbClr val="000000"/>
      </a:dk1>
      <a:lt1>
        <a:srgbClr val="FFFFFF"/>
      </a:lt1>
      <a:dk2>
        <a:srgbClr val="4C4C4C"/>
      </a:dk2>
      <a:lt2>
        <a:srgbClr val="808080"/>
      </a:lt2>
      <a:accent1>
        <a:srgbClr val="FF3B30"/>
      </a:accent1>
      <a:accent2>
        <a:srgbClr val="4CD964"/>
      </a:accent2>
      <a:accent3>
        <a:srgbClr val="0079FF"/>
      </a:accent3>
      <a:accent4>
        <a:srgbClr val="FF9500"/>
      </a:accent4>
      <a:accent5>
        <a:srgbClr val="5856D6"/>
      </a:accent5>
      <a:accent6>
        <a:srgbClr val="59C8FA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</Template>
  <TotalTime>89990</TotalTime>
  <Words>112</Words>
  <Application>Microsoft Macintosh PowerPoint</Application>
  <PresentationFormat>ワイド画面</PresentationFormat>
  <Paragraphs>42</Paragraphs>
  <Slides>4</Slides>
  <Notes>2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Office テーマ</vt:lpstr>
      <vt:lpstr>文書</vt:lpstr>
      <vt:lpstr>Resolutions for Figures</vt:lpstr>
      <vt:lpstr>Abstract</vt:lpstr>
      <vt:lpstr>Figure 12-55e (CID 3119)</vt:lpstr>
      <vt:lpstr>Table 9-397b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森岡仁志</dc:creator>
  <cp:lastModifiedBy>森岡仁志</cp:lastModifiedBy>
  <cp:revision>207</cp:revision>
  <cp:lastPrinted>1601-01-01T00:00:00Z</cp:lastPrinted>
  <dcterms:created xsi:type="dcterms:W3CDTF">2019-03-11T15:18:40Z</dcterms:created>
  <dcterms:modified xsi:type="dcterms:W3CDTF">2022-06-11T14:38:28Z</dcterms:modified>
</cp:coreProperties>
</file>