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96" r:id="rId3"/>
    <p:sldId id="294" r:id="rId4"/>
    <p:sldId id="289" r:id="rId5"/>
    <p:sldId id="290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802.11-22/0737r0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MAAD MAC Outline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4DAD7-9891-A48E-2676-C2B26447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MAAD MAC has been presented a few times, but it has been realized, based upon questions I have received,  that the details are still somewhat not understood by several.</a:t>
            </a:r>
          </a:p>
          <a:p>
            <a:r>
              <a:rPr lang="en-US" dirty="0"/>
              <a:t>This Outline’s objective is to try to make it clear that MAAD MAC scheme is </a:t>
            </a:r>
            <a:r>
              <a:rPr lang="en-US" u="sng" dirty="0"/>
              <a:t>simple, secure, and an apt solution for </a:t>
            </a:r>
            <a:r>
              <a:rPr lang="en-US" u="sng" dirty="0" err="1"/>
              <a:t>TGbh</a:t>
            </a:r>
            <a:r>
              <a:rPr lang="en-US" u="sng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771C4D-B0D4-AB45-466E-1B9B5DB0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91B7-9FC3-6A98-0AFF-B46009DD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BA13A-EFD8-8EED-D2D0-7982A83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3A3E-1F38-E208-0DCA-5934CF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9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BASICS:</a:t>
            </a:r>
          </a:p>
          <a:p>
            <a:pPr marL="0" indent="0">
              <a:buNone/>
            </a:pPr>
            <a:r>
              <a:rPr lang="en-US" sz="2000" dirty="0"/>
              <a:t>MAAD MAC Both STA and AP advertise support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 assigns a </a:t>
            </a:r>
            <a:r>
              <a:rPr lang="en-US" sz="2000" u="sng" dirty="0"/>
              <a:t>new</a:t>
            </a:r>
            <a:r>
              <a:rPr lang="en-US" sz="2000" dirty="0"/>
              <a:t> MAAD MAC address at </a:t>
            </a:r>
            <a:r>
              <a:rPr lang="en-US" sz="2000" u="sng" dirty="0"/>
              <a:t>every</a:t>
            </a:r>
            <a:r>
              <a:rPr lang="en-US" sz="2000" dirty="0"/>
              <a:t> RSN association</a:t>
            </a:r>
          </a:p>
          <a:p>
            <a:endParaRPr lang="en-US" sz="2000" dirty="0"/>
          </a:p>
          <a:p>
            <a:r>
              <a:rPr lang="en-US" sz="2000" dirty="0"/>
              <a:t>STA uses that NEW allocated address the NEXT time it associates</a:t>
            </a:r>
          </a:p>
          <a:p>
            <a:pPr lvl="1"/>
            <a:r>
              <a:rPr lang="en-US" sz="1600" dirty="0"/>
              <a:t>New MAC Address EVERY Association</a:t>
            </a:r>
          </a:p>
          <a:p>
            <a:pPr lvl="1"/>
            <a:r>
              <a:rPr lang="en-US" sz="1600" dirty="0"/>
              <a:t>Cannot be followed</a:t>
            </a:r>
          </a:p>
          <a:p>
            <a:r>
              <a:rPr lang="en-US" sz="2000" dirty="0"/>
              <a:t>AP recognizes STA pre-association</a:t>
            </a:r>
          </a:p>
          <a:p>
            <a:pPr lvl="1"/>
            <a:r>
              <a:rPr lang="en-US" sz="1600" dirty="0"/>
              <a:t>AP “knows” the MAC Address</a:t>
            </a:r>
          </a:p>
          <a:p>
            <a:r>
              <a:rPr lang="en-US" sz="2000" dirty="0"/>
              <a:t>Reassociation uses MAC address used for the association</a:t>
            </a:r>
          </a:p>
          <a:p>
            <a:pPr lvl="1"/>
            <a:r>
              <a:rPr lang="en-US" sz="1600" dirty="0"/>
              <a:t>Has to, that’s the rule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Text is in 22/0427r5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AP and STA show support for MAAD in Extended Capabilities</a:t>
            </a:r>
            <a:r>
              <a:rPr lang="en-US" sz="14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</a:t>
            </a:r>
            <a:r>
              <a:rPr lang="en-GB" dirty="0"/>
              <a:t> </a:t>
            </a:r>
            <a:r>
              <a:rPr lang="en-GB" sz="1400" dirty="0"/>
              <a:t>MAAD MAC Address sent by AP in EAPOL-Key </a:t>
            </a:r>
            <a:r>
              <a:rPr lang="en-GB" sz="1400" dirty="0" err="1"/>
              <a:t>msg</a:t>
            </a:r>
            <a:r>
              <a:rPr lang="en-GB" sz="1400" dirty="0"/>
              <a:t> 3/4 (as per NG ID)</a:t>
            </a:r>
            <a:endParaRPr lang="en-US" sz="1400" dirty="0"/>
          </a:p>
          <a:p>
            <a:pPr lvl="1"/>
            <a:r>
              <a:rPr lang="en-US" sz="1400" dirty="0"/>
              <a:t>48 bit MAC address, Locally administered (maybe SLAP?)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u="sng" dirty="0"/>
              <a:t>When STA comes back it uses that previously allocated MAAD MAC Address 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 in Association Request etc.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At association, AP provides </a:t>
            </a:r>
            <a:r>
              <a:rPr lang="en-US" sz="1600" u="sng" dirty="0"/>
              <a:t>new</a:t>
            </a:r>
            <a:r>
              <a:rPr lang="en-US" sz="1600" dirty="0"/>
              <a:t> MAAD MAC address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¾</a:t>
            </a:r>
          </a:p>
          <a:p>
            <a:pPr lvl="1"/>
            <a:r>
              <a:rPr lang="en-GB" sz="1400" dirty="0"/>
              <a:t>New MAC Address used for the NEXT association</a:t>
            </a:r>
            <a:r>
              <a:rPr lang="en-GB" sz="1200" dirty="0"/>
              <a:t>.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NOTES (</a:t>
            </a:r>
            <a:r>
              <a:rPr lang="en-US" sz="1600" b="0" dirty="0"/>
              <a:t>as per network generated device ID</a:t>
            </a:r>
            <a:r>
              <a:rPr lang="en-US" sz="1600" dirty="0"/>
              <a:t>):</a:t>
            </a:r>
          </a:p>
          <a:p>
            <a:r>
              <a:rPr lang="en-US" sz="1600" dirty="0"/>
              <a:t>For FILS </a:t>
            </a:r>
            <a:r>
              <a:rPr lang="en-GB" sz="1600" dirty="0"/>
              <a:t>new MAAD MAC address is received in Association Response frame</a:t>
            </a:r>
          </a:p>
          <a:p>
            <a:r>
              <a:rPr lang="en-GB" sz="1600" dirty="0"/>
              <a:t>For FT new MAAD MAC address is received in EAPOL-Key </a:t>
            </a:r>
            <a:r>
              <a:rPr lang="en-GB" sz="1600" dirty="0" err="1"/>
              <a:t>msg</a:t>
            </a:r>
            <a:r>
              <a:rPr lang="en-GB" sz="1600" dirty="0"/>
              <a:t> 3/4, but not during the FT protocol </a:t>
            </a:r>
            <a:r>
              <a:rPr lang="en-GB" sz="1600" dirty="0" err="1"/>
              <a:t>reassociations</a:t>
            </a:r>
            <a:r>
              <a:rPr lang="en-GB" sz="1600" dirty="0"/>
              <a:t> within the same 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068387"/>
            <a:ext cx="7772400" cy="5105400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TA is identified pre-association</a:t>
            </a:r>
            <a:endParaRPr lang="en-US" sz="1600" dirty="0"/>
          </a:p>
          <a:p>
            <a:r>
              <a:rPr lang="en-US" sz="1800" dirty="0"/>
              <a:t>TA changes every time, but is identified only by the AP</a:t>
            </a:r>
          </a:p>
          <a:p>
            <a:pPr lvl="1"/>
            <a:r>
              <a:rPr lang="en-US" sz="1400" dirty="0"/>
              <a:t>STA cannot be tracked</a:t>
            </a:r>
          </a:p>
          <a:p>
            <a:endParaRPr lang="en-US" sz="1800" dirty="0"/>
          </a:p>
          <a:p>
            <a:r>
              <a:rPr lang="en-US" sz="1800" dirty="0"/>
              <a:t>Existing Apps, affected by RCM, can be easily adapted (a true </a:t>
            </a:r>
            <a:r>
              <a:rPr lang="en-US" sz="1800" dirty="0" err="1"/>
              <a:t>TGbh</a:t>
            </a:r>
            <a:r>
              <a:rPr lang="en-US" sz="1800" dirty="0"/>
              <a:t> solution)</a:t>
            </a:r>
          </a:p>
          <a:p>
            <a:pPr lvl="1"/>
            <a:r>
              <a:rPr lang="en-US" sz="1600" dirty="0"/>
              <a:t>Applications as per Use Cases use the MAC Address as identifier</a:t>
            </a:r>
          </a:p>
          <a:p>
            <a:pPr lvl="1"/>
            <a:r>
              <a:rPr lang="en-US" sz="1600" dirty="0"/>
              <a:t>MAC address again used BUT ONLY THE AP KNOWS IT.</a:t>
            </a:r>
          </a:p>
          <a:p>
            <a:endParaRPr lang="en-US" sz="1800" dirty="0"/>
          </a:p>
          <a:p>
            <a:r>
              <a:rPr lang="en-US" sz="1800" dirty="0"/>
              <a:t>No link between a STA ID and the (changing) MAC Address.</a:t>
            </a:r>
          </a:p>
          <a:p>
            <a:r>
              <a:rPr lang="en-US" sz="1800" dirty="0"/>
              <a:t>From outside, MAC Address is Random</a:t>
            </a:r>
          </a:p>
          <a:p>
            <a:endParaRPr lang="en-US" sz="1800" dirty="0"/>
          </a:p>
          <a:p>
            <a:r>
              <a:rPr lang="en-US" sz="1800" dirty="0"/>
              <a:t>AP and STA store just the latest MAAD MAC allocation</a:t>
            </a:r>
          </a:p>
          <a:p>
            <a:r>
              <a:rPr lang="en-US" sz="1800" dirty="0"/>
              <a:t>No calculations!!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/>
              <a:t>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110242</TotalTime>
  <Words>490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Default Design</vt:lpstr>
      <vt:lpstr>TG bh MAAD MAC Outline</vt:lpstr>
      <vt:lpstr>Introduction</vt:lpstr>
      <vt:lpstr>PowerPoint Presentation</vt:lpstr>
      <vt:lpstr>Outline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1832</cp:revision>
  <cp:lastPrinted>1998-02-10T13:28:06Z</cp:lastPrinted>
  <dcterms:created xsi:type="dcterms:W3CDTF">1998-02-10T13:07:52Z</dcterms:created>
  <dcterms:modified xsi:type="dcterms:W3CDTF">2022-05-10T17:41:37Z</dcterms:modified>
</cp:coreProperties>
</file>