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5" r:id="rId5"/>
    <p:sldId id="263" r:id="rId6"/>
    <p:sldId id="264"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4" d="100"/>
          <a:sy n="134" d="100"/>
        </p:scale>
        <p:origin x="138" y="6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802.11-22/0726r0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802.11-22/0726r0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Dave Halasz, Morse Micro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Dave Halasz, Morse Micro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Dave Halasz, Morse Micro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802.11-22/0726r1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CID 3085 S1G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graphicFrame>
        <p:nvGraphicFramePr>
          <p:cNvPr id="3075" name="Object 3"/>
          <p:cNvGraphicFramePr>
            <a:graphicFrameLocks noChangeAspect="1"/>
          </p:cNvGraphicFramePr>
          <p:nvPr>
            <p:extLst>
              <p:ext uri="{D42A27DB-BD31-4B8C-83A1-F6EECF244321}">
                <p14:modId xmlns:p14="http://schemas.microsoft.com/office/powerpoint/2010/main" val="2973356187"/>
              </p:ext>
            </p:extLst>
          </p:nvPr>
        </p:nvGraphicFramePr>
        <p:xfrm>
          <a:off x="519113" y="2276475"/>
          <a:ext cx="8131175" cy="2508250"/>
        </p:xfrm>
        <a:graphic>
          <a:graphicData uri="http://schemas.openxmlformats.org/presentationml/2006/ole">
            <mc:AlternateContent xmlns:mc="http://schemas.openxmlformats.org/markup-compatibility/2006">
              <mc:Choice xmlns:v="urn:schemas-microsoft-com:vml" Requires="v">
                <p:oleObj spid="_x0000_s3081" name="Document" r:id="rId4" imgW="8229995" imgH="2544564" progId="Word.Document.8">
                  <p:embed/>
                </p:oleObj>
              </mc:Choice>
              <mc:Fallback>
                <p:oleObj name="Document" r:id="rId4" imgW="8229995" imgH="2544564" progId="Word.Document.8">
                  <p:embed/>
                  <p:pic>
                    <p:nvPicPr>
                      <p:cNvPr id="0" name="Picture 3"/>
                      <p:cNvPicPr>
                        <a:picLocks noChangeAspect="1" noChangeArrowheads="1"/>
                      </p:cNvPicPr>
                      <p:nvPr/>
                    </p:nvPicPr>
                    <p:blipFill>
                      <a:blip r:embed="rId5"/>
                      <a:srcRect/>
                      <a:stretch>
                        <a:fillRect/>
                      </a:stretch>
                    </p:blipFill>
                    <p:spPr bwMode="auto">
                      <a:xfrm>
                        <a:off x="519113" y="2276475"/>
                        <a:ext cx="8131175"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LB264 CID : 3085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Comment :  </a:t>
            </a:r>
            <a:r>
              <a:rPr lang="en-US" dirty="0"/>
              <a:t>Text limits to Beacons and does not mention S1G Beacons. Hence unclear if EBCS is available for 802.11ah.</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Proposed Change : Review the references to Beacon and add reference to S1G Beacon. In general, desire is to only include elements into the S1G Beacon if needed in every beacon. If the information is only needed prior to association then the information is in the probe request/response and is generally left out of the S1G Beacon.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Review beacon in IEEE P802.11bc</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40 instances in draft 3.0</a:t>
            </a:r>
          </a:p>
          <a:p>
            <a:pPr>
              <a:buFont typeface="Times New Roman" pitchFamily="16" charset="0"/>
              <a:buChar char="•"/>
            </a:pPr>
            <a:r>
              <a:rPr lang="en-GB" dirty="0"/>
              <a:t>9.3.3.2 Beacon frame format</a:t>
            </a:r>
          </a:p>
          <a:p>
            <a:pPr lvl="1">
              <a:buFont typeface="Times New Roman" pitchFamily="16" charset="0"/>
              <a:buChar char="•"/>
            </a:pPr>
            <a:r>
              <a:rPr lang="en-GB" dirty="0"/>
              <a:t>Clarify that EBCS Parameters element and EBCS TIM can be in S1G Beacon</a:t>
            </a:r>
          </a:p>
          <a:p>
            <a:pPr>
              <a:buFont typeface="Times New Roman" pitchFamily="16" charset="0"/>
              <a:buChar char="•"/>
            </a:pPr>
            <a:r>
              <a:rPr lang="en-GB" dirty="0"/>
              <a:t>Clarify Beacon and include S1G Beacon</a:t>
            </a:r>
          </a:p>
          <a:p>
            <a:pPr lvl="1">
              <a:buFont typeface="Times New Roman" pitchFamily="16" charset="0"/>
              <a:buChar char="•"/>
            </a:pPr>
            <a:r>
              <a:rPr lang="en-GB" dirty="0"/>
              <a:t>9.4.2.297 EBCS TIM element</a:t>
            </a:r>
          </a:p>
          <a:p>
            <a:pPr lvl="1">
              <a:buFont typeface="Times New Roman" pitchFamily="16" charset="0"/>
              <a:buChar char="•"/>
            </a:pPr>
            <a:r>
              <a:rPr lang="en-GB" dirty="0"/>
              <a:t>9.4.5.30 EBCS ANQP-element</a:t>
            </a:r>
          </a:p>
          <a:p>
            <a:pPr>
              <a:buFont typeface="Times New Roman" pitchFamily="16" charset="0"/>
              <a:buChar char="•"/>
            </a:pPr>
            <a:r>
              <a:rPr lang="en-GB" dirty="0"/>
              <a:t>Clarify beacon interval and S1G beacon interval</a:t>
            </a:r>
          </a:p>
          <a:p>
            <a:pPr lvl="1">
              <a:buFont typeface="Times New Roman" pitchFamily="16" charset="0"/>
              <a:buChar char="•"/>
            </a:pPr>
            <a:r>
              <a:rPr lang="en-GB" dirty="0"/>
              <a:t>9.6.7.54 EBCS Info frame format</a:t>
            </a:r>
          </a:p>
          <a:p>
            <a:pPr lvl="1">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4AF41-DABF-D55B-FA55-1E7625479CDD}"/>
              </a:ext>
            </a:extLst>
          </p:cNvPr>
          <p:cNvSpPr>
            <a:spLocks noGrp="1"/>
          </p:cNvSpPr>
          <p:nvPr>
            <p:ph type="title"/>
          </p:nvPr>
        </p:nvSpPr>
        <p:spPr/>
        <p:txBody>
          <a:bodyPr/>
          <a:lstStyle/>
          <a:p>
            <a:r>
              <a:rPr lang="en-US" dirty="0"/>
              <a:t>Review beacon in IEEE P802.11bc cont.</a:t>
            </a:r>
          </a:p>
        </p:txBody>
      </p:sp>
      <p:sp>
        <p:nvSpPr>
          <p:cNvPr id="3" name="Content Placeholder 2">
            <a:extLst>
              <a:ext uri="{FF2B5EF4-FFF2-40B4-BE49-F238E27FC236}">
                <a16:creationId xmlns:a16="http://schemas.microsoft.com/office/drawing/2014/main" id="{CDCB9F10-0230-8979-F995-FD04A037B150}"/>
              </a:ext>
            </a:extLst>
          </p:cNvPr>
          <p:cNvSpPr>
            <a:spLocks noGrp="1"/>
          </p:cNvSpPr>
          <p:nvPr>
            <p:ph idx="1"/>
          </p:nvPr>
        </p:nvSpPr>
        <p:spPr/>
        <p:txBody>
          <a:bodyPr/>
          <a:lstStyle/>
          <a:p>
            <a:pPr>
              <a:buFont typeface="Arial" panose="020B0604020202020204" pitchFamily="34" charset="0"/>
              <a:buChar char="•"/>
            </a:pPr>
            <a:r>
              <a:rPr lang="en-US" dirty="0"/>
              <a:t>11.55.3.2 EBCS DL operation at an EBCS AP</a:t>
            </a:r>
          </a:p>
          <a:p>
            <a:pPr>
              <a:buFont typeface="Arial" panose="020B0604020202020204" pitchFamily="34" charset="0"/>
              <a:buChar char="•"/>
            </a:pPr>
            <a:r>
              <a:rPr lang="en-US" dirty="0"/>
              <a:t>11.55.3.3 EBCS DL operation at an EBCS receiver</a:t>
            </a:r>
          </a:p>
          <a:p>
            <a:pPr lvl="1">
              <a:buFont typeface="Arial" panose="020B0604020202020204" pitchFamily="34" charset="0"/>
              <a:buChar char="•"/>
            </a:pPr>
            <a:r>
              <a:rPr lang="en-US" dirty="0"/>
              <a:t>Add note that Extended Capabilities obtained through Probe Request/Probe Response</a:t>
            </a:r>
          </a:p>
          <a:p>
            <a:pPr lvl="1">
              <a:buFont typeface="Arial" panose="020B0604020202020204" pitchFamily="34" charset="0"/>
              <a:buChar char="•"/>
            </a:pPr>
            <a:r>
              <a:rPr lang="en-US" dirty="0"/>
              <a:t>Clarify Beacon or S1G Beacon</a:t>
            </a:r>
          </a:p>
          <a:p>
            <a:pPr>
              <a:buFont typeface="Arial" panose="020B0604020202020204" pitchFamily="34" charset="0"/>
              <a:buChar char="•"/>
            </a:pPr>
            <a:r>
              <a:rPr lang="en-US" dirty="0"/>
              <a:t>11.55.3.4 EBCS Info frame generation and usage</a:t>
            </a:r>
          </a:p>
          <a:p>
            <a:pPr lvl="1">
              <a:buFont typeface="Arial" panose="020B0604020202020204" pitchFamily="34" charset="0"/>
              <a:buChar char="•"/>
            </a:pPr>
            <a:r>
              <a:rPr lang="en-US" dirty="0"/>
              <a:t>Clarify beacon period for S1G</a:t>
            </a:r>
          </a:p>
          <a:p>
            <a:endParaRPr lang="en-US" dirty="0"/>
          </a:p>
        </p:txBody>
      </p:sp>
      <p:sp>
        <p:nvSpPr>
          <p:cNvPr id="4" name="Slide Number Placeholder 3">
            <a:extLst>
              <a:ext uri="{FF2B5EF4-FFF2-40B4-BE49-F238E27FC236}">
                <a16:creationId xmlns:a16="http://schemas.microsoft.com/office/drawing/2014/main" id="{F6741D82-70DE-6AD2-B780-C27073E4332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83CFEE0-35B0-2854-6F63-9B4202D0532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7E26D8D6-E194-3BB7-833C-F47DE6AA39C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1978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Review beacon in IEEE P802.11bc cont.</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11.55.4.3 EBCS UL operation at an EBCS non-AP STA</a:t>
            </a:r>
          </a:p>
          <a:p>
            <a:pPr lvl="1">
              <a:buFont typeface="Arial" panose="020B0604020202020204" pitchFamily="34" charset="0"/>
              <a:buChar char="•"/>
            </a:pPr>
            <a:r>
              <a:rPr lang="en-US" dirty="0"/>
              <a:t>Clarify Beacon frame or S1G Beacon frame</a:t>
            </a:r>
          </a:p>
          <a:p>
            <a:pPr>
              <a:buFont typeface="Arial" panose="020B0604020202020204" pitchFamily="34" charset="0"/>
              <a:buChar char="•"/>
            </a:pPr>
            <a:endParaRPr lang="en-US" dirty="0"/>
          </a:p>
          <a:p>
            <a:pPr>
              <a:buFont typeface="Arial" panose="020B0604020202020204" pitchFamily="34" charset="0"/>
              <a:buChar char="•"/>
            </a:pPr>
            <a:r>
              <a:rPr lang="en-US" dirty="0"/>
              <a:t>Annex C</a:t>
            </a:r>
          </a:p>
          <a:p>
            <a:pPr lvl="1">
              <a:buFont typeface="Arial" panose="020B0604020202020204" pitchFamily="34" charset="0"/>
              <a:buChar char="•"/>
            </a:pPr>
            <a:r>
              <a:rPr lang="en-US" dirty="0"/>
              <a:t>Review for any MIB changes needed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TotalTime>
  <Words>353</Words>
  <Application>Microsoft Office PowerPoint</Application>
  <PresentationFormat>On-screen Show (4:3)</PresentationFormat>
  <Paragraphs>68</Paragraphs>
  <Slides>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CID 3085 S1G</vt:lpstr>
      <vt:lpstr>Abstract</vt:lpstr>
      <vt:lpstr>Review beacon in IEEE P802.11bc</vt:lpstr>
      <vt:lpstr>Review beacon in IEEE P802.11bc cont.</vt:lpstr>
      <vt:lpstr>Review beacon in IEEE P802.11bc cont.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David Halasz</dc:creator>
  <cp:lastModifiedBy>David Halasz</cp:lastModifiedBy>
  <cp:revision>5</cp:revision>
  <cp:lastPrinted>1601-01-01T00:00:00Z</cp:lastPrinted>
  <dcterms:created xsi:type="dcterms:W3CDTF">2022-05-09T17:01:04Z</dcterms:created>
  <dcterms:modified xsi:type="dcterms:W3CDTF">2022-05-10T12:37:19Z</dcterms:modified>
</cp:coreProperties>
</file>