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331" r:id="rId5"/>
    <p:sldId id="394" r:id="rId6"/>
    <p:sldId id="395" r:id="rId7"/>
    <p:sldId id="399" r:id="rId8"/>
    <p:sldId id="287" r:id="rId9"/>
    <p:sldId id="288" r:id="rId10"/>
    <p:sldId id="289" r:id="rId11"/>
    <p:sldId id="380" r:id="rId12"/>
    <p:sldId id="381" r:id="rId13"/>
    <p:sldId id="2367" r:id="rId14"/>
    <p:sldId id="398" r:id="rId15"/>
    <p:sldId id="403" r:id="rId16"/>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62" autoAdjust="0"/>
    <p:restoredTop sz="93775" autoAdjust="0"/>
  </p:normalViewPr>
  <p:slideViewPr>
    <p:cSldViewPr showGuides="1">
      <p:cViewPr varScale="1">
        <p:scale>
          <a:sx n="99" d="100"/>
          <a:sy n="99" d="100"/>
        </p:scale>
        <p:origin x="96" y="114"/>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howGuides="1">
      <p:cViewPr>
        <p:scale>
          <a:sx n="100" d="100"/>
          <a:sy n="100" d="100"/>
        </p:scale>
        <p:origin x="2952"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m Lansford" userId="a4fe446c-a46d-4105-b32e-f064615612ff" providerId="ADAL" clId="{FEFF1639-3128-45D7-BB61-9593EF88D8B0}"/>
    <pc:docChg chg="custSel modSld">
      <pc:chgData name="Jim Lansford" userId="a4fe446c-a46d-4105-b32e-f064615612ff" providerId="ADAL" clId="{FEFF1639-3128-45D7-BB61-9593EF88D8B0}" dt="2022-05-16T21:54:46.580" v="2" actId="20577"/>
      <pc:docMkLst>
        <pc:docMk/>
      </pc:docMkLst>
      <pc:sldChg chg="modSp mod">
        <pc:chgData name="Jim Lansford" userId="a4fe446c-a46d-4105-b32e-f064615612ff" providerId="ADAL" clId="{FEFF1639-3128-45D7-BB61-9593EF88D8B0}" dt="2022-05-16T21:54:46.580" v="2" actId="20577"/>
        <pc:sldMkLst>
          <pc:docMk/>
          <pc:sldMk cId="1413212826" sldId="2367"/>
        </pc:sldMkLst>
        <pc:spChg chg="mod">
          <ac:chgData name="Jim Lansford" userId="a4fe446c-a46d-4105-b32e-f064615612ff" providerId="ADAL" clId="{FEFF1639-3128-45D7-BB61-9593EF88D8B0}" dt="2022-05-16T21:54:46.580" v="2" actId="20577"/>
          <ac:spMkLst>
            <pc:docMk/>
            <pc:sldMk cId="1413212826" sldId="2367"/>
            <ac:spMk id="6"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7FCD13B8-A1BA-460B-BB56-EA89603A3D9E}" type="slidenum">
              <a:rPr lang="en-GB" altLang="en-US" smtClean="0"/>
              <a:pPr>
                <a:spcBef>
                  <a:spcPct val="0"/>
                </a:spcBef>
              </a:pPr>
              <a:t>3</a:t>
            </a:fld>
            <a:endParaRPr lang="en-GB" altLang="en-US"/>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1D8054D7-4AA5-4FAB-AAD3-4ADCFA88B29A}" type="slidenum">
              <a:rPr lang="en-GB" altLang="en-US"/>
              <a:pPr algn="r">
                <a:spcBef>
                  <a:spcPct val="0"/>
                </a:spcBef>
              </a:pPr>
              <a:t>3</a:t>
            </a:fld>
            <a:endParaRPr lang="en-GB" altLang="en-US"/>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1F7998E4-A71A-40D0-A44B-715BC02BDDF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2531" name="Rectangle 2">
            <a:extLst>
              <a:ext uri="{FF2B5EF4-FFF2-40B4-BE49-F238E27FC236}">
                <a16:creationId xmlns:a16="http://schemas.microsoft.com/office/drawing/2014/main" id="{73C44942-86CC-40F3-92E9-517E49F684A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2532" name="Rectangle 3">
            <a:extLst>
              <a:ext uri="{FF2B5EF4-FFF2-40B4-BE49-F238E27FC236}">
                <a16:creationId xmlns:a16="http://schemas.microsoft.com/office/drawing/2014/main" id="{59745B98-B8FD-4DB1-BDA2-ED525BCD4CDE}"/>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2533" name="Rectangle 6">
            <a:extLst>
              <a:ext uri="{FF2B5EF4-FFF2-40B4-BE49-F238E27FC236}">
                <a16:creationId xmlns:a16="http://schemas.microsoft.com/office/drawing/2014/main" id="{1DDD0FF2-BA31-41C7-AD71-0E9F141C13E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2534" name="Rectangle 7">
            <a:extLst>
              <a:ext uri="{FF2B5EF4-FFF2-40B4-BE49-F238E27FC236}">
                <a16:creationId xmlns:a16="http://schemas.microsoft.com/office/drawing/2014/main" id="{A30D1BD6-C4BE-44A3-88A7-713B239969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010EBC39-CD80-4A0C-9767-78E8C2082F10}" type="slidenum">
              <a:rPr lang="en-GB" altLang="en-US" smtClean="0"/>
              <a:pPr>
                <a:spcBef>
                  <a:spcPct val="0"/>
                </a:spcBef>
              </a:pPr>
              <a:t>4</a:t>
            </a:fld>
            <a:endParaRPr lang="en-GB" altLang="en-US"/>
          </a:p>
        </p:txBody>
      </p:sp>
      <p:sp>
        <p:nvSpPr>
          <p:cNvPr id="22535" name="Rectangle 7">
            <a:extLst>
              <a:ext uri="{FF2B5EF4-FFF2-40B4-BE49-F238E27FC236}">
                <a16:creationId xmlns:a16="http://schemas.microsoft.com/office/drawing/2014/main" id="{26AA1D8C-631A-4907-82B5-1BA428966EBC}"/>
              </a:ext>
            </a:extLst>
          </p:cNvPr>
          <p:cNvSpPr txBox="1">
            <a:spLocks noGrp="1" noChangeArrowheads="1"/>
          </p:cNvSpPr>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panose="02020603050405020304" pitchFamily="18" charset="0"/>
              </a:defRPr>
            </a:lvl1pPr>
            <a:lvl2pPr marL="742950" indent="-285750" defTabSz="966788">
              <a:defRPr sz="1200">
                <a:solidFill>
                  <a:schemeClr val="tx1"/>
                </a:solidFill>
                <a:latin typeface="Times New Roman" panose="02020603050405020304" pitchFamily="18" charset="0"/>
              </a:defRPr>
            </a:lvl2pPr>
            <a:lvl3pPr marL="1143000" indent="-228600" defTabSz="966788">
              <a:defRPr sz="1200">
                <a:solidFill>
                  <a:schemeClr val="tx1"/>
                </a:solidFill>
                <a:latin typeface="Times New Roman" panose="02020603050405020304" pitchFamily="18" charset="0"/>
              </a:defRPr>
            </a:lvl3pPr>
            <a:lvl4pPr marL="1600200" indent="-228600" defTabSz="966788">
              <a:defRPr sz="1200">
                <a:solidFill>
                  <a:schemeClr val="tx1"/>
                </a:solidFill>
                <a:latin typeface="Times New Roman" panose="02020603050405020304" pitchFamily="18" charset="0"/>
              </a:defRPr>
            </a:lvl4pPr>
            <a:lvl5pPr marL="2057400" indent="-228600" defTabSz="966788">
              <a:defRPr sz="12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1200">
                <a:solidFill>
                  <a:schemeClr val="tx1"/>
                </a:solidFill>
                <a:latin typeface="Times New Roman" panose="02020603050405020304" pitchFamily="18" charset="0"/>
              </a:defRPr>
            </a:lvl9pPr>
          </a:lstStyle>
          <a:p>
            <a:pPr algn="r"/>
            <a:fld id="{8B8C621E-1DDC-46B9-A3A8-6CCEEFE16370}" type="slidenum">
              <a:rPr lang="en-US" altLang="en-US" sz="1300"/>
              <a:pPr algn="r"/>
              <a:t>4</a:t>
            </a:fld>
            <a:endParaRPr lang="en-US" altLang="en-US" sz="1300"/>
          </a:p>
        </p:txBody>
      </p:sp>
      <p:sp>
        <p:nvSpPr>
          <p:cNvPr id="22536" name="Rectangle 2">
            <a:extLst>
              <a:ext uri="{FF2B5EF4-FFF2-40B4-BE49-F238E27FC236}">
                <a16:creationId xmlns:a16="http://schemas.microsoft.com/office/drawing/2014/main" id="{5CD475A8-1F4F-48E6-BF52-F66682A2B808}"/>
              </a:ext>
            </a:extLst>
          </p:cNvPr>
          <p:cNvSpPr>
            <a:spLocks noGrp="1" noRot="1" noChangeAspect="1" noChangeArrowheads="1" noTextEdit="1"/>
          </p:cNvSpPr>
          <p:nvPr>
            <p:ph type="sldImg"/>
          </p:nvPr>
        </p:nvSpPr>
        <p:spPr>
          <a:xfrm>
            <a:off x="90488" y="746125"/>
            <a:ext cx="6615112" cy="3722688"/>
          </a:xfrm>
          <a:ln/>
        </p:spPr>
      </p:sp>
      <p:sp>
        <p:nvSpPr>
          <p:cNvPr id="22537" name="Rectangle 3">
            <a:extLst>
              <a:ext uri="{FF2B5EF4-FFF2-40B4-BE49-F238E27FC236}">
                <a16:creationId xmlns:a16="http://schemas.microsoft.com/office/drawing/2014/main" id="{34978373-0851-4CBC-AB4A-4691BA4BB71E}"/>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lstStyle/>
          <a:p>
            <a:pPr defTabSz="914400"/>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2ACAF913-0B71-41F6-84CB-C3DCDCF7A82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7651" name="Rectangle 2">
            <a:extLst>
              <a:ext uri="{FF2B5EF4-FFF2-40B4-BE49-F238E27FC236}">
                <a16:creationId xmlns:a16="http://schemas.microsoft.com/office/drawing/2014/main" id="{F0327423-2FF2-4B71-9472-6FBC5F8B1FF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7652" name="Rectangle 3">
            <a:extLst>
              <a:ext uri="{FF2B5EF4-FFF2-40B4-BE49-F238E27FC236}">
                <a16:creationId xmlns:a16="http://schemas.microsoft.com/office/drawing/2014/main" id="{367D826F-2784-41A6-9E71-408B23DBF39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7653" name="Rectangle 6">
            <a:extLst>
              <a:ext uri="{FF2B5EF4-FFF2-40B4-BE49-F238E27FC236}">
                <a16:creationId xmlns:a16="http://schemas.microsoft.com/office/drawing/2014/main" id="{1FF86ECF-6AF1-4D0D-B908-18A4BE6BFCD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7654" name="Rectangle 7">
            <a:extLst>
              <a:ext uri="{FF2B5EF4-FFF2-40B4-BE49-F238E27FC236}">
                <a16:creationId xmlns:a16="http://schemas.microsoft.com/office/drawing/2014/main" id="{758F3444-443E-4183-B03F-B836643B99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A5C63185-B20E-46E4-BC5F-4B5F6E0CDD27}" type="slidenum">
              <a:rPr lang="en-GB" altLang="en-US" smtClean="0"/>
              <a:pPr>
                <a:spcBef>
                  <a:spcPct val="0"/>
                </a:spcBef>
              </a:pPr>
              <a:t>8</a:t>
            </a:fld>
            <a:endParaRPr lang="en-GB" altLang="en-US"/>
          </a:p>
        </p:txBody>
      </p:sp>
      <p:sp>
        <p:nvSpPr>
          <p:cNvPr id="27655" name="Rectangle 2">
            <a:extLst>
              <a:ext uri="{FF2B5EF4-FFF2-40B4-BE49-F238E27FC236}">
                <a16:creationId xmlns:a16="http://schemas.microsoft.com/office/drawing/2014/main" id="{9F0EF757-610F-4FDB-9C3D-FF5F95010694}"/>
              </a:ext>
            </a:extLst>
          </p:cNvPr>
          <p:cNvSpPr>
            <a:spLocks noGrp="1" noRot="1" noChangeAspect="1" noChangeArrowheads="1" noTextEdit="1"/>
          </p:cNvSpPr>
          <p:nvPr>
            <p:ph type="sldImg"/>
          </p:nvPr>
        </p:nvSpPr>
        <p:spPr>
          <a:xfrm>
            <a:off x="87313" y="744538"/>
            <a:ext cx="6621462" cy="3725862"/>
          </a:xfrm>
          <a:ln/>
        </p:spPr>
      </p:sp>
      <p:sp>
        <p:nvSpPr>
          <p:cNvPr id="27656" name="Rectangle 3">
            <a:extLst>
              <a:ext uri="{FF2B5EF4-FFF2-40B4-BE49-F238E27FC236}">
                <a16:creationId xmlns:a16="http://schemas.microsoft.com/office/drawing/2014/main" id="{F9F381A2-257A-45D3-92F3-EC97024D09DE}"/>
              </a:ext>
            </a:extLst>
          </p:cNvPr>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ACAF7723-01E0-4C07-998C-1C3F316F7DC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9699" name="Rectangle 2">
            <a:extLst>
              <a:ext uri="{FF2B5EF4-FFF2-40B4-BE49-F238E27FC236}">
                <a16:creationId xmlns:a16="http://schemas.microsoft.com/office/drawing/2014/main" id="{0BF8379B-06FB-41EB-A56C-787FCF91FA09}"/>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9700" name="Rectangle 3">
            <a:extLst>
              <a:ext uri="{FF2B5EF4-FFF2-40B4-BE49-F238E27FC236}">
                <a16:creationId xmlns:a16="http://schemas.microsoft.com/office/drawing/2014/main" id="{43D875D6-39A0-4DD9-9D0E-09D8ADE689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9701" name="Rectangle 6">
            <a:extLst>
              <a:ext uri="{FF2B5EF4-FFF2-40B4-BE49-F238E27FC236}">
                <a16:creationId xmlns:a16="http://schemas.microsoft.com/office/drawing/2014/main" id="{C291EB73-D78B-41DB-A9EA-5E94267FF705}"/>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9702" name="Rectangle 7">
            <a:extLst>
              <a:ext uri="{FF2B5EF4-FFF2-40B4-BE49-F238E27FC236}">
                <a16:creationId xmlns:a16="http://schemas.microsoft.com/office/drawing/2014/main" id="{6775D389-C09A-48EB-BDA9-86288B222C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B55D8ED-B4F4-4E56-874F-261FB4D6A45E}" type="slidenum">
              <a:rPr lang="en-GB" altLang="en-US" smtClean="0"/>
              <a:pPr>
                <a:spcBef>
                  <a:spcPct val="0"/>
                </a:spcBef>
              </a:pPr>
              <a:t>9</a:t>
            </a:fld>
            <a:endParaRPr lang="en-GB" altLang="en-US"/>
          </a:p>
        </p:txBody>
      </p:sp>
      <p:sp>
        <p:nvSpPr>
          <p:cNvPr id="29703" name="Rectangle 2">
            <a:extLst>
              <a:ext uri="{FF2B5EF4-FFF2-40B4-BE49-F238E27FC236}">
                <a16:creationId xmlns:a16="http://schemas.microsoft.com/office/drawing/2014/main" id="{EF40EC95-895B-4BF3-9BCA-09A10F7B8DCE}"/>
              </a:ext>
            </a:extLst>
          </p:cNvPr>
          <p:cNvSpPr>
            <a:spLocks noGrp="1" noChangeArrowheads="1"/>
          </p:cNvSpPr>
          <p:nvPr>
            <p:ph type="body" idx="1"/>
          </p:nvPr>
        </p:nvSpPr>
        <p:spPr>
          <a:xfrm>
            <a:off x="904875" y="4552950"/>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altLang="en-US"/>
          </a:p>
        </p:txBody>
      </p:sp>
      <p:sp>
        <p:nvSpPr>
          <p:cNvPr id="29704" name="Rectangle 3">
            <a:extLst>
              <a:ext uri="{FF2B5EF4-FFF2-40B4-BE49-F238E27FC236}">
                <a16:creationId xmlns:a16="http://schemas.microsoft.com/office/drawing/2014/main" id="{D6E56804-8296-400E-9988-14068D6DC0B7}"/>
              </a:ext>
            </a:extLst>
          </p:cNvPr>
          <p:cNvSpPr>
            <a:spLocks noGrp="1" noRot="1" noChangeAspect="1" noChangeArrowheads="1" noTextEdit="1"/>
          </p:cNvSpPr>
          <p:nvPr>
            <p:ph type="sldImg"/>
          </p:nvPr>
        </p:nvSpPr>
        <p:spPr>
          <a:xfrm>
            <a:off x="87313" y="744538"/>
            <a:ext cx="6621462" cy="372586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36BC9F21-F38E-4AC9-AB96-81695C8E850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31747" name="Rectangle 2">
            <a:extLst>
              <a:ext uri="{FF2B5EF4-FFF2-40B4-BE49-F238E27FC236}">
                <a16:creationId xmlns:a16="http://schemas.microsoft.com/office/drawing/2014/main" id="{70CD6838-C089-4CA9-BD6C-9A49AAB056A8}"/>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1748" name="Rectangle 3">
            <a:extLst>
              <a:ext uri="{FF2B5EF4-FFF2-40B4-BE49-F238E27FC236}">
                <a16:creationId xmlns:a16="http://schemas.microsoft.com/office/drawing/2014/main" id="{3EFC514E-4C10-43C5-912B-D73C86895DB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1749" name="Rectangle 6">
            <a:extLst>
              <a:ext uri="{FF2B5EF4-FFF2-40B4-BE49-F238E27FC236}">
                <a16:creationId xmlns:a16="http://schemas.microsoft.com/office/drawing/2014/main" id="{6C032373-5867-43B1-AF7A-430FCB9A990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1750" name="Rectangle 7">
            <a:extLst>
              <a:ext uri="{FF2B5EF4-FFF2-40B4-BE49-F238E27FC236}">
                <a16:creationId xmlns:a16="http://schemas.microsoft.com/office/drawing/2014/main" id="{6F4BEDA6-99E6-42CA-B43A-87BC221C58E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A6E4ADE-5AD8-4B6A-90AC-7CA7FA3C5D2C}" type="slidenum">
              <a:rPr lang="en-GB" altLang="en-US" smtClean="0"/>
              <a:pPr>
                <a:spcBef>
                  <a:spcPct val="0"/>
                </a:spcBef>
              </a:pPr>
              <a:t>11</a:t>
            </a:fld>
            <a:endParaRPr lang="en-GB" altLang="en-US"/>
          </a:p>
        </p:txBody>
      </p:sp>
      <p:sp>
        <p:nvSpPr>
          <p:cNvPr id="31751" name="Rectangle 2">
            <a:extLst>
              <a:ext uri="{FF2B5EF4-FFF2-40B4-BE49-F238E27FC236}">
                <a16:creationId xmlns:a16="http://schemas.microsoft.com/office/drawing/2014/main" id="{D663D212-3C02-4627-9E95-947700B0E0FF}"/>
              </a:ext>
            </a:extLst>
          </p:cNvPr>
          <p:cNvSpPr>
            <a:spLocks noGrp="1" noRot="1" noChangeAspect="1" noChangeArrowheads="1" noTextEdit="1"/>
          </p:cNvSpPr>
          <p:nvPr>
            <p:ph type="sldImg"/>
          </p:nvPr>
        </p:nvSpPr>
        <p:spPr>
          <a:ln/>
        </p:spPr>
      </p:sp>
      <p:sp>
        <p:nvSpPr>
          <p:cNvPr id="31752" name="Rectangle 3">
            <a:extLst>
              <a:ext uri="{FF2B5EF4-FFF2-40B4-BE49-F238E27FC236}">
                <a16:creationId xmlns:a16="http://schemas.microsoft.com/office/drawing/2014/main" id="{D464239C-BDA1-4A34-A567-153E58CA745A}"/>
              </a:ext>
            </a:extLst>
          </p:cNvPr>
          <p:cNvSpPr>
            <a:spLocks noGrp="1" noChangeArrowheads="1"/>
          </p:cNvSpPr>
          <p:nvPr>
            <p:ph type="body" idx="1"/>
          </p:nvPr>
        </p:nvSpPr>
        <p:spPr>
          <a:xfrm>
            <a:off x="904875" y="4718050"/>
            <a:ext cx="498475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848CDBC6-C57B-4133-924D-B0335E24670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33795" name="Rectangle 2">
            <a:extLst>
              <a:ext uri="{FF2B5EF4-FFF2-40B4-BE49-F238E27FC236}">
                <a16:creationId xmlns:a16="http://schemas.microsoft.com/office/drawing/2014/main" id="{3E4D4730-A01E-406B-B7F7-19404796D132}"/>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3796" name="Rectangle 3">
            <a:extLst>
              <a:ext uri="{FF2B5EF4-FFF2-40B4-BE49-F238E27FC236}">
                <a16:creationId xmlns:a16="http://schemas.microsoft.com/office/drawing/2014/main" id="{DE2A329D-C34C-482F-8195-99E387F371E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3797" name="Rectangle 6">
            <a:extLst>
              <a:ext uri="{FF2B5EF4-FFF2-40B4-BE49-F238E27FC236}">
                <a16:creationId xmlns:a16="http://schemas.microsoft.com/office/drawing/2014/main" id="{1E857E6B-7B0C-4097-9D9F-4C2B69E2EE9D}"/>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3798" name="Rectangle 7">
            <a:extLst>
              <a:ext uri="{FF2B5EF4-FFF2-40B4-BE49-F238E27FC236}">
                <a16:creationId xmlns:a16="http://schemas.microsoft.com/office/drawing/2014/main" id="{561F1234-61F5-4DD1-9057-C0506DF6C62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E60CAC54-8C61-4BF4-94E7-2ED0173552F9}" type="slidenum">
              <a:rPr lang="en-GB" altLang="en-US" smtClean="0"/>
              <a:pPr>
                <a:spcBef>
                  <a:spcPct val="0"/>
                </a:spcBef>
              </a:pPr>
              <a:t>12</a:t>
            </a:fld>
            <a:endParaRPr lang="en-GB" altLang="en-US"/>
          </a:p>
        </p:txBody>
      </p:sp>
      <p:sp>
        <p:nvSpPr>
          <p:cNvPr id="33799" name="Rectangle 2">
            <a:extLst>
              <a:ext uri="{FF2B5EF4-FFF2-40B4-BE49-F238E27FC236}">
                <a16:creationId xmlns:a16="http://schemas.microsoft.com/office/drawing/2014/main" id="{8026E54A-D58B-448C-BFF7-032D9E1BF818}"/>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33800" name="Rectangle 3">
            <a:extLst>
              <a:ext uri="{FF2B5EF4-FFF2-40B4-BE49-F238E27FC236}">
                <a16:creationId xmlns:a16="http://schemas.microsoft.com/office/drawing/2014/main" id="{62582B19-EC6B-4080-8952-7471707342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33801" name="Rectangle 6">
            <a:extLst>
              <a:ext uri="{FF2B5EF4-FFF2-40B4-BE49-F238E27FC236}">
                <a16:creationId xmlns:a16="http://schemas.microsoft.com/office/drawing/2014/main" id="{AC44CBBF-5CE8-410E-A76D-CA1B41E16E3A}"/>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33802" name="Rectangle 7">
            <a:extLst>
              <a:ext uri="{FF2B5EF4-FFF2-40B4-BE49-F238E27FC236}">
                <a16:creationId xmlns:a16="http://schemas.microsoft.com/office/drawing/2014/main" id="{AB3D7052-81F3-40ED-A4E2-32270E8F20C2}"/>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2F4C8F2E-87A9-4008-8A0E-BDC1AD4F6134}" type="slidenum">
              <a:rPr lang="en-GB" altLang="en-US"/>
              <a:pPr algn="r">
                <a:spcBef>
                  <a:spcPct val="0"/>
                </a:spcBef>
              </a:pPr>
              <a:t>12</a:t>
            </a:fld>
            <a:endParaRPr lang="en-GB" altLang="en-US"/>
          </a:p>
        </p:txBody>
      </p:sp>
      <p:sp>
        <p:nvSpPr>
          <p:cNvPr id="33803" name="Rectangle 2">
            <a:extLst>
              <a:ext uri="{FF2B5EF4-FFF2-40B4-BE49-F238E27FC236}">
                <a16:creationId xmlns:a16="http://schemas.microsoft.com/office/drawing/2014/main" id="{405E02C6-5386-4092-8EA0-F6A5BF7B0F0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3804" name="Rectangle 3">
            <a:extLst>
              <a:ext uri="{FF2B5EF4-FFF2-40B4-BE49-F238E27FC236}">
                <a16:creationId xmlns:a16="http://schemas.microsoft.com/office/drawing/2014/main" id="{0873F83F-5962-4BDF-9196-3255299B04E9}"/>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p:txBody>
          <a:bodyPr/>
          <a:lstStyle>
            <a:lvl1pPr>
              <a:spcBef>
                <a:spcPct val="0"/>
              </a:spcBef>
              <a:buFontTx/>
              <a:buNone/>
              <a:defRPr/>
            </a:lvl1pPr>
          </a:lstStyle>
          <a:p>
            <a:pPr>
              <a:defRPr/>
            </a:pPr>
            <a:r>
              <a:rPr lang="en-US" altLang="en-US"/>
              <a:t>March 2019</a:t>
            </a:r>
            <a:endParaRPr lang="en-GB" altLang="en-US"/>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326563" y="6475413"/>
            <a:ext cx="2065337" cy="184150"/>
          </a:xfrm>
        </p:spPr>
        <p:txBody>
          <a:bodyPr/>
          <a:lstStyle>
            <a:lvl1pPr>
              <a:defRPr/>
            </a:lvl1pPr>
          </a:lstStyle>
          <a:p>
            <a:pPr>
              <a:defRPr/>
            </a:pPr>
            <a:r>
              <a:rPr lang="en-GB"/>
              <a:t>Jim Lansford, Chair (Qualcomm)</a:t>
            </a:r>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September 2013</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dirty="0"/>
              <a:t>May 2022</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9747250" y="6475413"/>
            <a:ext cx="1644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Jim Lansford (Qualcomm)</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32673"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802.11-22/0662r2</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Agenda</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0469-00-0wng-wng-meeting-minutes-2022-march-electronic-meeting.docx"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hyperlink" Target="https://mentor.ieee.org/802.11/dcn/22/11-22-0619-01-0wng-minutes-teleconference-april-6-2022.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noFill/>
        </p:spPr>
        <p:txBody>
          <a:bodyPr/>
          <a:lstStyle/>
          <a:p>
            <a:r>
              <a:rPr lang="en-GB" altLang="en-US" dirty="0"/>
              <a:t>WNG SC Agenda</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2022-05-10</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15367" name="Rectangle 4">
            <a:extLst>
              <a:ext uri="{FF2B5EF4-FFF2-40B4-BE49-F238E27FC236}">
                <a16:creationId xmlns:a16="http://schemas.microsoft.com/office/drawing/2014/main" id="{C95B6FFA-AC58-49EE-B36F-6371D7698383}"/>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2022</a:t>
            </a:r>
            <a:endParaRPr lang="en-GB" altLang="en-US" sz="1800" dirty="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nvGraphicFramePr>
        <p:xfrm>
          <a:off x="1919288" y="2608263"/>
          <a:ext cx="8507412" cy="2419350"/>
        </p:xfrm>
        <a:graphic>
          <a:graphicData uri="http://schemas.openxmlformats.org/presentationml/2006/ole">
            <mc:AlternateContent xmlns:mc="http://schemas.openxmlformats.org/markup-compatibility/2006">
              <mc:Choice xmlns:v="urn:schemas-microsoft-com:vml" Requires="v">
                <p:oleObj name="Document" r:id="rId3" imgW="8121798" imgH="2316316" progId="Word.Document.8">
                  <p:embed/>
                </p:oleObj>
              </mc:Choice>
              <mc:Fallback>
                <p:oleObj name="Document" r:id="rId3" imgW="8121798" imgH="2316316"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19288" y="2608263"/>
                        <a:ext cx="8507412" cy="241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May 802.11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May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https://touchpoint.eventsair.com/2022-may-ieee-802-wireless-interim-session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May 2022</a:t>
            </a:r>
            <a:endParaRPr lang="en-GB" dirty="0"/>
          </a:p>
        </p:txBody>
      </p:sp>
    </p:spTree>
    <p:extLst>
      <p:ext uri="{BB962C8B-B14F-4D97-AF65-F5344CB8AC3E}">
        <p14:creationId xmlns:p14="http://schemas.microsoft.com/office/powerpoint/2010/main" val="14132128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a:extLst>
              <a:ext uri="{FF2B5EF4-FFF2-40B4-BE49-F238E27FC236}">
                <a16:creationId xmlns:a16="http://schemas.microsoft.com/office/drawing/2014/main" id="{FFF4883A-356D-4EF9-AC41-BDBF12F35FC7}"/>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30723" name="Slide Number Placeholder 5">
            <a:extLst>
              <a:ext uri="{FF2B5EF4-FFF2-40B4-BE49-F238E27FC236}">
                <a16:creationId xmlns:a16="http://schemas.microsoft.com/office/drawing/2014/main" id="{0ECF3B78-522A-4051-91C9-DF97E40C4A1F}"/>
              </a:ext>
            </a:extLst>
          </p:cNvPr>
          <p:cNvSpPr>
            <a:spLocks noGrp="1"/>
          </p:cNvSpPr>
          <p:nvPr>
            <p:ph type="sldNum" sz="quarter" idx="12"/>
          </p:nvPr>
        </p:nvSpPr>
        <p:spPr>
          <a:xfrm>
            <a:off x="5878513"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F259A5D4-DFDA-4CBF-AF8B-F685FC2FC70C}" type="slidenum">
              <a:rPr lang="en-GB" altLang="en-US" sz="1200" b="0" smtClean="0"/>
              <a:pPr>
                <a:spcBef>
                  <a:spcPct val="0"/>
                </a:spcBef>
                <a:buFontTx/>
                <a:buNone/>
              </a:pPr>
              <a:t>11</a:t>
            </a:fld>
            <a:endParaRPr lang="en-GB" altLang="en-US" sz="1200" b="0"/>
          </a:p>
        </p:txBody>
      </p:sp>
      <p:sp>
        <p:nvSpPr>
          <p:cNvPr id="30724" name="Rectangle 2">
            <a:extLst>
              <a:ext uri="{FF2B5EF4-FFF2-40B4-BE49-F238E27FC236}">
                <a16:creationId xmlns:a16="http://schemas.microsoft.com/office/drawing/2014/main" id="{5C582B8D-1627-4040-8FE2-4703C83F7C26}"/>
              </a:ext>
            </a:extLst>
          </p:cNvPr>
          <p:cNvSpPr>
            <a:spLocks noGrp="1" noChangeArrowheads="1"/>
          </p:cNvSpPr>
          <p:nvPr>
            <p:ph type="title"/>
          </p:nvPr>
        </p:nvSpPr>
        <p:spPr>
          <a:noFill/>
        </p:spPr>
        <p:txBody>
          <a:bodyPr/>
          <a:lstStyle/>
          <a:p>
            <a:r>
              <a:rPr lang="en-US" altLang="en-US"/>
              <a:t>SC Operating Rules</a:t>
            </a:r>
          </a:p>
        </p:txBody>
      </p:sp>
      <p:sp>
        <p:nvSpPr>
          <p:cNvPr id="30725" name="Rectangle 3">
            <a:extLst>
              <a:ext uri="{FF2B5EF4-FFF2-40B4-BE49-F238E27FC236}">
                <a16:creationId xmlns:a16="http://schemas.microsoft.com/office/drawing/2014/main" id="{2B03A47D-2643-42C2-B9CB-F2EF4E43B4E8}"/>
              </a:ext>
            </a:extLst>
          </p:cNvPr>
          <p:cNvSpPr>
            <a:spLocks noGrp="1" noChangeArrowheads="1"/>
          </p:cNvSpPr>
          <p:nvPr>
            <p:ph type="body" idx="1"/>
          </p:nvPr>
        </p:nvSpPr>
        <p:spPr>
          <a:noFill/>
        </p:spPr>
        <p:txBody>
          <a:bodyPr/>
          <a:lstStyle/>
          <a:p>
            <a:r>
              <a:rPr lang="en-US" altLang="en-US" sz="2100"/>
              <a:t>Anybody can vote, present, and make motions</a:t>
            </a:r>
          </a:p>
          <a:p>
            <a:r>
              <a:rPr lang="en-US" altLang="en-US" sz="2100"/>
              <a:t>Participation in SC during 802.11 WG Plenary or Interim counts towards 802.11 voting rights</a:t>
            </a:r>
          </a:p>
          <a:p>
            <a:r>
              <a:rPr lang="en-US" altLang="en-US" sz="2100"/>
              <a:t>All motions must pass by a 75% majority</a:t>
            </a:r>
          </a:p>
        </p:txBody>
      </p:sp>
      <p:sp>
        <p:nvSpPr>
          <p:cNvPr id="30726" name="Rectangle 4">
            <a:extLst>
              <a:ext uri="{FF2B5EF4-FFF2-40B4-BE49-F238E27FC236}">
                <a16:creationId xmlns:a16="http://schemas.microsoft.com/office/drawing/2014/main" id="{3178B0FC-1D22-4D90-ACE3-91AE38FDEC74}"/>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2022</a:t>
            </a:r>
            <a:endParaRPr lang="en-GB" alt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a:extLst>
              <a:ext uri="{FF2B5EF4-FFF2-40B4-BE49-F238E27FC236}">
                <a16:creationId xmlns:a16="http://schemas.microsoft.com/office/drawing/2014/main" id="{DA6ECDF6-F963-4A14-B6AD-3DB13CD0B8AE}"/>
              </a:ext>
            </a:extLst>
          </p:cNvPr>
          <p:cNvSpPr>
            <a:spLocks noGrp="1" noChangeArrowheads="1"/>
          </p:cNvSpPr>
          <p:nvPr>
            <p:ph type="dt" sz="quarter" idx="10"/>
          </p:nvPr>
        </p:nvSpPr>
        <p:spPr>
          <a:xfrm>
            <a:off x="839788" y="265926"/>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2022</a:t>
            </a:r>
            <a:endParaRPr lang="en-GB" altLang="en-US" sz="1800" dirty="0"/>
          </a:p>
        </p:txBody>
      </p:sp>
      <p:sp>
        <p:nvSpPr>
          <p:cNvPr id="32771" name="Slide Number Placeholder 3">
            <a:extLst>
              <a:ext uri="{FF2B5EF4-FFF2-40B4-BE49-F238E27FC236}">
                <a16:creationId xmlns:a16="http://schemas.microsoft.com/office/drawing/2014/main" id="{46504D24-D993-4075-9A6F-7C79B3726C19}"/>
              </a:ext>
            </a:extLst>
          </p:cNvPr>
          <p:cNvSpPr>
            <a:spLocks noGrp="1"/>
          </p:cNvSpPr>
          <p:nvPr>
            <p:ph type="sldNum" sz="quarter" idx="12"/>
          </p:nvPr>
        </p:nvSpPr>
        <p:spPr>
          <a:xfrm>
            <a:off x="595153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AFB726E3-AE3D-40FA-B175-95F4982DE5B5}" type="slidenum">
              <a:rPr lang="en-GB" altLang="en-US" sz="1200" b="0" smtClean="0"/>
              <a:pPr>
                <a:spcBef>
                  <a:spcPct val="0"/>
                </a:spcBef>
                <a:buFontTx/>
                <a:buNone/>
              </a:pPr>
              <a:t>12</a:t>
            </a:fld>
            <a:endParaRPr lang="en-GB" altLang="en-US" sz="1200" b="0"/>
          </a:p>
        </p:txBody>
      </p:sp>
      <p:sp>
        <p:nvSpPr>
          <p:cNvPr id="32772" name="Rectangle 4">
            <a:extLst>
              <a:ext uri="{FF2B5EF4-FFF2-40B4-BE49-F238E27FC236}">
                <a16:creationId xmlns:a16="http://schemas.microsoft.com/office/drawing/2014/main" id="{623820E4-BDF1-4FCB-89A7-E3729B2C70DD}"/>
              </a:ext>
            </a:extLst>
          </p:cNvPr>
          <p:cNvSpPr>
            <a:spLocks noChangeArrowheads="1"/>
          </p:cNvSpPr>
          <p:nvPr/>
        </p:nvSpPr>
        <p:spPr bwMode="auto">
          <a:xfrm>
            <a:off x="2209800" y="620688"/>
            <a:ext cx="7772400" cy="87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Detailed agenda</a:t>
            </a:r>
            <a:br>
              <a:rPr lang="en-US" altLang="en-US" sz="2800" dirty="0">
                <a:solidFill>
                  <a:schemeClr val="tx2"/>
                </a:solidFill>
              </a:rPr>
            </a:br>
            <a:r>
              <a:rPr lang="en-US" altLang="en-US" sz="1800" dirty="0">
                <a:solidFill>
                  <a:schemeClr val="tx2"/>
                </a:solidFill>
              </a:rPr>
              <a:t>10 May 2022, 1115 – 1315 EDT &amp; 1900-2100 EDT</a:t>
            </a:r>
          </a:p>
          <a:p>
            <a:pPr algn="ctr">
              <a:spcBef>
                <a:spcPct val="0"/>
              </a:spcBef>
              <a:buFontTx/>
              <a:buNone/>
            </a:pPr>
            <a:r>
              <a:rPr lang="en-US" altLang="en-US" sz="1800" dirty="0">
                <a:solidFill>
                  <a:schemeClr val="tx2"/>
                </a:solidFill>
              </a:rPr>
              <a:t>16 May 2022 1900-2100 EDT</a:t>
            </a:r>
          </a:p>
        </p:txBody>
      </p:sp>
      <p:sp>
        <p:nvSpPr>
          <p:cNvPr id="31750" name="Rectangle 5">
            <a:extLst>
              <a:ext uri="{FF2B5EF4-FFF2-40B4-BE49-F238E27FC236}">
                <a16:creationId xmlns:a16="http://schemas.microsoft.com/office/drawing/2014/main" id="{EA520893-4A80-489E-B0A3-8A8E60F21D8C}"/>
              </a:ext>
            </a:extLst>
          </p:cNvPr>
          <p:cNvSpPr>
            <a:spLocks noGrp="1" noChangeArrowheads="1"/>
          </p:cNvSpPr>
          <p:nvPr>
            <p:ph type="body" idx="4294967295"/>
          </p:nvPr>
        </p:nvSpPr>
        <p:spPr>
          <a:xfrm>
            <a:off x="1847850" y="1485031"/>
            <a:ext cx="8640763" cy="5040313"/>
          </a:xfrm>
        </p:spPr>
        <p:txBody>
          <a:bodyPr>
            <a:normAutofit fontScale="92500" lnSpcReduction="20000"/>
          </a:bodyPr>
          <a:lstStyle/>
          <a:p>
            <a:pPr marL="457200" indent="-457200">
              <a:spcBef>
                <a:spcPts val="0"/>
              </a:spcBef>
              <a:defRPr/>
            </a:pPr>
            <a:r>
              <a:rPr lang="en-GB" altLang="en-US" sz="2000" dirty="0"/>
              <a:t>Announcements</a:t>
            </a:r>
          </a:p>
          <a:p>
            <a:pPr marL="457200" indent="-457200">
              <a:spcBef>
                <a:spcPts val="0"/>
              </a:spcBef>
              <a:defRPr/>
            </a:pPr>
            <a:r>
              <a:rPr lang="en-GB" altLang="en-US" sz="2000" dirty="0"/>
              <a:t>Approval of Previous meeting minutes </a:t>
            </a:r>
          </a:p>
          <a:p>
            <a:pPr marL="838200" lvl="1" indent="-381000">
              <a:spcBef>
                <a:spcPts val="0"/>
              </a:spcBef>
              <a:defRPr/>
            </a:pPr>
            <a:r>
              <a:rPr lang="en-GB" altLang="en-US" sz="1800" dirty="0"/>
              <a:t>Minutes from March:</a:t>
            </a:r>
          </a:p>
          <a:p>
            <a:pPr marL="1181100" lvl="2" indent="-381000">
              <a:spcBef>
                <a:spcPts val="0"/>
              </a:spcBef>
              <a:defRPr/>
            </a:pPr>
            <a:r>
              <a:rPr lang="en-GB" altLang="en-US" sz="1600" dirty="0">
                <a:hlinkClick r:id="rId3"/>
              </a:rPr>
              <a:t>https://mentor.ieee.org/802.11/dcn/22/11-22-0469-00-0wng-wng-meeting-minutes-2022-march-electronic-meeting.docx</a:t>
            </a:r>
            <a:r>
              <a:rPr lang="en-GB" altLang="en-US" sz="1600" dirty="0"/>
              <a:t> </a:t>
            </a:r>
          </a:p>
          <a:p>
            <a:pPr marL="838200" lvl="1" indent="-381000">
              <a:spcBef>
                <a:spcPts val="0"/>
              </a:spcBef>
              <a:defRPr/>
            </a:pPr>
            <a:r>
              <a:rPr lang="en-GB" altLang="en-US" sz="1800" dirty="0"/>
              <a:t>Minutes from April special meeting</a:t>
            </a:r>
          </a:p>
          <a:p>
            <a:pPr marL="1181100" lvl="2" indent="-381000">
              <a:spcBef>
                <a:spcPts val="0"/>
              </a:spcBef>
              <a:defRPr/>
            </a:pPr>
            <a:r>
              <a:rPr lang="en-GB" altLang="en-US" sz="1600" dirty="0">
                <a:hlinkClick r:id="rId4"/>
              </a:rPr>
              <a:t>https://mentor.ieee.org/802.11/dcn/22/11-22-0619-01-0wng-minutes-teleconference-april-6-2022.docx</a:t>
            </a:r>
            <a:r>
              <a:rPr lang="en-GB" altLang="en-US" sz="1600" dirty="0"/>
              <a:t> </a:t>
            </a:r>
          </a:p>
          <a:p>
            <a:pPr marL="457200" indent="-457200">
              <a:spcBef>
                <a:spcPts val="0"/>
              </a:spcBef>
              <a:defRPr/>
            </a:pPr>
            <a:r>
              <a:rPr lang="en-GB" altLang="en-US" sz="2000" dirty="0"/>
              <a:t>Vice chair &amp; secretary confirmation</a:t>
            </a:r>
          </a:p>
          <a:p>
            <a:pPr marL="457200" indent="-457200">
              <a:spcBef>
                <a:spcPts val="0"/>
              </a:spcBef>
              <a:defRPr/>
            </a:pPr>
            <a:r>
              <a:rPr lang="en-GB" altLang="en-US" sz="2000" dirty="0"/>
              <a:t>Presentations (days and times for each presentation are TBD)</a:t>
            </a:r>
            <a:endParaRPr lang="en-US" sz="2000" dirty="0"/>
          </a:p>
          <a:p>
            <a:pPr marL="857250" lvl="1" indent="-457200">
              <a:spcBef>
                <a:spcPct val="0"/>
              </a:spcBef>
              <a:defRPr/>
            </a:pPr>
            <a:r>
              <a:rPr lang="en-US" sz="1600" dirty="0">
                <a:highlight>
                  <a:srgbClr val="00FFFF"/>
                </a:highlight>
              </a:rPr>
              <a:t>“Next Generation after be – follow up”, Laurent </a:t>
            </a:r>
            <a:r>
              <a:rPr lang="en-US" sz="1600" dirty="0" err="1">
                <a:highlight>
                  <a:srgbClr val="00FFFF"/>
                </a:highlight>
              </a:rPr>
              <a:t>Cariou</a:t>
            </a:r>
            <a:r>
              <a:rPr lang="en-US" sz="1600" dirty="0">
                <a:highlight>
                  <a:srgbClr val="00FFFF"/>
                </a:highlight>
              </a:rPr>
              <a:t> (Intel)</a:t>
            </a:r>
          </a:p>
          <a:p>
            <a:pPr marL="857250" lvl="1" indent="-457200">
              <a:spcBef>
                <a:spcPct val="0"/>
              </a:spcBef>
              <a:defRPr/>
            </a:pPr>
            <a:r>
              <a:rPr lang="en-US" sz="1600" dirty="0">
                <a:highlight>
                  <a:srgbClr val="00FFFF"/>
                </a:highlight>
              </a:rPr>
              <a:t>“Next generation WLAN beyond 11be”, </a:t>
            </a:r>
            <a:r>
              <a:rPr lang="en-US" sz="1600" dirty="0" err="1">
                <a:highlight>
                  <a:srgbClr val="00FFFF"/>
                </a:highlight>
              </a:rPr>
              <a:t>Jinsoo</a:t>
            </a:r>
            <a:r>
              <a:rPr lang="en-US" sz="1600" dirty="0">
                <a:highlight>
                  <a:srgbClr val="00FFFF"/>
                </a:highlight>
              </a:rPr>
              <a:t> Choi (LG Electronics)</a:t>
            </a:r>
          </a:p>
          <a:p>
            <a:pPr marL="857250" lvl="1" indent="-457200">
              <a:spcBef>
                <a:spcPct val="0"/>
              </a:spcBef>
              <a:defRPr/>
            </a:pPr>
            <a:r>
              <a:rPr lang="en-US" sz="1600" dirty="0">
                <a:highlight>
                  <a:srgbClr val="00FFFF"/>
                </a:highlight>
              </a:rPr>
              <a:t>“Open, </a:t>
            </a:r>
            <a:r>
              <a:rPr lang="en-US" sz="1600" dirty="0" err="1">
                <a:highlight>
                  <a:srgbClr val="00FFFF"/>
                </a:highlight>
              </a:rPr>
              <a:t>Softwarized</a:t>
            </a:r>
            <a:r>
              <a:rPr lang="en-US" sz="1600" dirty="0">
                <a:highlight>
                  <a:srgbClr val="00FFFF"/>
                </a:highlight>
              </a:rPr>
              <a:t>, Data-Driven 802.11 Networks”, Francesco Restuccia (Northeastern University)</a:t>
            </a:r>
          </a:p>
          <a:p>
            <a:pPr marL="857250" lvl="1" indent="-457200">
              <a:spcBef>
                <a:spcPct val="0"/>
              </a:spcBef>
              <a:defRPr/>
            </a:pPr>
            <a:r>
              <a:rPr lang="en-US" sz="1600" dirty="0">
                <a:highlight>
                  <a:srgbClr val="FFFF00"/>
                </a:highlight>
              </a:rPr>
              <a:t>"Next Gen After 11be v2", </a:t>
            </a:r>
            <a:r>
              <a:rPr lang="en-US" sz="1600" dirty="0" err="1">
                <a:highlight>
                  <a:srgbClr val="FFFF00"/>
                </a:highlight>
              </a:rPr>
              <a:t>Vinko</a:t>
            </a:r>
            <a:r>
              <a:rPr lang="en-US" sz="1600" dirty="0">
                <a:highlight>
                  <a:srgbClr val="FFFF00"/>
                </a:highlight>
              </a:rPr>
              <a:t> Erceg (Broadcom)</a:t>
            </a:r>
          </a:p>
          <a:p>
            <a:pPr marL="857250" lvl="1" indent="-457200">
              <a:spcBef>
                <a:spcPct val="0"/>
              </a:spcBef>
              <a:defRPr/>
            </a:pPr>
            <a:r>
              <a:rPr lang="en-US" sz="1600" dirty="0">
                <a:highlight>
                  <a:srgbClr val="FFFF00"/>
                </a:highlight>
              </a:rPr>
              <a:t>“Beyond be”, Rolf de Vegt (Qualcomm Technologies, Inc.)</a:t>
            </a:r>
          </a:p>
          <a:p>
            <a:pPr marL="857250" lvl="1" indent="-457200">
              <a:spcBef>
                <a:spcPct val="0"/>
              </a:spcBef>
              <a:defRPr/>
            </a:pPr>
            <a:r>
              <a:rPr lang="en-US" sz="1600" dirty="0">
                <a:highlight>
                  <a:srgbClr val="FFFF00"/>
                </a:highlight>
              </a:rPr>
              <a:t>“Next gen WLAN”, E. Lei (Haier)</a:t>
            </a:r>
          </a:p>
          <a:p>
            <a:pPr marL="857250" lvl="1" indent="-457200">
              <a:spcBef>
                <a:spcPct val="0"/>
              </a:spcBef>
              <a:defRPr/>
            </a:pPr>
            <a:r>
              <a:rPr lang="en-US" sz="1600" dirty="0">
                <a:highlight>
                  <a:srgbClr val="FFFF00"/>
                </a:highlight>
              </a:rPr>
              <a:t>“Further discussion on next generation WLAN”, Ming Gan (Huawei)</a:t>
            </a:r>
          </a:p>
          <a:p>
            <a:pPr marL="857250" lvl="1" indent="-457200">
              <a:spcBef>
                <a:spcPct val="0"/>
              </a:spcBef>
              <a:defRPr/>
            </a:pPr>
            <a:r>
              <a:rPr lang="en-US" sz="1600" dirty="0">
                <a:highlight>
                  <a:srgbClr val="00FF00"/>
                </a:highlight>
              </a:rPr>
              <a:t>“Next Generation WLAN beyond 11be”, </a:t>
            </a:r>
            <a:r>
              <a:rPr lang="en-US" sz="1600" dirty="0" err="1">
                <a:highlight>
                  <a:srgbClr val="00FF00"/>
                </a:highlight>
              </a:rPr>
              <a:t>Chunyu</a:t>
            </a:r>
            <a:r>
              <a:rPr lang="en-US" sz="1600" dirty="0">
                <a:highlight>
                  <a:srgbClr val="00FF00"/>
                </a:highlight>
              </a:rPr>
              <a:t> Hu (Meta)</a:t>
            </a:r>
          </a:p>
          <a:p>
            <a:pPr marL="857250" lvl="1" indent="-457200">
              <a:spcBef>
                <a:spcPct val="0"/>
              </a:spcBef>
              <a:defRPr/>
            </a:pPr>
            <a:r>
              <a:rPr lang="en-US" sz="1600" dirty="0">
                <a:highlight>
                  <a:srgbClr val="00FF00"/>
                </a:highlight>
              </a:rPr>
              <a:t>“Thoughts on Next Gen WLAN”, </a:t>
            </a:r>
            <a:r>
              <a:rPr lang="en-US" sz="1600" dirty="0" err="1">
                <a:highlight>
                  <a:srgbClr val="00FF00"/>
                </a:highlight>
              </a:rPr>
              <a:t>Xiaofei</a:t>
            </a:r>
            <a:r>
              <a:rPr lang="en-US" sz="1600" dirty="0">
                <a:highlight>
                  <a:srgbClr val="00FF00"/>
                </a:highlight>
              </a:rPr>
              <a:t> Wang (Interdigital)</a:t>
            </a:r>
          </a:p>
          <a:p>
            <a:pPr marL="857250" lvl="1" indent="-457200">
              <a:spcBef>
                <a:spcPct val="0"/>
              </a:spcBef>
              <a:defRPr/>
            </a:pPr>
            <a:r>
              <a:rPr lang="en-US" sz="1600" dirty="0">
                <a:highlight>
                  <a:srgbClr val="00FF00"/>
                </a:highlight>
              </a:rPr>
              <a:t>“Ambient power enabled IOT for Wi-Fi”, Lei Huang (OPPO)</a:t>
            </a:r>
          </a:p>
          <a:p>
            <a:pPr marL="457200" indent="-457200">
              <a:lnSpc>
                <a:spcPct val="120000"/>
              </a:lnSpc>
              <a:spcBef>
                <a:spcPts val="0"/>
              </a:spcBef>
              <a:defRPr/>
            </a:pPr>
            <a:r>
              <a:rPr lang="en-US" altLang="en-US" sz="2000" dirty="0"/>
              <a:t>Plans for July 2022</a:t>
            </a:r>
          </a:p>
          <a:p>
            <a:pPr marL="857250" lvl="1" indent="-457200" eaLnBrk="1" hangingPunct="1">
              <a:lnSpc>
                <a:spcPct val="120000"/>
              </a:lnSpc>
              <a:spcBef>
                <a:spcPts val="0"/>
              </a:spcBef>
              <a:defRPr/>
            </a:pPr>
            <a:r>
              <a:rPr lang="en-US" altLang="en-US" sz="1800" dirty="0">
                <a:solidFill>
                  <a:srgbClr val="000000"/>
                </a:solidFill>
              </a:rPr>
              <a:t>Chair will make a call for presentations in advance</a:t>
            </a:r>
          </a:p>
          <a:p>
            <a:pPr marL="457200" indent="-457200">
              <a:lnSpc>
                <a:spcPct val="120000"/>
              </a:lnSpc>
              <a:spcBef>
                <a:spcPts val="0"/>
              </a:spcBef>
              <a:defRPr/>
            </a:pPr>
            <a:r>
              <a:rPr lang="en-US" altLang="en-US" sz="2000" dirty="0"/>
              <a:t>Adjourn</a:t>
            </a:r>
          </a:p>
        </p:txBody>
      </p:sp>
      <p:sp>
        <p:nvSpPr>
          <p:cNvPr id="32774" name="Footer Placeholder 4">
            <a:extLst>
              <a:ext uri="{FF2B5EF4-FFF2-40B4-BE49-F238E27FC236}">
                <a16:creationId xmlns:a16="http://schemas.microsoft.com/office/drawing/2014/main" id="{4CC36C46-04A6-4574-AB85-3FC98DF0D1BD}"/>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2" name="TextBox 1">
            <a:extLst>
              <a:ext uri="{FF2B5EF4-FFF2-40B4-BE49-F238E27FC236}">
                <a16:creationId xmlns:a16="http://schemas.microsoft.com/office/drawing/2014/main" id="{C8E4275F-0DC4-4704-B81E-BF44406B2FA4}"/>
              </a:ext>
            </a:extLst>
          </p:cNvPr>
          <p:cNvSpPr txBox="1"/>
          <p:nvPr/>
        </p:nvSpPr>
        <p:spPr>
          <a:xfrm>
            <a:off x="354142" y="3573016"/>
            <a:ext cx="1939505" cy="584775"/>
          </a:xfrm>
          <a:prstGeom prst="rect">
            <a:avLst/>
          </a:prstGeom>
          <a:noFill/>
        </p:spPr>
        <p:txBody>
          <a:bodyPr wrap="none" rtlCol="0">
            <a:spAutoFit/>
          </a:bodyPr>
          <a:lstStyle/>
          <a:p>
            <a:pPr algn="ctr"/>
            <a:r>
              <a:rPr lang="en-US" sz="1600" b="1" dirty="0">
                <a:highlight>
                  <a:srgbClr val="00FFFF"/>
                </a:highlight>
                <a:latin typeface="Arial" panose="020B0604020202020204" pitchFamily="34" charset="0"/>
                <a:cs typeface="Arial" panose="020B0604020202020204" pitchFamily="34" charset="0"/>
              </a:rPr>
              <a:t>Tuesday 5/10 AM2</a:t>
            </a:r>
          </a:p>
          <a:p>
            <a:pPr algn="ctr"/>
            <a:r>
              <a:rPr lang="en-US" sz="1600" b="1" dirty="0">
                <a:highlight>
                  <a:srgbClr val="00FFFF"/>
                </a:highlight>
                <a:latin typeface="Arial" panose="020B0604020202020204" pitchFamily="34" charset="0"/>
                <a:cs typeface="Arial" panose="020B0604020202020204" pitchFamily="34" charset="0"/>
              </a:rPr>
              <a:t>(1115-1315 EDT)</a:t>
            </a:r>
          </a:p>
        </p:txBody>
      </p:sp>
      <p:sp>
        <p:nvSpPr>
          <p:cNvPr id="8" name="TextBox 7">
            <a:extLst>
              <a:ext uri="{FF2B5EF4-FFF2-40B4-BE49-F238E27FC236}">
                <a16:creationId xmlns:a16="http://schemas.microsoft.com/office/drawing/2014/main" id="{56AC7C2B-FDEA-4CCE-AB68-615664D07BBD}"/>
              </a:ext>
            </a:extLst>
          </p:cNvPr>
          <p:cNvSpPr txBox="1"/>
          <p:nvPr/>
        </p:nvSpPr>
        <p:spPr>
          <a:xfrm>
            <a:off x="334020" y="4365104"/>
            <a:ext cx="1935915" cy="584775"/>
          </a:xfrm>
          <a:prstGeom prst="rect">
            <a:avLst/>
          </a:prstGeom>
          <a:noFill/>
        </p:spPr>
        <p:txBody>
          <a:bodyPr wrap="none" rtlCol="0">
            <a:spAutoFit/>
          </a:bodyPr>
          <a:lstStyle/>
          <a:p>
            <a:pPr algn="ctr"/>
            <a:r>
              <a:rPr lang="en-US" sz="1600" b="1" dirty="0">
                <a:highlight>
                  <a:srgbClr val="FFFF00"/>
                </a:highlight>
                <a:latin typeface="Arial" panose="020B0604020202020204" pitchFamily="34" charset="0"/>
                <a:cs typeface="Arial" panose="020B0604020202020204" pitchFamily="34" charset="0"/>
              </a:rPr>
              <a:t>Tuesday 5/10 PM3</a:t>
            </a:r>
          </a:p>
          <a:p>
            <a:pPr algn="ctr"/>
            <a:r>
              <a:rPr lang="en-US" sz="1600" b="1" dirty="0">
                <a:highlight>
                  <a:srgbClr val="FFFF00"/>
                </a:highlight>
                <a:latin typeface="Arial" panose="020B0604020202020204" pitchFamily="34" charset="0"/>
                <a:cs typeface="Arial" panose="020B0604020202020204" pitchFamily="34" charset="0"/>
              </a:rPr>
              <a:t>(1900-2100 EDT)</a:t>
            </a:r>
          </a:p>
        </p:txBody>
      </p:sp>
      <p:sp>
        <p:nvSpPr>
          <p:cNvPr id="9" name="TextBox 8">
            <a:extLst>
              <a:ext uri="{FF2B5EF4-FFF2-40B4-BE49-F238E27FC236}">
                <a16:creationId xmlns:a16="http://schemas.microsoft.com/office/drawing/2014/main" id="{B64BD852-F59C-49F3-BD5E-EE83B00CDF86}"/>
              </a:ext>
            </a:extLst>
          </p:cNvPr>
          <p:cNvSpPr txBox="1"/>
          <p:nvPr/>
        </p:nvSpPr>
        <p:spPr>
          <a:xfrm>
            <a:off x="374864" y="5022134"/>
            <a:ext cx="1895071" cy="584775"/>
          </a:xfrm>
          <a:prstGeom prst="rect">
            <a:avLst/>
          </a:prstGeom>
          <a:noFill/>
        </p:spPr>
        <p:txBody>
          <a:bodyPr wrap="none" rtlCol="0">
            <a:spAutoFit/>
          </a:bodyPr>
          <a:lstStyle/>
          <a:p>
            <a:pPr algn="ctr"/>
            <a:r>
              <a:rPr lang="en-US" sz="1600" b="1" dirty="0">
                <a:highlight>
                  <a:srgbClr val="00FF00"/>
                </a:highlight>
                <a:latin typeface="Arial" panose="020B0604020202020204" pitchFamily="34" charset="0"/>
                <a:cs typeface="Arial" panose="020B0604020202020204" pitchFamily="34" charset="0"/>
              </a:rPr>
              <a:t>Monday 5/16 PM3</a:t>
            </a:r>
          </a:p>
          <a:p>
            <a:pPr algn="ctr"/>
            <a:r>
              <a:rPr lang="en-US" sz="1600" b="1" dirty="0">
                <a:highlight>
                  <a:srgbClr val="00FF00"/>
                </a:highlight>
                <a:latin typeface="Arial" panose="020B0604020202020204" pitchFamily="34" charset="0"/>
                <a:cs typeface="Arial" panose="020B0604020202020204" pitchFamily="34" charset="0"/>
              </a:rPr>
              <a:t>(1900-2100 EDT)</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dirty="0"/>
              <a:t>Abstract</a:t>
            </a:r>
          </a:p>
        </p:txBody>
      </p:sp>
      <p:sp>
        <p:nvSpPr>
          <p:cNvPr id="17412" name="Rectangle 3">
            <a:extLst>
              <a:ext uri="{FF2B5EF4-FFF2-40B4-BE49-F238E27FC236}">
                <a16:creationId xmlns:a16="http://schemas.microsoft.com/office/drawing/2014/main" id="{296EDD78-84C3-4E11-A20D-1A09A5B2EE44}"/>
              </a:ext>
            </a:extLst>
          </p:cNvPr>
          <p:cNvSpPr>
            <a:spLocks noGrp="1" noChangeArrowheads="1"/>
          </p:cNvSpPr>
          <p:nvPr>
            <p:ph type="body" idx="4294967295"/>
          </p:nvPr>
        </p:nvSpPr>
        <p:spPr>
          <a:noFill/>
        </p:spPr>
        <p:txBody>
          <a:bodyPr/>
          <a:lstStyle/>
          <a:p>
            <a:pPr algn="ctr">
              <a:buFontTx/>
              <a:buNone/>
            </a:pPr>
            <a:r>
              <a:rPr lang="en-GB" altLang="en-US" sz="3200" dirty="0"/>
              <a:t>   Agenda for Wireless Next Generation Standing Committee meeting for May 2022</a:t>
            </a:r>
          </a:p>
        </p:txBody>
      </p:sp>
      <p:sp>
        <p:nvSpPr>
          <p:cNvPr id="17413" name="Rectangle 4">
            <a:extLst>
              <a:ext uri="{FF2B5EF4-FFF2-40B4-BE49-F238E27FC236}">
                <a16:creationId xmlns:a16="http://schemas.microsoft.com/office/drawing/2014/main" id="{3099FF58-2261-466B-BBEC-6E2B3CE6A0FA}"/>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2022</a:t>
            </a:r>
            <a:endParaRPr lang="en-GB" altLang="en-US" sz="1800" dirty="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F7DD85E-4C0D-43C8-8134-37E2C443F8A3}" type="slidenum">
              <a:rPr lang="en-GB" altLang="en-US" sz="1200" b="0" smtClean="0"/>
              <a:pPr>
                <a:spcBef>
                  <a:spcPct val="0"/>
                </a:spcBef>
                <a:buFontTx/>
                <a:buNone/>
              </a:pPr>
              <a:t>3</a:t>
            </a:fld>
            <a:endParaRPr lang="en-GB" altLang="en-US" sz="1200" b="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2178050" y="1276350"/>
            <a:ext cx="7772400" cy="4895850"/>
          </a:xfrm>
        </p:spPr>
        <p:txBody>
          <a:bodyPr/>
          <a:lstStyle/>
          <a:p>
            <a:pPr marL="457200" indent="-457200">
              <a:defRPr/>
            </a:pPr>
            <a:r>
              <a:rPr lang="en-GB" altLang="en-US" sz="2000" dirty="0"/>
              <a:t>Call Meeting to Order</a:t>
            </a:r>
          </a:p>
          <a:p>
            <a:pPr marL="457200" indent="-457200">
              <a:defRPr/>
            </a:pPr>
            <a:r>
              <a:rPr lang="en-US" altLang="en-US" sz="2000" dirty="0"/>
              <a:t>Agenda approval</a:t>
            </a:r>
          </a:p>
          <a:p>
            <a:pPr marL="457200" indent="-457200">
              <a:defRPr/>
            </a:pPr>
            <a:r>
              <a:rPr lang="en-US" altLang="en-US" sz="2000" dirty="0"/>
              <a:t>Attendance reminder</a:t>
            </a:r>
          </a:p>
          <a:p>
            <a:pPr marL="457200" indent="-457200">
              <a:defRPr/>
            </a:pPr>
            <a:r>
              <a:rPr lang="en-US" altLang="en-US" sz="2000" dirty="0"/>
              <a:t>Documentation reminder</a:t>
            </a:r>
          </a:p>
          <a:p>
            <a:pPr marL="457200" indent="-457200">
              <a:defRPr/>
            </a:pPr>
            <a:r>
              <a:rPr lang="en-GB" altLang="en-US" sz="2000" dirty="0"/>
              <a:t>Announcements</a:t>
            </a:r>
          </a:p>
          <a:p>
            <a:pPr marL="457200" indent="-457200">
              <a:defRPr/>
            </a:pPr>
            <a:r>
              <a:rPr lang="en-GB" altLang="en-US" sz="2000" dirty="0"/>
              <a:t>Vice chair &amp; Secretary confirmation</a:t>
            </a:r>
          </a:p>
          <a:p>
            <a:pPr marL="457200" indent="-457200">
              <a:defRPr/>
            </a:pPr>
            <a:r>
              <a:rPr lang="en-GB" altLang="en-US" sz="2000" dirty="0"/>
              <a:t>Approval of Previous meeting minutes</a:t>
            </a:r>
            <a:r>
              <a:rPr lang="en-GB" altLang="en-US" sz="1800" dirty="0"/>
              <a:t> </a:t>
            </a:r>
          </a:p>
          <a:p>
            <a:pPr marL="838200" lvl="1" indent="-381000">
              <a:defRPr/>
            </a:pPr>
            <a:r>
              <a:rPr lang="en-GB" altLang="en-US" sz="1800" dirty="0"/>
              <a:t>Minutes from March 2022 WNG Meeting</a:t>
            </a:r>
            <a:endParaRPr lang="en-GB" altLang="en-US" sz="1600" dirty="0"/>
          </a:p>
          <a:p>
            <a:pPr marL="838200" lvl="1" indent="-381000">
              <a:defRPr/>
            </a:pPr>
            <a:r>
              <a:rPr lang="en-GB" altLang="en-US" sz="1800" dirty="0"/>
              <a:t>Minutes from April 2022 WNG special meeting</a:t>
            </a:r>
            <a:endParaRPr lang="en-GB" altLang="en-US" sz="1600" dirty="0"/>
          </a:p>
          <a:p>
            <a:pPr marL="438150" indent="-381000">
              <a:defRPr/>
            </a:pPr>
            <a:r>
              <a:rPr lang="en-GB" altLang="en-US" sz="2600" dirty="0"/>
              <a:t>Presentations</a:t>
            </a:r>
          </a:p>
          <a:p>
            <a:pPr marL="857250" lvl="1" indent="-457200">
              <a:defRPr/>
            </a:pPr>
            <a:r>
              <a:rPr lang="en-US" altLang="en-US" sz="1600" dirty="0"/>
              <a:t>Tuesday 10 May 2022, 11:15 – 13:15 EDT and 1900-2100 EDT</a:t>
            </a:r>
          </a:p>
          <a:p>
            <a:pPr marL="857250" lvl="1" indent="-457200">
              <a:defRPr/>
            </a:pPr>
            <a:r>
              <a:rPr lang="en-US" altLang="en-US" sz="1600" dirty="0"/>
              <a:t>Monday 16 May 2022 1900-2100 EDT</a:t>
            </a:r>
          </a:p>
          <a:p>
            <a:pPr marL="457200" indent="-457200" eaLnBrk="1" hangingPunct="1">
              <a:lnSpc>
                <a:spcPct val="90000"/>
              </a:lnSpc>
              <a:defRPr/>
            </a:pPr>
            <a:r>
              <a:rPr lang="en-US" altLang="en-US" sz="2000" dirty="0"/>
              <a:t>Plans for July 2022</a:t>
            </a:r>
          </a:p>
          <a:p>
            <a:pPr marL="457200" indent="-457200">
              <a:lnSpc>
                <a:spcPct val="90000"/>
              </a:lnSpc>
              <a:defRPr/>
            </a:pPr>
            <a:r>
              <a:rPr lang="en-US" altLang="en-US" sz="2000"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2022</a:t>
            </a:r>
            <a:endParaRPr lang="en-GB" altLang="en-US" sz="1800" dirty="0"/>
          </a:p>
        </p:txBody>
      </p:sp>
      <p:sp>
        <p:nvSpPr>
          <p:cNvPr id="2" name="Footer Placeholder 4">
            <a:extLst>
              <a:ext uri="{FF2B5EF4-FFF2-40B4-BE49-F238E27FC236}">
                <a16:creationId xmlns:a16="http://schemas.microsoft.com/office/drawing/2014/main" id="{AACC27E7-4042-4093-9C3F-004EC99F5A07}"/>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a:extLst>
              <a:ext uri="{FF2B5EF4-FFF2-40B4-BE49-F238E27FC236}">
                <a16:creationId xmlns:a16="http://schemas.microsoft.com/office/drawing/2014/main" id="{7F0D2959-CEB2-4E80-AC05-7496F6CDA2E3}"/>
              </a:ext>
            </a:extLst>
          </p:cNvPr>
          <p:cNvSpPr>
            <a:spLocks noGrp="1"/>
          </p:cNvSpPr>
          <p:nvPr>
            <p:ph type="sldNum" sz="quarter" idx="12"/>
          </p:nvPr>
        </p:nvSpPr>
        <p:spPr>
          <a:xfrm>
            <a:off x="59324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F9D5786-F000-4AE7-A2C5-DC368F913BAE}" type="slidenum">
              <a:rPr lang="en-GB" altLang="en-US" sz="1200" b="0" smtClean="0"/>
              <a:pPr>
                <a:spcBef>
                  <a:spcPct val="0"/>
                </a:spcBef>
                <a:buFontTx/>
                <a:buNone/>
              </a:pPr>
              <a:t>4</a:t>
            </a:fld>
            <a:endParaRPr lang="en-GB" altLang="en-US" sz="1200" b="0"/>
          </a:p>
        </p:txBody>
      </p:sp>
      <p:sp>
        <p:nvSpPr>
          <p:cNvPr id="21507" name="Rectangle 2">
            <a:extLst>
              <a:ext uri="{FF2B5EF4-FFF2-40B4-BE49-F238E27FC236}">
                <a16:creationId xmlns:a16="http://schemas.microsoft.com/office/drawing/2014/main" id="{69F9941F-762D-42D2-9A39-D98CF032D8F6}"/>
              </a:ext>
            </a:extLst>
          </p:cNvPr>
          <p:cNvSpPr>
            <a:spLocks noGrp="1" noChangeArrowheads="1"/>
          </p:cNvSpPr>
          <p:nvPr>
            <p:ph type="title" idx="4294967295"/>
          </p:nvPr>
        </p:nvSpPr>
        <p:spPr>
          <a:xfrm>
            <a:off x="1919288" y="620713"/>
            <a:ext cx="8458200" cy="431800"/>
          </a:xfrm>
        </p:spPr>
        <p:txBody>
          <a:bodyPr lIns="91440" tIns="45720" rIns="91440" bIns="45720"/>
          <a:lstStyle/>
          <a:p>
            <a:r>
              <a:rPr lang="en-US" altLang="en-US" sz="2800" u="sng"/>
              <a:t>Guidelines for IEEE-SA Meetings</a:t>
            </a:r>
          </a:p>
        </p:txBody>
      </p:sp>
      <p:sp>
        <p:nvSpPr>
          <p:cNvPr id="21508" name="Rectangle 4">
            <a:extLst>
              <a:ext uri="{FF2B5EF4-FFF2-40B4-BE49-F238E27FC236}">
                <a16:creationId xmlns:a16="http://schemas.microsoft.com/office/drawing/2014/main" id="{B9AB3413-55F1-4D34-B29A-2C2D3E25C2B0}"/>
              </a:ext>
            </a:extLst>
          </p:cNvPr>
          <p:cNvSpPr>
            <a:spLocks noChangeArrowheads="1"/>
          </p:cNvSpPr>
          <p:nvPr/>
        </p:nvSpPr>
        <p:spPr bwMode="auto">
          <a:xfrm>
            <a:off x="2135188" y="1052513"/>
            <a:ext cx="8229600"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pitchFamily="2"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All IEEE-SA standards meetings shall be conducted in compliance with all applicable laws, including antitrust and competition laws.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interpretation, validity, or essentiality of patents/patent claims. </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specific license rates, terms, or conditions.</a:t>
            </a:r>
          </a:p>
          <a:p>
            <a:pPr lvl="1">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pitchFamily="2" charset="2"/>
              <a:buChar char="l"/>
            </a:pPr>
            <a:r>
              <a:rPr lang="en-GB" altLang="en-US" sz="1600">
                <a:solidFill>
                  <a:srgbClr val="000099"/>
                </a:solidFill>
                <a:latin typeface="Arial" panose="020B0604020202020204" pitchFamily="34" charset="0"/>
              </a:rPr>
              <a:t>Technical considerations remain primary focus</a:t>
            </a:r>
            <a:endParaRPr lang="en-US" altLang="en-US" sz="1600">
              <a:solidFill>
                <a:srgbClr val="000099"/>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or engage in the fixing of product prices, allocation of customers, or division of sales markets.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status or substance of ongoing or threatened litigation.</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be silent if inappropriate topics are discussed… do formally object.</a:t>
            </a:r>
          </a:p>
          <a:p>
            <a:pPr algn="ctr">
              <a:lnSpc>
                <a:spcPct val="80000"/>
              </a:lnSpc>
              <a:buClr>
                <a:srgbClr val="CC3300"/>
              </a:buClr>
              <a:buSzPct val="50000"/>
              <a:buFont typeface="Monotype Sorts" pitchFamily="2" charset="2"/>
              <a:buNone/>
            </a:pPr>
            <a:r>
              <a:rPr lang="en-US" altLang="en-US" sz="1200">
                <a:solidFill>
                  <a:srgbClr val="000099"/>
                </a:solidFill>
                <a:latin typeface="Arial" panose="020B0604020202020204" pitchFamily="34" charset="0"/>
              </a:rPr>
              <a:t>---------------------------------------------------------------   </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a:solidFill>
                  <a:srgbClr val="000099"/>
                </a:solidFill>
                <a:latin typeface="Arial" panose="020B0604020202020204" pitchFamily="34" charset="0"/>
              </a:rPr>
            </a:br>
            <a:endParaRPr lang="en-US" altLang="en-US" sz="1400">
              <a:solidFill>
                <a:srgbClr val="000099"/>
              </a:solidFill>
              <a:latin typeface="Arial" panose="020B0604020202020204" pitchFamily="34" charset="0"/>
            </a:endParaRP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See </a:t>
            </a:r>
            <a:r>
              <a:rPr lang="en-US" altLang="en-US" sz="1400" i="1">
                <a:solidFill>
                  <a:srgbClr val="000099"/>
                </a:solidFill>
                <a:latin typeface="Arial" panose="020B0604020202020204" pitchFamily="34" charset="0"/>
              </a:rPr>
              <a:t>IEEE-SA Standards Board Operations Manual</a:t>
            </a:r>
            <a:r>
              <a:rPr lang="en-US" altLang="en-US" sz="1400">
                <a:solidFill>
                  <a:srgbClr val="000099"/>
                </a:solidFill>
                <a:latin typeface="Arial" panose="020B0604020202020204" pitchFamily="34" charset="0"/>
              </a:rPr>
              <a:t>, clause 5.3.10 and </a:t>
            </a:r>
            <a:r>
              <a:rPr lang="en-GB" altLang="en-US" sz="14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a:solidFill>
                  <a:srgbClr val="000099"/>
                </a:solidFill>
                <a:latin typeface="Arial" panose="020B0604020202020204" pitchFamily="34" charset="0"/>
              </a:rPr>
              <a:t> for more details.</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This slide set is available </a:t>
            </a:r>
            <a:br>
              <a:rPr lang="en-US" altLang="en-US" sz="1400">
                <a:solidFill>
                  <a:srgbClr val="000099"/>
                </a:solidFill>
                <a:latin typeface="Arial" panose="020B0604020202020204" pitchFamily="34" charset="0"/>
              </a:rPr>
            </a:br>
            <a:r>
              <a:rPr lang="en-US" altLang="en-US" sz="1400">
                <a:solidFill>
                  <a:srgbClr val="000099"/>
                </a:solidFill>
                <a:latin typeface="Arial" panose="020B0604020202020204" pitchFamily="34" charset="0"/>
              </a:rPr>
              <a:t>at https://development.standards.ieee.org/myproject/Public/mytools/mob/slideset.ppt</a:t>
            </a:r>
          </a:p>
        </p:txBody>
      </p:sp>
      <p:sp>
        <p:nvSpPr>
          <p:cNvPr id="21509" name="Rectangle 4">
            <a:extLst>
              <a:ext uri="{FF2B5EF4-FFF2-40B4-BE49-F238E27FC236}">
                <a16:creationId xmlns:a16="http://schemas.microsoft.com/office/drawing/2014/main" id="{66ABEAA8-6102-42F1-B2B5-D041D51BC3B5}"/>
              </a:ext>
            </a:extLst>
          </p:cNvPr>
          <p:cNvSpPr>
            <a:spLocks noGrp="1" noChangeArrowheads="1"/>
          </p:cNvSpPr>
          <p:nvPr>
            <p:ph type="dt" sz="quarter" idx="10"/>
          </p:nvPr>
        </p:nvSpPr>
        <p:spPr>
          <a:xfrm>
            <a:off x="839788" y="265926"/>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2022</a:t>
            </a:r>
            <a:endParaRPr lang="en-GB" altLang="en-US" sz="1800" dirty="0"/>
          </a:p>
        </p:txBody>
      </p:sp>
      <p:sp>
        <p:nvSpPr>
          <p:cNvPr id="21510" name="Footer Placeholder 4">
            <a:extLst>
              <a:ext uri="{FF2B5EF4-FFF2-40B4-BE49-F238E27FC236}">
                <a16:creationId xmlns:a16="http://schemas.microsoft.com/office/drawing/2014/main" id="{BC2F2D94-CE20-4CC4-A970-C702307CF4E8}"/>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5521F08D-5D9F-4CB9-A6A7-F6DD152A92DC}"/>
              </a:ext>
            </a:extLst>
          </p:cNvPr>
          <p:cNvSpPr>
            <a:spLocks noGrp="1" noChangeArrowheads="1"/>
          </p:cNvSpPr>
          <p:nvPr>
            <p:ph type="title"/>
          </p:nvPr>
        </p:nvSpPr>
        <p:spPr/>
        <p:txBody>
          <a:bodyPr/>
          <a:lstStyle/>
          <a:p>
            <a:r>
              <a:rPr lang="en-US" altLang="en-US"/>
              <a:t>Participant behavior in IEEE-SA activities is guided</a:t>
            </a:r>
            <a:br>
              <a:rPr lang="en-US" altLang="en-US"/>
            </a:br>
            <a:r>
              <a:rPr lang="en-US" altLang="en-US"/>
              <a:t>by the IEEE Codes of Ethics &amp; Conduct</a:t>
            </a:r>
          </a:p>
        </p:txBody>
      </p:sp>
      <p:sp>
        <p:nvSpPr>
          <p:cNvPr id="23555" name="Content Placeholder 2">
            <a:extLst>
              <a:ext uri="{FF2B5EF4-FFF2-40B4-BE49-F238E27FC236}">
                <a16:creationId xmlns:a16="http://schemas.microsoft.com/office/drawing/2014/main" id="{DD601D9A-E87F-4238-B614-8E72625FDE47}"/>
              </a:ext>
            </a:extLst>
          </p:cNvPr>
          <p:cNvSpPr>
            <a:spLocks noGrp="1" noChangeArrowheads="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2"/>
              </a:rPr>
              <a:t>IEEE Code of Ethics</a:t>
            </a:r>
            <a:endParaRPr lang="en-US" altLang="en-US" sz="1800"/>
          </a:p>
          <a:p>
            <a:pPr lvl="1">
              <a:buFont typeface="Arial" panose="020B0604020202020204" pitchFamily="34" charset="0"/>
              <a:buChar char="•"/>
            </a:pPr>
            <a:r>
              <a:rPr lang="en-US" altLang="en-US" sz="1800">
                <a:hlinkClick r:id="rId3"/>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4"/>
              </a:rPr>
              <a:t>http://www.ieee.org/about/corporate/governance</a:t>
            </a:r>
            <a:endParaRPr lang="en-US" altLang="en-US" sz="1800"/>
          </a:p>
        </p:txBody>
      </p:sp>
      <p:sp>
        <p:nvSpPr>
          <p:cNvPr id="23556" name="Slide Number Placeholder 3">
            <a:extLst>
              <a:ext uri="{FF2B5EF4-FFF2-40B4-BE49-F238E27FC236}">
                <a16:creationId xmlns:a16="http://schemas.microsoft.com/office/drawing/2014/main" id="{5D9F5DEC-6A78-47FE-B7EA-780576AAC56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1E009192-00B5-4017-8555-F966BE3EAB0E}" type="slidenum">
              <a:rPr lang="en-GB" altLang="en-US" sz="1200" b="0" smtClean="0"/>
              <a:pPr>
                <a:spcBef>
                  <a:spcPct val="0"/>
                </a:spcBef>
                <a:buFontTx/>
                <a:buNone/>
              </a:pPr>
              <a:t>5</a:t>
            </a:fld>
            <a:endParaRPr lang="en-GB" altLang="en-US" sz="1200" b="0"/>
          </a:p>
        </p:txBody>
      </p:sp>
      <p:sp>
        <p:nvSpPr>
          <p:cNvPr id="23557" name="Footer Placeholder 4">
            <a:extLst>
              <a:ext uri="{FF2B5EF4-FFF2-40B4-BE49-F238E27FC236}">
                <a16:creationId xmlns:a16="http://schemas.microsoft.com/office/drawing/2014/main" id="{F1B9545A-0D8B-4ACB-B532-547F61DED5F6}"/>
              </a:ext>
            </a:extLst>
          </p:cNvPr>
          <p:cNvSpPr>
            <a:spLocks noGrp="1" noChangeArrowheads="1"/>
          </p:cNvSpPr>
          <p:nvPr>
            <p:ph type="ftr" sz="quarter" idx="11"/>
          </p:nvPr>
        </p:nvSpPr>
        <p:spPr>
          <a:xfrm>
            <a:off x="7143750" y="6475413"/>
            <a:ext cx="4246563" cy="180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a:solidFill>
                  <a:srgbClr val="000000"/>
                </a:solidFill>
                <a:ea typeface="MS Gothic" panose="020B0609070205080204" pitchFamily="49" charset="-128"/>
                <a:cs typeface="Arial Unicode MS"/>
              </a:rPr>
              <a:t>Robert Stacey, Intel</a:t>
            </a:r>
          </a:p>
        </p:txBody>
      </p:sp>
      <p:sp>
        <p:nvSpPr>
          <p:cNvPr id="23558" name="Date Placeholder 5">
            <a:extLst>
              <a:ext uri="{FF2B5EF4-FFF2-40B4-BE49-F238E27FC236}">
                <a16:creationId xmlns:a16="http://schemas.microsoft.com/office/drawing/2014/main" id="{AC85EADC-97E6-4293-806A-F094E6216527}"/>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May 2022</a:t>
            </a:r>
            <a:endParaRPr lang="en-GB" alt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C9D7AE10-13BE-49CD-9AE9-538F18EE2019}"/>
              </a:ext>
            </a:extLst>
          </p:cNvPr>
          <p:cNvSpPr>
            <a:spLocks noGrp="1" noChangeArrowheads="1"/>
          </p:cNvSpPr>
          <p:nvPr>
            <p:ph type="title"/>
          </p:nvPr>
        </p:nvSpPr>
        <p:spPr/>
        <p:txBody>
          <a:bodyPr/>
          <a:lstStyle/>
          <a:p>
            <a:r>
              <a:rPr lang="en-US" altLang="en-US"/>
              <a:t>Participants in the IEEE-SA “individual process” shall</a:t>
            </a:r>
            <a:br>
              <a:rPr lang="en-US" altLang="en-US"/>
            </a:br>
            <a:r>
              <a:rPr lang="en-US" altLang="en-US"/>
              <a:t>act independently of others, including employers</a:t>
            </a:r>
          </a:p>
        </p:txBody>
      </p:sp>
      <p:sp>
        <p:nvSpPr>
          <p:cNvPr id="24579" name="Content Placeholder 2">
            <a:extLst>
              <a:ext uri="{FF2B5EF4-FFF2-40B4-BE49-F238E27FC236}">
                <a16:creationId xmlns:a16="http://schemas.microsoft.com/office/drawing/2014/main" id="{5D5BF05E-CC83-4569-AC99-6A6C5766E757}"/>
              </a:ext>
            </a:extLst>
          </p:cNvPr>
          <p:cNvSpPr>
            <a:spLocks noGrp="1" noChangeArrowheads="1"/>
          </p:cNvSpPr>
          <p:nvPr>
            <p:ph idx="1"/>
          </p:nvPr>
        </p:nvSpPr>
        <p:spPr/>
        <p:txBody>
          <a:bodyPr/>
          <a:lstStyle/>
          <a:p>
            <a:r>
              <a:rPr lang="en-US" altLang="en-US" sz="2000"/>
              <a:t>The </a:t>
            </a:r>
            <a:r>
              <a:rPr lang="en-US" altLang="en-US" sz="2000">
                <a:hlinkClick r:id="rId2"/>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p:txBody>
      </p:sp>
      <p:sp>
        <p:nvSpPr>
          <p:cNvPr id="24580" name="Slide Number Placeholder 3">
            <a:extLst>
              <a:ext uri="{FF2B5EF4-FFF2-40B4-BE49-F238E27FC236}">
                <a16:creationId xmlns:a16="http://schemas.microsoft.com/office/drawing/2014/main" id="{50AD9B94-C17C-4663-BD36-AA31EBA0932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C1E4E62D-1F2B-476D-866E-65C44BC2856C}" type="slidenum">
              <a:rPr lang="en-GB" altLang="en-US" sz="1200" b="0" smtClean="0"/>
              <a:pPr>
                <a:spcBef>
                  <a:spcPct val="0"/>
                </a:spcBef>
                <a:buFontTx/>
                <a:buNone/>
              </a:pPr>
              <a:t>6</a:t>
            </a:fld>
            <a:endParaRPr lang="en-GB" altLang="en-US" sz="1200" b="0"/>
          </a:p>
        </p:txBody>
      </p:sp>
      <p:sp>
        <p:nvSpPr>
          <p:cNvPr id="24581" name="Footer Placeholder 4">
            <a:extLst>
              <a:ext uri="{FF2B5EF4-FFF2-40B4-BE49-F238E27FC236}">
                <a16:creationId xmlns:a16="http://schemas.microsoft.com/office/drawing/2014/main" id="{1388623F-BA91-4368-8E19-DF30147FE90E}"/>
              </a:ext>
            </a:extLst>
          </p:cNvPr>
          <p:cNvSpPr>
            <a:spLocks noGrp="1" noChangeArrowheads="1"/>
          </p:cNvSpPr>
          <p:nvPr>
            <p:ph type="ftr" sz="quarter" idx="11"/>
          </p:nvPr>
        </p:nvSpPr>
        <p:spPr>
          <a:xfrm>
            <a:off x="7143750" y="6475413"/>
            <a:ext cx="4246563" cy="180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a:solidFill>
                  <a:srgbClr val="000000"/>
                </a:solidFill>
                <a:ea typeface="MS Gothic" panose="020B0609070205080204" pitchFamily="49" charset="-128"/>
                <a:cs typeface="Arial Unicode MS"/>
              </a:rPr>
              <a:t>Robert Stacey, Intel</a:t>
            </a:r>
          </a:p>
        </p:txBody>
      </p:sp>
      <p:sp>
        <p:nvSpPr>
          <p:cNvPr id="24582" name="Date Placeholder 5">
            <a:extLst>
              <a:ext uri="{FF2B5EF4-FFF2-40B4-BE49-F238E27FC236}">
                <a16:creationId xmlns:a16="http://schemas.microsoft.com/office/drawing/2014/main" id="{25CF7BA2-7620-4EF4-9B14-3FA082AF956E}"/>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May 2022</a:t>
            </a:r>
            <a:endParaRPr lang="en-GB" alt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797E28A6-547A-4464-85B8-90B5100D350F}"/>
              </a:ext>
            </a:extLst>
          </p:cNvPr>
          <p:cNvSpPr>
            <a:spLocks noGrp="1" noChangeArrowheads="1"/>
          </p:cNvSpPr>
          <p:nvPr>
            <p:ph type="title"/>
          </p:nvPr>
        </p:nvSpPr>
        <p:spPr/>
        <p:txBody>
          <a:bodyPr/>
          <a:lstStyle/>
          <a:p>
            <a:r>
              <a:rPr lang="en-US" altLang="en-US"/>
              <a:t>IEEE-SA standards activities shall allow the fair &amp;</a:t>
            </a:r>
            <a:br>
              <a:rPr lang="en-US" altLang="en-US"/>
            </a:br>
            <a:r>
              <a:rPr lang="en-US" altLang="en-US"/>
              <a:t>equitable consideration of all viewpoints</a:t>
            </a:r>
          </a:p>
        </p:txBody>
      </p:sp>
      <p:sp>
        <p:nvSpPr>
          <p:cNvPr id="25603" name="Content Placeholder 2">
            <a:extLst>
              <a:ext uri="{FF2B5EF4-FFF2-40B4-BE49-F238E27FC236}">
                <a16:creationId xmlns:a16="http://schemas.microsoft.com/office/drawing/2014/main" id="{10E1D9F0-8377-4ED2-96BE-CDF12E35A9BA}"/>
              </a:ext>
            </a:extLst>
          </p:cNvPr>
          <p:cNvSpPr>
            <a:spLocks noGrp="1" noChangeArrowheads="1"/>
          </p:cNvSpPr>
          <p:nvPr>
            <p:ph idx="1"/>
          </p:nvPr>
        </p:nvSpPr>
        <p:spPr/>
        <p:txBody>
          <a:bodyPr/>
          <a:lstStyle/>
          <a:p>
            <a:r>
              <a:rPr lang="en-US" altLang="en-US"/>
              <a:t>The </a:t>
            </a:r>
            <a:r>
              <a:rPr lang="en-US" altLang="en-US">
                <a:hlinkClick r:id="rId2"/>
              </a:rPr>
              <a:t>IEEE-SA Standards Board Bylaws </a:t>
            </a:r>
            <a:r>
              <a:rPr lang="en-US" altLang="en-US"/>
              <a:t>(clause 5.2.1.3) specifies that “</a:t>
            </a:r>
            <a:r>
              <a:rPr lang="en-US" altLang="en-US" i="1"/>
              <a:t>the standards development process shall not be dominated by any single interest category, individual, or organization</a:t>
            </a:r>
            <a:r>
              <a:rPr lang="en-US" altLang="en-US"/>
              <a:t>”</a:t>
            </a:r>
          </a:p>
          <a:p>
            <a:pPr lvl="1">
              <a:buFont typeface="Arial" panose="020B0604020202020204" pitchFamily="34"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r>
              <a:rPr lang="en-US" altLang="en-US"/>
              <a:t>This rule applies equally to those participating in a standards development project and to that project’s leadership group</a:t>
            </a:r>
          </a:p>
          <a:p>
            <a:r>
              <a:rPr lang="en-US" altLang="en-US"/>
              <a:t>Any person who reasonably suspects that dominance is occurring in a standards development project is encouraged to bring the issue to the attention of the Standards Committee or the project’s IEEE-SA Program Manager</a:t>
            </a:r>
          </a:p>
        </p:txBody>
      </p:sp>
      <p:sp>
        <p:nvSpPr>
          <p:cNvPr id="25604" name="Slide Number Placeholder 3">
            <a:extLst>
              <a:ext uri="{FF2B5EF4-FFF2-40B4-BE49-F238E27FC236}">
                <a16:creationId xmlns:a16="http://schemas.microsoft.com/office/drawing/2014/main" id="{9D4C86CE-EBF9-4590-968C-0FFE59471EF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6FF4016F-7B8F-4CFD-9050-C6755B8B18DE}" type="slidenum">
              <a:rPr lang="en-GB" altLang="en-US" sz="1200" b="0" smtClean="0"/>
              <a:pPr>
                <a:spcBef>
                  <a:spcPct val="0"/>
                </a:spcBef>
                <a:buFontTx/>
                <a:buNone/>
              </a:pPr>
              <a:t>7</a:t>
            </a:fld>
            <a:endParaRPr lang="en-GB" altLang="en-US" sz="1200" b="0"/>
          </a:p>
        </p:txBody>
      </p:sp>
      <p:sp>
        <p:nvSpPr>
          <p:cNvPr id="25605" name="Footer Placeholder 4">
            <a:extLst>
              <a:ext uri="{FF2B5EF4-FFF2-40B4-BE49-F238E27FC236}">
                <a16:creationId xmlns:a16="http://schemas.microsoft.com/office/drawing/2014/main" id="{F317BA09-23E9-4E76-A792-120F189904F5}"/>
              </a:ext>
            </a:extLst>
          </p:cNvPr>
          <p:cNvSpPr>
            <a:spLocks noGrp="1" noChangeArrowheads="1"/>
          </p:cNvSpPr>
          <p:nvPr>
            <p:ph type="ftr" sz="quarter" idx="11"/>
          </p:nvPr>
        </p:nvSpPr>
        <p:spPr>
          <a:xfrm>
            <a:off x="7143750" y="6475413"/>
            <a:ext cx="4246563" cy="180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a:solidFill>
                  <a:srgbClr val="000000"/>
                </a:solidFill>
                <a:ea typeface="MS Gothic" panose="020B0609070205080204" pitchFamily="49" charset="-128"/>
                <a:cs typeface="Arial Unicode MS"/>
              </a:rPr>
              <a:t>Robert Stacey, Intel</a:t>
            </a:r>
          </a:p>
        </p:txBody>
      </p:sp>
      <p:sp>
        <p:nvSpPr>
          <p:cNvPr id="25606" name="Date Placeholder 5">
            <a:extLst>
              <a:ext uri="{FF2B5EF4-FFF2-40B4-BE49-F238E27FC236}">
                <a16:creationId xmlns:a16="http://schemas.microsoft.com/office/drawing/2014/main" id="{47345D02-EFFB-4127-A9BF-122EA00051D0}"/>
              </a:ext>
            </a:extLst>
          </p:cNvPr>
          <p:cNvSpPr>
            <a:spLocks noGrp="1" noChangeArrowheads="1"/>
          </p:cNvSpPr>
          <p:nvPr>
            <p:ph type="dt" sz="quarter" idx="10"/>
          </p:nvPr>
        </p:nvSpPr>
        <p:spPr>
          <a:xfrm>
            <a:off x="928688" y="329426"/>
            <a:ext cx="15669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May 2022</a:t>
            </a:r>
            <a:endParaRPr lang="en-GB" alt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a:extLst>
              <a:ext uri="{FF2B5EF4-FFF2-40B4-BE49-F238E27FC236}">
                <a16:creationId xmlns:a16="http://schemas.microsoft.com/office/drawing/2014/main" id="{71C7278C-664E-43F2-A589-4C9E2D718D8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26627" name="Slide Number Placeholder 5">
            <a:extLst>
              <a:ext uri="{FF2B5EF4-FFF2-40B4-BE49-F238E27FC236}">
                <a16:creationId xmlns:a16="http://schemas.microsoft.com/office/drawing/2014/main" id="{A4638887-EC92-4E52-857A-4FAD754DD954}"/>
              </a:ext>
            </a:extLst>
          </p:cNvPr>
          <p:cNvSpPr>
            <a:spLocks noGrp="1"/>
          </p:cNvSpPr>
          <p:nvPr>
            <p:ph type="sldNum" sz="quarter" idx="12"/>
          </p:nvPr>
        </p:nvSpPr>
        <p:spPr>
          <a:xfrm>
            <a:off x="5878513" y="6477000"/>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631DE3-826D-4D0A-BF53-F4802629AB6D}" type="slidenum">
              <a:rPr lang="en-GB" altLang="en-US" sz="1200" b="0" smtClean="0"/>
              <a:pPr>
                <a:spcBef>
                  <a:spcPct val="0"/>
                </a:spcBef>
                <a:buFontTx/>
                <a:buNone/>
              </a:pPr>
              <a:t>8</a:t>
            </a:fld>
            <a:endParaRPr lang="en-GB" altLang="en-US" sz="1200" b="0"/>
          </a:p>
        </p:txBody>
      </p:sp>
      <p:sp>
        <p:nvSpPr>
          <p:cNvPr id="26628" name="Rectangle 2">
            <a:extLst>
              <a:ext uri="{FF2B5EF4-FFF2-40B4-BE49-F238E27FC236}">
                <a16:creationId xmlns:a16="http://schemas.microsoft.com/office/drawing/2014/main" id="{88B95140-CB8D-4238-98F9-71A242EDF20E}"/>
              </a:ext>
            </a:extLst>
          </p:cNvPr>
          <p:cNvSpPr>
            <a:spLocks noGrp="1" noChangeArrowheads="1"/>
          </p:cNvSpPr>
          <p:nvPr>
            <p:ph type="title"/>
          </p:nvPr>
        </p:nvSpPr>
        <p:spPr>
          <a:xfrm>
            <a:off x="2208213" y="549275"/>
            <a:ext cx="7772400" cy="922338"/>
          </a:xfrm>
        </p:spPr>
        <p:txBody>
          <a:bodyPr/>
          <a:lstStyle/>
          <a:p>
            <a:r>
              <a:rPr lang="en-US" altLang="en-US" sz="2800" u="sng">
                <a:solidFill>
                  <a:schemeClr val="tx1"/>
                </a:solidFill>
              </a:rPr>
              <a:t>Resources – URLs</a:t>
            </a:r>
          </a:p>
        </p:txBody>
      </p:sp>
      <p:sp>
        <p:nvSpPr>
          <p:cNvPr id="26629" name="Rectangle 3">
            <a:extLst>
              <a:ext uri="{FF2B5EF4-FFF2-40B4-BE49-F238E27FC236}">
                <a16:creationId xmlns:a16="http://schemas.microsoft.com/office/drawing/2014/main" id="{415B8CAE-45C2-47A5-AD9D-72A4158D0835}"/>
              </a:ext>
            </a:extLst>
          </p:cNvPr>
          <p:cNvSpPr>
            <a:spLocks noGrp="1" noChangeArrowheads="1"/>
          </p:cNvSpPr>
          <p:nvPr>
            <p:ph type="body" idx="1"/>
          </p:nvPr>
        </p:nvSpPr>
        <p:spPr>
          <a:xfrm>
            <a:off x="2209800" y="1447800"/>
            <a:ext cx="7772400" cy="3671888"/>
          </a:xfrm>
        </p:spPr>
        <p:txBody>
          <a:bodyPr/>
          <a:lstStyle/>
          <a:p>
            <a:pPr>
              <a:lnSpc>
                <a:spcPct val="90000"/>
              </a:lnSpc>
            </a:pPr>
            <a:r>
              <a:rPr lang="en-US" altLang="en-US" sz="2800"/>
              <a:t>Link to IEEE Disclosure of Affiliation </a:t>
            </a:r>
          </a:p>
          <a:p>
            <a:pPr lvl="1">
              <a:lnSpc>
                <a:spcPct val="90000"/>
              </a:lnSpc>
            </a:pPr>
            <a:r>
              <a:rPr lang="en-US" altLang="en-US" sz="2400">
                <a:hlinkClick r:id="rId3"/>
              </a:rPr>
              <a:t>http://standards.ieee.org/faqs/affiliationFAQ.html</a:t>
            </a:r>
            <a:endParaRPr lang="en-US" altLang="en-US" sz="2400"/>
          </a:p>
          <a:p>
            <a:pPr>
              <a:lnSpc>
                <a:spcPct val="90000"/>
              </a:lnSpc>
            </a:pPr>
            <a:r>
              <a:rPr lang="en-US" altLang="en-US" sz="2800"/>
              <a:t>Links to IEEE Antitrust Guidelines</a:t>
            </a:r>
          </a:p>
          <a:p>
            <a:pPr lvl="1">
              <a:lnSpc>
                <a:spcPct val="90000"/>
              </a:lnSpc>
            </a:pPr>
            <a:r>
              <a:rPr lang="en-US" altLang="en-US" sz="2400">
                <a:hlinkClick r:id="rId4"/>
              </a:rPr>
              <a:t>http://standards.ieee.org/resources/antitrust-guidelines.pdf</a:t>
            </a:r>
            <a:endParaRPr lang="en-US" altLang="en-US" sz="2400"/>
          </a:p>
          <a:p>
            <a:pPr>
              <a:lnSpc>
                <a:spcPct val="90000"/>
              </a:lnSpc>
            </a:pPr>
            <a:r>
              <a:rPr lang="en-US" altLang="en-US" sz="2800"/>
              <a:t>Link to IEEE Code of Ethics</a:t>
            </a:r>
          </a:p>
          <a:p>
            <a:pPr lvl="1">
              <a:lnSpc>
                <a:spcPct val="90000"/>
              </a:lnSpc>
            </a:pPr>
            <a:r>
              <a:rPr lang="en-US" altLang="en-US" sz="2400">
                <a:hlinkClick r:id="rId5"/>
              </a:rPr>
              <a:t>http://www.ieee.org/web/membership/ethics/code_ethics.html</a:t>
            </a:r>
            <a:r>
              <a:rPr lang="en-US" altLang="en-US" sz="2400"/>
              <a:t> </a:t>
            </a:r>
          </a:p>
          <a:p>
            <a:pPr>
              <a:lnSpc>
                <a:spcPct val="90000"/>
              </a:lnSpc>
            </a:pPr>
            <a:r>
              <a:rPr lang="en-US" altLang="en-US" sz="2800"/>
              <a:t>Link to IEEE Patent Policy</a:t>
            </a:r>
          </a:p>
          <a:p>
            <a:pPr lvl="1">
              <a:lnSpc>
                <a:spcPct val="90000"/>
              </a:lnSpc>
            </a:pPr>
            <a:r>
              <a:rPr lang="en-US" altLang="en-US" sz="2400">
                <a:hlinkClick r:id="rId6"/>
              </a:rPr>
              <a:t>http://standards.ieee.org/board/pat/pat-slideset.ppt</a:t>
            </a:r>
            <a:endParaRPr lang="en-US" altLang="en-US" sz="2400"/>
          </a:p>
        </p:txBody>
      </p:sp>
      <p:sp>
        <p:nvSpPr>
          <p:cNvPr id="26630" name="Rectangle 4">
            <a:extLst>
              <a:ext uri="{FF2B5EF4-FFF2-40B4-BE49-F238E27FC236}">
                <a16:creationId xmlns:a16="http://schemas.microsoft.com/office/drawing/2014/main" id="{637FAB1C-A7BF-4C3A-B4CB-D93C33C290C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2022</a:t>
            </a:r>
            <a:endParaRPr lang="en-GB" alt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a:extLst>
              <a:ext uri="{FF2B5EF4-FFF2-40B4-BE49-F238E27FC236}">
                <a16:creationId xmlns:a16="http://schemas.microsoft.com/office/drawing/2014/main" id="{DD1B7141-5835-4EAB-AE1C-C4ADE7CF5B9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28675" name="Slide Number Placeholder 5">
            <a:extLst>
              <a:ext uri="{FF2B5EF4-FFF2-40B4-BE49-F238E27FC236}">
                <a16:creationId xmlns:a16="http://schemas.microsoft.com/office/drawing/2014/main" id="{5CDC9327-56DE-4E76-BC80-ABAFD1FEFD76}"/>
              </a:ext>
            </a:extLst>
          </p:cNvPr>
          <p:cNvSpPr>
            <a:spLocks noGrp="1"/>
          </p:cNvSpPr>
          <p:nvPr>
            <p:ph type="sldNum" sz="quarter" idx="12"/>
          </p:nvPr>
        </p:nvSpPr>
        <p:spPr>
          <a:xfrm>
            <a:off x="5537200"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F769400-E8BB-43E4-8E66-9B69C2303EB1}" type="slidenum">
              <a:rPr lang="en-GB" altLang="en-US" sz="1200" b="0" smtClean="0"/>
              <a:pPr>
                <a:spcBef>
                  <a:spcPct val="0"/>
                </a:spcBef>
                <a:buFontTx/>
                <a:buNone/>
              </a:pPr>
              <a:t>9</a:t>
            </a:fld>
            <a:endParaRPr lang="en-GB" altLang="en-US" sz="1200" b="0"/>
          </a:p>
        </p:txBody>
      </p:sp>
      <p:sp>
        <p:nvSpPr>
          <p:cNvPr id="28676" name="Rectangle 2">
            <a:extLst>
              <a:ext uri="{FF2B5EF4-FFF2-40B4-BE49-F238E27FC236}">
                <a16:creationId xmlns:a16="http://schemas.microsoft.com/office/drawing/2014/main" id="{27A3CD90-E054-45CB-BB38-78F3300A2BF8}"/>
              </a:ext>
            </a:extLst>
          </p:cNvPr>
          <p:cNvSpPr>
            <a:spLocks noGrp="1" noChangeArrowheads="1"/>
          </p:cNvSpPr>
          <p:nvPr>
            <p:ph type="title"/>
          </p:nvPr>
        </p:nvSpPr>
        <p:spPr>
          <a:xfrm>
            <a:off x="2209800" y="685800"/>
            <a:ext cx="7772400" cy="655638"/>
          </a:xfrm>
          <a:noFill/>
        </p:spPr>
        <p:txBody>
          <a:bodyPr lIns="90488" tIns="44450" rIns="90488" bIns="44450"/>
          <a:lstStyle/>
          <a:p>
            <a:r>
              <a:rPr lang="en-US" altLang="en-US" sz="2800" u="sng">
                <a:solidFill>
                  <a:schemeClr val="tx1"/>
                </a:solidFill>
              </a:rPr>
              <a:t>Meeting Etiquette</a:t>
            </a:r>
          </a:p>
        </p:txBody>
      </p:sp>
      <p:sp>
        <p:nvSpPr>
          <p:cNvPr id="28677" name="Rectangle 3">
            <a:extLst>
              <a:ext uri="{FF2B5EF4-FFF2-40B4-BE49-F238E27FC236}">
                <a16:creationId xmlns:a16="http://schemas.microsoft.com/office/drawing/2014/main" id="{98E75E9F-8166-4A8A-9F0D-35D9C13A93BA}"/>
              </a:ext>
            </a:extLst>
          </p:cNvPr>
          <p:cNvSpPr>
            <a:spLocks noGrp="1" noChangeArrowheads="1"/>
          </p:cNvSpPr>
          <p:nvPr>
            <p:ph type="body" idx="1"/>
          </p:nvPr>
        </p:nvSpPr>
        <p:spPr>
          <a:xfrm>
            <a:off x="1828800" y="1752600"/>
            <a:ext cx="7848600" cy="4114800"/>
          </a:xfrm>
          <a:noFill/>
        </p:spPr>
        <p:txBody>
          <a:bodyPr lIns="90488" tIns="44450" rIns="90488" bIns="44450"/>
          <a:lstStyle/>
          <a:p>
            <a:pPr>
              <a:lnSpc>
                <a:spcPct val="90000"/>
              </a:lnSpc>
            </a:pPr>
            <a:r>
              <a:rPr lang="en-US" altLang="en-US" sz="2800"/>
              <a:t>IEEE 802 is a world-wide professional technical organization </a:t>
            </a:r>
          </a:p>
          <a:p>
            <a:pPr>
              <a:lnSpc>
                <a:spcPct val="90000"/>
              </a:lnSpc>
            </a:pPr>
            <a:r>
              <a:rPr lang="en-US" altLang="en-US" sz="2800"/>
              <a:t>Meetings are to be conducted in an </a:t>
            </a:r>
            <a:r>
              <a:rPr lang="en-US" altLang="en-US" sz="2800" b="0" i="1" u="sng">
                <a:solidFill>
                  <a:srgbClr val="0066FF"/>
                </a:solidFill>
              </a:rPr>
              <a:t>orderly</a:t>
            </a:r>
            <a:r>
              <a:rPr lang="en-US" altLang="en-US" sz="2800"/>
              <a:t> and </a:t>
            </a:r>
            <a:r>
              <a:rPr lang="en-US" altLang="en-US" sz="2800" i="1" u="sng">
                <a:solidFill>
                  <a:srgbClr val="0066FF"/>
                </a:solidFill>
              </a:rPr>
              <a:t>professional</a:t>
            </a:r>
            <a:r>
              <a:rPr lang="en-US" altLang="en-US" sz="2800" i="1">
                <a:solidFill>
                  <a:srgbClr val="0066FF"/>
                </a:solidFill>
              </a:rPr>
              <a:t> </a:t>
            </a:r>
            <a:r>
              <a:rPr lang="en-US" altLang="en-US" sz="2800"/>
              <a:t>manner in accordance with the policies and procedures governed by the organization.</a:t>
            </a:r>
          </a:p>
          <a:p>
            <a:pPr>
              <a:lnSpc>
                <a:spcPct val="90000"/>
              </a:lnSpc>
            </a:pPr>
            <a:r>
              <a:rPr lang="en-US" altLang="en-US" sz="2800">
                <a:solidFill>
                  <a:srgbClr val="0066FF"/>
                </a:solidFill>
              </a:rPr>
              <a:t>Individuals are to address the </a:t>
            </a:r>
            <a:r>
              <a:rPr lang="en-US" altLang="en-US" sz="2800" b="0" i="1" u="sng">
                <a:solidFill>
                  <a:srgbClr val="0066FF"/>
                </a:solidFill>
              </a:rPr>
              <a:t>“Technical”</a:t>
            </a:r>
            <a:r>
              <a:rPr lang="en-US" altLang="en-US" sz="2800">
                <a:solidFill>
                  <a:srgbClr val="0066FF"/>
                </a:solidFill>
              </a:rPr>
              <a:t> content of the subject under consideration and refrain from making </a:t>
            </a:r>
            <a:r>
              <a:rPr lang="en-US" altLang="en-US" sz="2800" b="0" i="1" u="sng">
                <a:solidFill>
                  <a:srgbClr val="0066FF"/>
                </a:solidFill>
              </a:rPr>
              <a:t>“personal”</a:t>
            </a:r>
            <a:r>
              <a:rPr lang="en-US" altLang="en-US" sz="2800">
                <a:solidFill>
                  <a:srgbClr val="0066FF"/>
                </a:solidFill>
              </a:rPr>
              <a:t> comments to or about the presenter. </a:t>
            </a:r>
          </a:p>
        </p:txBody>
      </p:sp>
      <p:sp>
        <p:nvSpPr>
          <p:cNvPr id="28678" name="Rectangle 4">
            <a:extLst>
              <a:ext uri="{FF2B5EF4-FFF2-40B4-BE49-F238E27FC236}">
                <a16:creationId xmlns:a16="http://schemas.microsoft.com/office/drawing/2014/main" id="{17BBD8C2-305C-4418-AC65-C73B0B848329}"/>
              </a:ext>
            </a:extLst>
          </p:cNvPr>
          <p:cNvSpPr>
            <a:spLocks noGrp="1" noChangeArrowheads="1"/>
          </p:cNvSpPr>
          <p:nvPr>
            <p:ph type="dt" sz="quarter" idx="10"/>
          </p:nvPr>
        </p:nvSpPr>
        <p:spPr>
          <a:xfrm>
            <a:off x="839788" y="265926"/>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2022</a:t>
            </a:r>
            <a:endParaRPr lang="en-GB" altLang="en-US" sz="180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2ebcc5fe3275a99fca492d5bd295dfcf">
  <xsd:schema xmlns:xsd="http://www.w3.org/2001/XMLSchema" xmlns:xs="http://www.w3.org/2001/XMLSchema" xmlns:p="http://schemas.microsoft.com/office/2006/metadata/properties" xmlns:ns3="cc9c437c-ae0c-4066-8d90-a0f7de786127" targetNamespace="http://schemas.microsoft.com/office/2006/metadata/properties" ma:root="true" ma:fieldsID="99aa03bed7de4a43d67998ed741878dc"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B4CF723-B635-438C-88CE-66D4278AA6EB}">
  <ds:schemaRefs>
    <ds:schemaRef ds:uri="http://schemas.microsoft.com/office/2006/documentManagement/types"/>
    <ds:schemaRef ds:uri="cc9c437c-ae0c-4066-8d90-a0f7de786127"/>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9F27E25D-999B-455B-9E0A-B4B308F9281B}">
  <ds:schemaRefs>
    <ds:schemaRef ds:uri="http://schemas.microsoft.com/sharepoint/v3/contenttype/forms"/>
  </ds:schemaRefs>
</ds:datastoreItem>
</file>

<file path=customXml/itemProps3.xml><?xml version="1.0" encoding="utf-8"?>
<ds:datastoreItem xmlns:ds="http://schemas.openxmlformats.org/officeDocument/2006/customXml" ds:itemID="{E66070EE-6505-46E3-AD64-5C9A86CCD1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21036</TotalTime>
  <Words>1556</Words>
  <Application>Microsoft Office PowerPoint</Application>
  <PresentationFormat>Widescreen</PresentationFormat>
  <Paragraphs>199</Paragraphs>
  <Slides>12</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vt:lpstr>
      <vt:lpstr>Monotype Sorts</vt:lpstr>
      <vt:lpstr>Times New Roman</vt:lpstr>
      <vt:lpstr>802-11-Submission</vt:lpstr>
      <vt:lpstr>Document</vt:lpstr>
      <vt:lpstr>WNG SC Agenda</vt:lpstr>
      <vt:lpstr>Abstract</vt:lpstr>
      <vt:lpstr>PowerPoint Presentation</vt:lpstr>
      <vt:lpstr>Guidelines for IEEE-SA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Resources – URLs</vt:lpstr>
      <vt:lpstr>Meeting Etiquette</vt:lpstr>
      <vt:lpstr>Registration for the May 802.11 interim session</vt:lpstr>
      <vt:lpstr>SC Operating Rules</vt:lpstr>
      <vt:lpstr>PowerPoint Presentation</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Jim Lansford</cp:lastModifiedBy>
  <cp:revision>1239</cp:revision>
  <cp:lastPrinted>1998-02-10T13:28:06Z</cp:lastPrinted>
  <dcterms:created xsi:type="dcterms:W3CDTF">2004-12-02T14:01:45Z</dcterms:created>
  <dcterms:modified xsi:type="dcterms:W3CDTF">2022-05-16T21:55:32Z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