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09" d="100"/>
          <a:sy n="109" d="100"/>
        </p:scale>
        <p:origin x="60" y="12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11-24/0883r15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Jay Yang</a:t>
            </a:r>
          </a:p>
          <a:p>
            <a:pPr>
              <a:spcBef>
                <a:spcPts val="0"/>
              </a:spcBef>
            </a:pPr>
            <a:r>
              <a:rPr lang="en-US" sz="2400" dirty="0"/>
              <a:t>Second: Graham Smith</a:t>
            </a:r>
          </a:p>
          <a:p>
            <a:pPr>
              <a:spcBef>
                <a:spcPts val="0"/>
              </a:spcBef>
            </a:pPr>
            <a:r>
              <a:rPr lang="en-US" sz="2400" dirty="0"/>
              <a:t>Result: Y 6/N 0/A 0 (</a:t>
            </a:r>
            <a:r>
              <a:rPr lang="en-US" sz="2400" dirty="0">
                <a:highlight>
                  <a:srgbClr val="00FF00"/>
                </a:highlight>
              </a:rPr>
              <a:t>Motion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rPr>
              <a:t>11-24/0883r15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10+ day SA Recirculation Ballot asking the question “Should P802.11bh D5.0 be forwarded to RevCom?”, giving the Chair discretion to manage the ballot duration as needed to complete on/before July 11.</a:t>
            </a:r>
            <a:endParaRPr lang="en-US" sz="2000" dirty="0">
              <a:solidFill>
                <a:schemeClr val="tx1"/>
              </a:solidFill>
            </a:endParaRPr>
          </a:p>
          <a:p>
            <a:endParaRPr lang="en-US" sz="2000" dirty="0">
              <a:solidFill>
                <a:schemeClr val="tx1"/>
              </a:solidFill>
            </a:endParaRPr>
          </a:p>
          <a:p>
            <a:r>
              <a:rPr lang="en-US" sz="2000" dirty="0"/>
              <a:t>Moved by: Jay Yang</a:t>
            </a:r>
          </a:p>
          <a:p>
            <a:r>
              <a:rPr lang="en-US" sz="2000" dirty="0"/>
              <a:t>Second: Joe Levy</a:t>
            </a:r>
          </a:p>
          <a:p>
            <a:endParaRPr lang="en-US" sz="1800" dirty="0"/>
          </a:p>
          <a:p>
            <a:pPr>
              <a:spcBef>
                <a:spcPts val="0"/>
              </a:spcBef>
            </a:pPr>
            <a:r>
              <a:rPr lang="en-US" sz="2000" dirty="0"/>
              <a:t>Result: Yes: 6,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43530</TotalTime>
  <Words>4267</Words>
  <Application>Microsoft Office PowerPoint</Application>
  <PresentationFormat>Widescreen</PresentationFormat>
  <Paragraphs>559</Paragraphs>
  <Slides>67</Slides>
  <Notes>30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315</cp:revision>
  <cp:lastPrinted>1601-01-01T00:00:00Z</cp:lastPrinted>
  <dcterms:created xsi:type="dcterms:W3CDTF">2021-01-26T19:12:38Z</dcterms:created>
  <dcterms:modified xsi:type="dcterms:W3CDTF">2024-06-20T21:37:34Z</dcterms:modified>
</cp:coreProperties>
</file>