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p:scale>
          <a:sx n="72" d="100"/>
          <a:sy n="72" d="100"/>
        </p:scale>
        <p:origin x="594"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802.11-22/0651r38</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586-01-00bh-p802-11bh-d3-0-mdr-report-response.doc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39-00-00bh-bit-assignment-of-optional-subelement-ids-for-beacon-request.pptx"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a:t>
            </a:r>
            <a:r>
              <a:rPr lang="en-US" sz="2000" dirty="0">
                <a:highlight>
                  <a:srgbClr val="00FF00"/>
                </a:highlight>
              </a:rPr>
              <a:t>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a:t>
            </a:r>
          </a:p>
          <a:p>
            <a:pPr>
              <a:spcBef>
                <a:spcPts val="0"/>
              </a:spcBef>
            </a:pPr>
            <a:r>
              <a:rPr lang="en-US" sz="2400" dirty="0"/>
              <a:t>Second: </a:t>
            </a:r>
          </a:p>
          <a:p>
            <a:pPr>
              <a:spcBef>
                <a:spcPts val="0"/>
              </a:spcBef>
            </a:pPr>
            <a:r>
              <a:rPr lang="en-US" sz="2400" dirty="0"/>
              <a:t>Result: Yes: , No: , Abstain:  (Motion passes/fails)</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 and updates per the MDR recommendations (</a:t>
            </a:r>
            <a:r>
              <a:rPr lang="en-US" sz="2000" b="0" dirty="0">
                <a:latin typeface="+mj-lt"/>
                <a:hlinkClick r:id="rId3"/>
              </a:rPr>
              <a:t>11-24/0586r1</a:t>
            </a:r>
            <a:r>
              <a:rPr lang="en-US" sz="2000" b="0" dirty="0"/>
              <a:t>), ANA assignments, and 802.11be draft bit assignment conflict (</a:t>
            </a:r>
            <a:r>
              <a:rPr lang="en-US" sz="2000" b="0" u="sng" dirty="0">
                <a:solidFill>
                  <a:srgbClr val="0563C1"/>
                </a:solidFill>
                <a:effectLst/>
                <a:latin typeface="+mj-lt"/>
                <a:ea typeface="Calibri" panose="020F0502020204030204" pitchFamily="34" charset="0"/>
                <a:hlinkClick r:id="rId4"/>
              </a:rPr>
              <a:t>11-24/0539r0</a:t>
            </a:r>
            <a:r>
              <a:rPr lang="en-US" sz="2000" b="0" dirty="0"/>
              <a:t>),</a:t>
            </a:r>
            <a:endParaRPr lang="en-GB" sz="2000" b="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 Second: ??</a:t>
            </a:r>
          </a:p>
          <a:p>
            <a:endParaRPr lang="en-US" sz="1800" dirty="0"/>
          </a:p>
          <a:p>
            <a:pPr>
              <a:spcBef>
                <a:spcPts val="0"/>
              </a:spcBef>
            </a:pPr>
            <a:r>
              <a:rPr lang="en-US" sz="2000" dirty="0"/>
              <a:t>Result: ??? (Motion Passes/fails)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a:t>
            </a:r>
          </a:p>
          <a:p>
            <a:pPr>
              <a:spcBef>
                <a:spcPts val="0"/>
              </a:spcBef>
            </a:pPr>
            <a:r>
              <a:rPr lang="en-US" dirty="0"/>
              <a:t>Second: </a:t>
            </a:r>
          </a:p>
          <a:p>
            <a:pPr>
              <a:spcBef>
                <a:spcPts val="0"/>
              </a:spcBef>
            </a:pPr>
            <a:r>
              <a:rPr lang="en-US" dirty="0"/>
              <a:t>Result: Yes: ,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 </a:t>
            </a:r>
          </a:p>
          <a:p>
            <a:pPr>
              <a:spcBef>
                <a:spcPts val="0"/>
              </a:spcBef>
            </a:pPr>
            <a:r>
              <a:rPr lang="en-US" dirty="0"/>
              <a:t>Result: Yes:,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PAR re-confirmation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38639</TotalTime>
  <Words>3672</Words>
  <Application>Microsoft Office PowerPoint</Application>
  <PresentationFormat>Widescreen</PresentationFormat>
  <Paragraphs>483</Paragraphs>
  <Slides>57</Slides>
  <Notes>27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4"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 – LB283 comment resolution</vt:lpstr>
      <vt:lpstr>Motion ??: P802.11bh recirculation letter ballot</vt:lpstr>
      <vt:lpstr>Motion ??: P802.11bh Report to EC</vt:lpstr>
      <vt:lpstr>Motion ??: P802.11bh Conditional SA Ballot</vt:lpstr>
      <vt:lpstr>Motion ??: P802.11bh PAR re-confirmation</vt:lpstr>
      <vt:lpstr>Motion ??: P802.11bh CSD re-affirmation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293</cp:revision>
  <cp:lastPrinted>1601-01-01T00:00:00Z</cp:lastPrinted>
  <dcterms:created xsi:type="dcterms:W3CDTF">2021-01-26T19:12:38Z</dcterms:created>
  <dcterms:modified xsi:type="dcterms:W3CDTF">2024-03-14T06:42:22Z</dcterms:modified>
</cp:coreProperties>
</file>