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25" r:id="rId52"/>
    <p:sldId id="660" r:id="rId53"/>
    <p:sldId id="1053" r:id="rId54"/>
    <p:sldId id="2430" r:id="rId55"/>
    <p:sldId id="640" r:id="rId56"/>
    <p:sldId id="2427" r:id="rId57"/>
    <p:sldId id="2429"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p:scale>
          <a:sx n="93" d="100"/>
          <a:sy n="93" d="100"/>
        </p:scale>
        <p:origin x="216"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802.11-22/0651r34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282 on P802.11bh D2.0 as contained in </a:t>
            </a:r>
            <a:r>
              <a:rPr lang="en-US" sz="2000" dirty="0">
                <a:hlinkClick r:id="rId2"/>
              </a:rPr>
              <a:t>11-23/1152r30</a:t>
            </a:r>
            <a:r>
              <a:rPr lang="en-US" sz="2000" dirty="0"/>
              <a:t> and motions ??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D3.0 incorporating those changes, and</a:t>
            </a:r>
          </a:p>
          <a:p>
            <a:pPr>
              <a:buFont typeface="Arial" panose="020B0604020202020204" pitchFamily="34" charset="0"/>
              <a:buChar char="•"/>
            </a:pPr>
            <a:r>
              <a:rPr lang="en-US" sz="2000" dirty="0"/>
              <a:t>Approve a 15 day Working Group Recirculation Ballot asking the question “Should P802.11bh D3.0 be forwarded to SA Ballot?”</a:t>
            </a:r>
          </a:p>
          <a:p>
            <a:endParaRPr lang="en-US" sz="2000" dirty="0"/>
          </a:p>
          <a:p>
            <a:endParaRPr lang="en-US" sz="2000" dirty="0"/>
          </a:p>
          <a:p>
            <a:pPr>
              <a:spcBef>
                <a:spcPts val="0"/>
              </a:spcBef>
            </a:pPr>
            <a:r>
              <a:rPr lang="en-US" sz="2000" dirty="0"/>
              <a:t>Moved:</a:t>
            </a:r>
          </a:p>
          <a:p>
            <a:pPr>
              <a:spcBef>
                <a:spcPts val="0"/>
              </a:spcBef>
            </a:pPr>
            <a:r>
              <a:rPr lang="en-US" sz="2000" dirty="0"/>
              <a:t>Second: </a:t>
            </a:r>
          </a:p>
          <a:p>
            <a:pPr>
              <a:spcBef>
                <a:spcPts val="0"/>
              </a:spcBef>
            </a:pPr>
            <a:r>
              <a:rPr lang="en-US" sz="2000" dirty="0"/>
              <a:t>Result: Yes: , No: , Abstain:  (Motion passes/fails)</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https://mentor.ieee.org/802.11/dcn/24/11-24-0181-00-00bh-tgbh-report-to-ec-on-conditional-approval-to-go-to-sa-ballot.pptx as the report to the IEEE 802 Executive Committee (EC) on the requirements for conditional approval to forward P802.11bh D3.0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a:t>
            </a:r>
          </a:p>
          <a:p>
            <a:pPr>
              <a:spcBef>
                <a:spcPts val="0"/>
              </a:spcBef>
            </a:pPr>
            <a:r>
              <a:rPr lang="en-US" dirty="0"/>
              <a:t>Second: </a:t>
            </a:r>
          </a:p>
          <a:p>
            <a:pPr>
              <a:spcBef>
                <a:spcPts val="0"/>
              </a:spcBef>
            </a:pPr>
            <a:r>
              <a:rPr lang="en-US" dirty="0"/>
              <a:t>Result: Yes: ,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D3.0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 </a:t>
            </a:r>
          </a:p>
          <a:p>
            <a:pPr>
              <a:spcBef>
                <a:spcPts val="0"/>
              </a:spcBef>
            </a:pPr>
            <a:r>
              <a:rPr lang="en-US" dirty="0"/>
              <a:t>Result: Yes:,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PAR re-confirmation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Approve P802.11bh D2.0 for sale</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rgbClr val="FF0000"/>
                </a:solidFill>
              </a:rPr>
              <a:t> </a:t>
            </a:r>
            <a:r>
              <a:rPr lang="en-US" sz="2000" dirty="0">
                <a:solidFill>
                  <a:schemeClr val="tx1"/>
                </a:solidFill>
              </a:rPr>
              <a:t>Approve P802.11bh D2.0 to be available for purchase from the IEEE Store.</a:t>
            </a:r>
          </a:p>
          <a:p>
            <a:endParaRPr lang="en-US" sz="2000" dirty="0">
              <a:solidFill>
                <a:schemeClr val="tx1"/>
              </a:solidFill>
            </a:endParaRPr>
          </a:p>
          <a:p>
            <a:endParaRPr lang="en-US" sz="2000" dirty="0">
              <a:solidFill>
                <a:schemeClr val="tx1"/>
              </a:solidFill>
            </a:endParaRPr>
          </a:p>
          <a:p>
            <a:pPr>
              <a:spcBef>
                <a:spcPts val="0"/>
              </a:spcBef>
            </a:pPr>
            <a:r>
              <a:rPr lang="en-US" sz="2000" dirty="0"/>
              <a:t>Moved:</a:t>
            </a:r>
          </a:p>
          <a:p>
            <a:pPr>
              <a:spcBef>
                <a:spcPts val="0"/>
              </a:spcBef>
            </a:pPr>
            <a:r>
              <a:rPr lang="en-US" sz="2000" dirty="0"/>
              <a:t>Second: </a:t>
            </a:r>
          </a:p>
          <a:p>
            <a:pPr>
              <a:spcBef>
                <a:spcPts val="0"/>
              </a:spcBef>
            </a:pPr>
            <a:r>
              <a:rPr lang="en-US" sz="2000" dirty="0"/>
              <a:t>Result: Yes: , No: , Abstain:  (Motion passes/fails)</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11410216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No Motion – CAC reflector : </a:t>
            </a:r>
            <a:r>
              <a:rPr lang="en-GB" dirty="0"/>
              <a:t>P802.11bh Feb telecon w/Motions</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&lt;Request Feb telecon with motions (as needed), to review results of D3.0 recirc, take next steps on accelerated process&gt;</a:t>
            </a:r>
          </a:p>
          <a:p>
            <a:endParaRPr lang="en-US" dirty="0">
              <a:solidFill>
                <a:schemeClr val="tx1"/>
              </a:solidFill>
              <a:highlight>
                <a:srgbClr val="FFFF00"/>
              </a:highlight>
            </a:endParaRPr>
          </a:p>
          <a:p>
            <a:r>
              <a:rPr lang="en-US" dirty="0">
                <a:solidFill>
                  <a:schemeClr val="tx1"/>
                </a:solidFill>
                <a:highlight>
                  <a:srgbClr val="FFFF00"/>
                </a:highlight>
              </a:rPr>
              <a:t>Feb 20?  (WFA week, but off </a:t>
            </a:r>
            <a:r>
              <a:rPr lang="en-US" dirty="0" err="1">
                <a:solidFill>
                  <a:schemeClr val="tx1"/>
                </a:solidFill>
                <a:highlight>
                  <a:srgbClr val="FFFF00"/>
                </a:highlight>
              </a:rPr>
              <a:t>timezones</a:t>
            </a:r>
            <a:r>
              <a:rPr lang="en-US" dirty="0">
                <a:solidFill>
                  <a:schemeClr val="tx1"/>
                </a:solidFill>
                <a:highlight>
                  <a:srgbClr val="FFFF00"/>
                </a:highlight>
              </a:rPr>
              <a:t>, so call start at ~ midnight)</a:t>
            </a:r>
          </a:p>
          <a:p>
            <a:r>
              <a:rPr lang="en-US" dirty="0">
                <a:solidFill>
                  <a:schemeClr val="tx1"/>
                </a:solidFill>
                <a:highlight>
                  <a:srgbClr val="FFFF00"/>
                </a:highlight>
              </a:rPr>
              <a:t>Feb 13 (too soon for Carol?)</a:t>
            </a:r>
          </a:p>
          <a:p>
            <a:r>
              <a:rPr lang="en-US" dirty="0">
                <a:solidFill>
                  <a:schemeClr val="tx1"/>
                </a:solidFill>
                <a:highlight>
                  <a:srgbClr val="FFFF00"/>
                </a:highlight>
              </a:rPr>
              <a:t>Feb 27 (IFF we need a clean recirc, will close ~ last day of Denver F2F.  Is that a problem?)</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7476989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No motion - Check w/Robert, make sure the MDR request is in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2420352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36024</TotalTime>
  <Words>3609</Words>
  <Application>Microsoft Office PowerPoint</Application>
  <PresentationFormat>Widescreen</PresentationFormat>
  <Paragraphs>492</Paragraphs>
  <Slides>57</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4"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 P802.11bh recirculation letter ballot</vt:lpstr>
      <vt:lpstr>Motion ??: P802.11bh Report to EC</vt:lpstr>
      <vt:lpstr>Motion ??: P802.11bh Conditional SA Ballot</vt:lpstr>
      <vt:lpstr>Motion ??: P802.11bh PAR re-confirmation</vt:lpstr>
      <vt:lpstr>Motion ??: P802.11bh CSD re-affirmation</vt:lpstr>
      <vt:lpstr>Motion #??: Approve P802.11bh D2.0 for sale</vt:lpstr>
      <vt:lpstr>No Motion – CAC reflector : P802.11bh Feb telecon w/Motions</vt:lpstr>
      <vt:lpstr>No motion - Check w/Robert, make sure the MDR request is in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277</cp:revision>
  <cp:lastPrinted>1601-01-01T00:00:00Z</cp:lastPrinted>
  <dcterms:created xsi:type="dcterms:W3CDTF">2021-01-26T19:12:38Z</dcterms:created>
  <dcterms:modified xsi:type="dcterms:W3CDTF">2024-01-18T23:07:35Z</dcterms:modified>
</cp:coreProperties>
</file>