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659" r:id="rId52"/>
    <p:sldId id="2425" r:id="rId53"/>
    <p:sldId id="2426" r:id="rId54"/>
    <p:sldId id="660" r:id="rId55"/>
    <p:sldId id="1053" r:id="rId56"/>
    <p:sldId id="2427" r:id="rId5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93" d="100"/>
          <a:sy n="93" d="100"/>
        </p:scale>
        <p:origin x="216" y="4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802.11-22/0651r33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grouper.ieee.org/groups/802/11/PARs/P802.11bh.pdf" TargetMode="External"/><Relationship Id="rId2" Type="http://schemas.openxmlformats.org/officeDocument/2006/relationships/hyperlink" Target="https://mypr-nodejs.standards.ieee.org/mypr-file/par/8958/mypr"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May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a:t>
            </a:r>
          </a:p>
          <a:p>
            <a:pPr marL="0" indent="0"/>
            <a:r>
              <a:rPr lang="en-US" b="0" dirty="0"/>
              <a:t>And, resolve CIDs ?? as shown in &lt;</a:t>
            </a:r>
            <a:r>
              <a:rPr lang="en-US" b="0" dirty="0" err="1"/>
              <a:t>tbd</a:t>
            </a:r>
            <a:r>
              <a:rPr lang="en-US" b="0" dirty="0"/>
              <a:t>&gt;</a:t>
            </a:r>
          </a:p>
          <a:p>
            <a:r>
              <a:rPr lang="en-US" dirty="0"/>
              <a:t>Moved: </a:t>
            </a:r>
          </a:p>
          <a:p>
            <a:r>
              <a:rPr lang="en-US" dirty="0"/>
              <a:t>Seconded: </a:t>
            </a:r>
          </a:p>
          <a:p>
            <a:r>
              <a:rPr lang="en-US" dirty="0"/>
              <a:t>Result: </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282 on P802.11bh D2.0 as contained in </a:t>
            </a:r>
            <a:r>
              <a:rPr lang="en-US" sz="2000" dirty="0">
                <a:hlinkClick r:id="rId2"/>
              </a:rPr>
              <a:t>11-23/1152r30</a:t>
            </a:r>
            <a:r>
              <a:rPr lang="en-US" sz="2000" dirty="0"/>
              <a:t> and motions ??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D3.0 incorporating those changes, and</a:t>
            </a:r>
          </a:p>
          <a:p>
            <a:pPr>
              <a:buFont typeface="Arial" panose="020B0604020202020204" pitchFamily="34" charset="0"/>
              <a:buChar char="•"/>
            </a:pPr>
            <a:r>
              <a:rPr lang="en-US" sz="2000" dirty="0"/>
              <a:t>Approve a 15 day Working Group Recirculation Ballot asking the question “Should P802.11bh D3.0 be forwarded to SA Ballot?”</a:t>
            </a:r>
          </a:p>
          <a:p>
            <a:endParaRPr lang="en-US" sz="2000" dirty="0"/>
          </a:p>
          <a:p>
            <a:endParaRPr lang="en-US" sz="2000" dirty="0"/>
          </a:p>
          <a:p>
            <a:pPr>
              <a:spcBef>
                <a:spcPts val="0"/>
              </a:spcBef>
            </a:pPr>
            <a:r>
              <a:rPr lang="en-US" sz="2000" dirty="0"/>
              <a:t>Moved:</a:t>
            </a:r>
          </a:p>
          <a:p>
            <a:pPr>
              <a:spcBef>
                <a:spcPts val="0"/>
              </a:spcBef>
            </a:pPr>
            <a:r>
              <a:rPr lang="en-US" sz="2000" dirty="0"/>
              <a:t>Second: </a:t>
            </a:r>
          </a:p>
          <a:p>
            <a:pPr>
              <a:spcBef>
                <a:spcPts val="0"/>
              </a:spcBef>
            </a:pPr>
            <a:r>
              <a:rPr lang="en-US" sz="2000" dirty="0"/>
              <a:t>Result: Yes: , No: , Abstain:  (Motion passes/fails)</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Request accelerated process</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a:t>
            </a:r>
          </a:p>
          <a:p>
            <a:pPr>
              <a:spcBef>
                <a:spcPts val="0"/>
              </a:spcBef>
            </a:pPr>
            <a:r>
              <a:rPr lang="en-US" dirty="0"/>
              <a:t>Second: </a:t>
            </a:r>
          </a:p>
          <a:p>
            <a:pPr>
              <a:spcBef>
                <a:spcPts val="0"/>
              </a:spcBef>
            </a:pPr>
            <a:r>
              <a:rPr lang="en-US" dirty="0"/>
              <a:t>Result: Yes: ,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810586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&lt;link&gt; as the report to the IEEE 802 Executive Committee on the requirements for conditional approval to forward P802.11bh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a:t>
            </a:r>
          </a:p>
          <a:p>
            <a:pPr>
              <a:spcBef>
                <a:spcPts val="0"/>
              </a:spcBef>
            </a:pPr>
            <a:r>
              <a:rPr lang="en-US" dirty="0"/>
              <a:t>Second: </a:t>
            </a:r>
          </a:p>
          <a:p>
            <a:pPr>
              <a:spcBef>
                <a:spcPts val="0"/>
              </a:spcBef>
            </a:pPr>
            <a:r>
              <a:rPr lang="en-US" dirty="0"/>
              <a:t>Result: Yes: ,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28358771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Request ballot pool</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a:t>
            </a:r>
          </a:p>
          <a:p>
            <a:pPr>
              <a:spcBef>
                <a:spcPts val="0"/>
              </a:spcBef>
            </a:pPr>
            <a:r>
              <a:rPr lang="en-US" dirty="0"/>
              <a:t>Second: </a:t>
            </a:r>
          </a:p>
          <a:p>
            <a:pPr>
              <a:spcBef>
                <a:spcPts val="0"/>
              </a:spcBef>
            </a:pPr>
            <a:r>
              <a:rPr lang="en-US" dirty="0"/>
              <a:t>Result: Yes: ,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20574780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 </a:t>
            </a:r>
          </a:p>
          <a:p>
            <a:pPr>
              <a:spcBef>
                <a:spcPts val="0"/>
              </a:spcBef>
            </a:pPr>
            <a:r>
              <a:rPr lang="en-US" dirty="0"/>
              <a:t>Result: Yes:,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32343716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PAR re-confirmation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Re-confirm the P802.11bh PAR in document </a:t>
            </a:r>
            <a:r>
              <a:rPr lang="en-US" dirty="0">
                <a:solidFill>
                  <a:schemeClr val="tx1"/>
                </a:solidFill>
                <a:hlinkClick r:id="rId2"/>
              </a:rPr>
              <a:t>https://mypr-nodejs.standards.ieee.org/mypr-file/par/8958/mypr</a:t>
            </a:r>
            <a:r>
              <a:rPr lang="en-US" dirty="0">
                <a:solidFill>
                  <a:schemeClr val="tx1"/>
                </a:solidFill>
              </a:rPr>
              <a:t>   &lt;- </a:t>
            </a:r>
            <a:r>
              <a:rPr lang="en-US" dirty="0" err="1">
                <a:solidFill>
                  <a:schemeClr val="tx1"/>
                </a:solidFill>
              </a:rPr>
              <a:t>REVme’s</a:t>
            </a:r>
            <a:endParaRPr lang="en-US" dirty="0">
              <a:solidFill>
                <a:schemeClr val="tx1"/>
              </a:solidFill>
            </a:endParaRPr>
          </a:p>
          <a:p>
            <a:r>
              <a:rPr lang="en-US" dirty="0">
                <a:solidFill>
                  <a:schemeClr val="tx1"/>
                </a:solidFill>
                <a:hlinkClick r:id="rId3"/>
              </a:rPr>
              <a:t>https://grouper.ieee.org/groups/802/11/PARs/P802.11bh.pdf</a:t>
            </a:r>
            <a:r>
              <a:rPr lang="en-US" dirty="0">
                <a:solidFill>
                  <a:schemeClr val="tx1"/>
                </a:solidFill>
              </a:rPr>
              <a:t> ??</a:t>
            </a:r>
          </a:p>
          <a:p>
            <a:endParaRPr lang="en-US" dirty="0">
              <a:solidFill>
                <a:schemeClr val="tx1"/>
              </a:solidFill>
            </a:endParaRPr>
          </a:p>
          <a:p>
            <a:r>
              <a:rPr lang="en-US" dirty="0">
                <a:solidFill>
                  <a:schemeClr val="tx1"/>
                </a:solidFill>
                <a:highlight>
                  <a:srgbClr val="FFFF00"/>
                </a:highlight>
              </a:rPr>
              <a:t>CSD re-confirm?</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4533922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Feb telecon w/Motions</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&lt;Request Feb telecon with motions (as needed), to review results of D3.0 recirc, take next steps on accelerated process&gt;</a:t>
            </a:r>
            <a:endParaRPr lang="en-US" dirty="0">
              <a:solidFill>
                <a:schemeClr val="tx1"/>
              </a:solidFill>
              <a:highlight>
                <a:srgbClr val="FFFF00"/>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747698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32191</TotalTime>
  <Words>3503</Words>
  <Application>Microsoft Office PowerPoint</Application>
  <PresentationFormat>Widescreen</PresentationFormat>
  <Paragraphs>497</Paragraphs>
  <Slides>56</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3"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 – LB282 comment resolution</vt:lpstr>
      <vt:lpstr>Motion #??: P802.11bh recirculation letter ballot</vt:lpstr>
      <vt:lpstr>Motion ??: P802.11bh Request accelerated process</vt:lpstr>
      <vt:lpstr>Motion ??: P802.11bh Report to EC</vt:lpstr>
      <vt:lpstr>Motion ??: P802.11bh Request ballot pool</vt:lpstr>
      <vt:lpstr>Motion ??: P802.11bh Conditional SA Ballot</vt:lpstr>
      <vt:lpstr>Motion ??: P802.11bh PAR re-confirmation</vt:lpstr>
      <vt:lpstr>Motion ??: P802.11bh Feb telecon w/Motions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270</cp:revision>
  <cp:lastPrinted>1601-01-01T00:00:00Z</cp:lastPrinted>
  <dcterms:created xsi:type="dcterms:W3CDTF">2021-01-26T19:12:38Z</dcterms:created>
  <dcterms:modified xsi:type="dcterms:W3CDTF">2024-01-16T06:27:03Z</dcterms:modified>
</cp:coreProperties>
</file>