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0" r:id="rId22"/>
    <p:sldId id="2387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8" autoAdjust="0"/>
    <p:restoredTop sz="94660"/>
  </p:normalViewPr>
  <p:slideViewPr>
    <p:cSldViewPr>
      <p:cViewPr varScale="1">
        <p:scale>
          <a:sx n="52" d="100"/>
          <a:sy n="52" d="100"/>
        </p:scale>
        <p:origin x="156" y="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802.11-22/0651r6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9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11-22/0973r9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50, 51, 52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CID 50 is only partially covered, as it is 2 different issues.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17913</TotalTime>
  <Words>1104</Words>
  <Application>Microsoft Office PowerPoint</Application>
  <PresentationFormat>Widescreen</PresentationFormat>
  <Paragraphs>203</Paragraphs>
  <Slides>22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#11 – CC41 comment resolution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200</cp:revision>
  <cp:lastPrinted>1601-01-01T00:00:00Z</cp:lastPrinted>
  <dcterms:created xsi:type="dcterms:W3CDTF">2021-01-26T19:12:38Z</dcterms:created>
  <dcterms:modified xsi:type="dcterms:W3CDTF">2022-09-15T11:20:40Z</dcterms:modified>
</cp:coreProperties>
</file>