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92" r:id="rId18"/>
    <p:sldId id="2393" r:id="rId19"/>
    <p:sldId id="2394" r:id="rId20"/>
    <p:sldId id="2395" r:id="rId21"/>
    <p:sldId id="2396" r:id="rId22"/>
    <p:sldId id="2397" r:id="rId23"/>
    <p:sldId id="2398" r:id="rId24"/>
    <p:sldId id="2399" r:id="rId25"/>
    <p:sldId id="2400" r:id="rId26"/>
    <p:sldId id="2401" r:id="rId27"/>
    <p:sldId id="2402" r:id="rId28"/>
    <p:sldId id="2385" r:id="rId29"/>
    <p:sldId id="2386" r:id="rId30"/>
    <p:sldId id="2373" r:id="rId31"/>
    <p:sldId id="293" r:id="rId32"/>
    <p:sldId id="267" r:id="rId3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0"/>
    <p:restoredTop sz="96786"/>
  </p:normalViewPr>
  <p:slideViewPr>
    <p:cSldViewPr snapToGrid="0" snapToObjects="1">
      <p:cViewPr varScale="1">
        <p:scale>
          <a:sx n="108" d="100"/>
          <a:sy n="108" d="100"/>
        </p:scale>
        <p:origin x="52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F7F46B4C-085E-4012-A59A-BBA6D8B7A7A4}"/>
    <pc:docChg chg="custSel addSld delSld modSld modMainMaster">
      <pc:chgData name="Ansley, Carol (CCI-Atlanta)" userId="cbcdc21a-90c4-4b2f-81f7-da4165205229" providerId="ADAL" clId="{F7F46B4C-085E-4012-A59A-BBA6D8B7A7A4}" dt="2022-05-26T14:05:43.219" v="836" actId="20577"/>
      <pc:docMkLst>
        <pc:docMk/>
      </pc:docMkLst>
      <pc:sldChg chg="modSp mod">
        <pc:chgData name="Ansley, Carol (CCI-Atlanta)" userId="cbcdc21a-90c4-4b2f-81f7-da4165205229" providerId="ADAL" clId="{F7F46B4C-085E-4012-A59A-BBA6D8B7A7A4}" dt="2022-05-25T15:10:36.891" v="15" actId="20577"/>
        <pc:sldMkLst>
          <pc:docMk/>
          <pc:sldMk cId="0" sldId="256"/>
        </pc:sldMkLst>
        <pc:spChg chg="mod">
          <ac:chgData name="Ansley, Carol (CCI-Atlanta)" userId="cbcdc21a-90c4-4b2f-81f7-da4165205229" providerId="ADAL" clId="{F7F46B4C-085E-4012-A59A-BBA6D8B7A7A4}" dt="2022-05-25T15:10:23.198" v="7" actId="20577"/>
          <ac:spMkLst>
            <pc:docMk/>
            <pc:sldMk cId="0" sldId="256"/>
            <ac:spMk id="53" creationId="{00000000-0000-0000-0000-000000000000}"/>
          </ac:spMkLst>
        </pc:spChg>
        <pc:spChg chg="mod">
          <ac:chgData name="Ansley, Carol (CCI-Atlanta)" userId="cbcdc21a-90c4-4b2f-81f7-da4165205229" providerId="ADAL" clId="{F7F46B4C-085E-4012-A59A-BBA6D8B7A7A4}" dt="2022-05-25T15:10:36.891" v="15" actId="20577"/>
          <ac:spMkLst>
            <pc:docMk/>
            <pc:sldMk cId="0" sldId="256"/>
            <ac:spMk id="54" creationId="{00000000-0000-0000-0000-000000000000}"/>
          </ac:spMkLst>
        </pc:spChg>
      </pc:sldChg>
      <pc:sldChg chg="modSp mod">
        <pc:chgData name="Ansley, Carol (CCI-Atlanta)" userId="cbcdc21a-90c4-4b2f-81f7-da4165205229" providerId="ADAL" clId="{F7F46B4C-085E-4012-A59A-BBA6D8B7A7A4}" dt="2022-05-25T15:10:54.115" v="20" actId="20577"/>
        <pc:sldMkLst>
          <pc:docMk/>
          <pc:sldMk cId="0" sldId="259"/>
        </pc:sldMkLst>
        <pc:spChg chg="mod">
          <ac:chgData name="Ansley, Carol (CCI-Atlanta)" userId="cbcdc21a-90c4-4b2f-81f7-da4165205229" providerId="ADAL" clId="{F7F46B4C-085E-4012-A59A-BBA6D8B7A7A4}" dt="2022-05-25T15:10:54.115" v="20" actId="20577"/>
          <ac:spMkLst>
            <pc:docMk/>
            <pc:sldMk cId="0" sldId="259"/>
            <ac:spMk id="64" creationId="{00000000-0000-0000-0000-000000000000}"/>
          </ac:spMkLst>
        </pc:spChg>
      </pc:sldChg>
      <pc:sldChg chg="del">
        <pc:chgData name="Ansley, Carol (CCI-Atlanta)" userId="cbcdc21a-90c4-4b2f-81f7-da4165205229" providerId="ADAL" clId="{F7F46B4C-085E-4012-A59A-BBA6D8B7A7A4}" dt="2022-05-25T15:20:04.543" v="323" actId="47"/>
        <pc:sldMkLst>
          <pc:docMk/>
          <pc:sldMk cId="796679035" sldId="2375"/>
        </pc:sldMkLst>
      </pc:sldChg>
      <pc:sldChg chg="modSp mod">
        <pc:chgData name="Ansley, Carol (CCI-Atlanta)" userId="cbcdc21a-90c4-4b2f-81f7-da4165205229" providerId="ADAL" clId="{F7F46B4C-085E-4012-A59A-BBA6D8B7A7A4}" dt="2022-05-26T13:09:10.563" v="328" actId="20577"/>
        <pc:sldMkLst>
          <pc:docMk/>
          <pc:sldMk cId="37899898" sldId="2376"/>
        </pc:sldMkLst>
        <pc:spChg chg="mod">
          <ac:chgData name="Ansley, Carol (CCI-Atlanta)" userId="cbcdc21a-90c4-4b2f-81f7-da4165205229" providerId="ADAL" clId="{F7F46B4C-085E-4012-A59A-BBA6D8B7A7A4}" dt="2022-05-25T15:11:13.858" v="25" actId="20577"/>
          <ac:spMkLst>
            <pc:docMk/>
            <pc:sldMk cId="37899898" sldId="2376"/>
            <ac:spMk id="2" creationId="{F3220D77-4B90-B742-B74B-6BD78C0D50E7}"/>
          </ac:spMkLst>
        </pc:spChg>
        <pc:spChg chg="mod">
          <ac:chgData name="Ansley, Carol (CCI-Atlanta)" userId="cbcdc21a-90c4-4b2f-81f7-da4165205229" providerId="ADAL" clId="{F7F46B4C-085E-4012-A59A-BBA6D8B7A7A4}" dt="2022-05-26T13:09:10.563" v="328" actId="20577"/>
          <ac:spMkLst>
            <pc:docMk/>
            <pc:sldMk cId="37899898" sldId="2376"/>
            <ac:spMk id="3" creationId="{D9119F4E-FC06-F646-87EB-EF12912A7052}"/>
          </ac:spMkLst>
        </pc:spChg>
      </pc:sldChg>
      <pc:sldChg chg="del">
        <pc:chgData name="Ansley, Carol (CCI-Atlanta)" userId="cbcdc21a-90c4-4b2f-81f7-da4165205229" providerId="ADAL" clId="{F7F46B4C-085E-4012-A59A-BBA6D8B7A7A4}" dt="2022-05-25T15:15:11.626" v="49" actId="47"/>
        <pc:sldMkLst>
          <pc:docMk/>
          <pc:sldMk cId="3176072099" sldId="2377"/>
        </pc:sldMkLst>
      </pc:sldChg>
      <pc:sldChg chg="del">
        <pc:chgData name="Ansley, Carol (CCI-Atlanta)" userId="cbcdc21a-90c4-4b2f-81f7-da4165205229" providerId="ADAL" clId="{F7F46B4C-085E-4012-A59A-BBA6D8B7A7A4}" dt="2022-05-25T15:15:11.626" v="49" actId="47"/>
        <pc:sldMkLst>
          <pc:docMk/>
          <pc:sldMk cId="2196205944" sldId="2378"/>
        </pc:sldMkLst>
      </pc:sldChg>
      <pc:sldChg chg="del">
        <pc:chgData name="Ansley, Carol (CCI-Atlanta)" userId="cbcdc21a-90c4-4b2f-81f7-da4165205229" providerId="ADAL" clId="{F7F46B4C-085E-4012-A59A-BBA6D8B7A7A4}" dt="2022-05-25T15:15:11.626" v="49" actId="47"/>
        <pc:sldMkLst>
          <pc:docMk/>
          <pc:sldMk cId="1411554477" sldId="2379"/>
        </pc:sldMkLst>
      </pc:sldChg>
      <pc:sldChg chg="del">
        <pc:chgData name="Ansley, Carol (CCI-Atlanta)" userId="cbcdc21a-90c4-4b2f-81f7-da4165205229" providerId="ADAL" clId="{F7F46B4C-085E-4012-A59A-BBA6D8B7A7A4}" dt="2022-05-25T15:15:11.626" v="49" actId="47"/>
        <pc:sldMkLst>
          <pc:docMk/>
          <pc:sldMk cId="1099804225" sldId="2380"/>
        </pc:sldMkLst>
      </pc:sldChg>
      <pc:sldChg chg="del">
        <pc:chgData name="Ansley, Carol (CCI-Atlanta)" userId="cbcdc21a-90c4-4b2f-81f7-da4165205229" providerId="ADAL" clId="{F7F46B4C-085E-4012-A59A-BBA6D8B7A7A4}" dt="2022-05-25T15:15:11.626" v="49" actId="47"/>
        <pc:sldMkLst>
          <pc:docMk/>
          <pc:sldMk cId="3444832714" sldId="2381"/>
        </pc:sldMkLst>
      </pc:sldChg>
      <pc:sldChg chg="del">
        <pc:chgData name="Ansley, Carol (CCI-Atlanta)" userId="cbcdc21a-90c4-4b2f-81f7-da4165205229" providerId="ADAL" clId="{F7F46B4C-085E-4012-A59A-BBA6D8B7A7A4}" dt="2022-05-25T15:15:11.626" v="49" actId="47"/>
        <pc:sldMkLst>
          <pc:docMk/>
          <pc:sldMk cId="234565440" sldId="2382"/>
        </pc:sldMkLst>
      </pc:sldChg>
      <pc:sldChg chg="del">
        <pc:chgData name="Ansley, Carol (CCI-Atlanta)" userId="cbcdc21a-90c4-4b2f-81f7-da4165205229" providerId="ADAL" clId="{F7F46B4C-085E-4012-A59A-BBA6D8B7A7A4}" dt="2022-05-25T15:15:11.626" v="49" actId="47"/>
        <pc:sldMkLst>
          <pc:docMk/>
          <pc:sldMk cId="3417000897" sldId="2383"/>
        </pc:sldMkLst>
      </pc:sldChg>
      <pc:sldChg chg="del">
        <pc:chgData name="Ansley, Carol (CCI-Atlanta)" userId="cbcdc21a-90c4-4b2f-81f7-da4165205229" providerId="ADAL" clId="{F7F46B4C-085E-4012-A59A-BBA6D8B7A7A4}" dt="2022-05-25T15:15:11.626" v="49" actId="47"/>
        <pc:sldMkLst>
          <pc:docMk/>
          <pc:sldMk cId="3633247581" sldId="2384"/>
        </pc:sldMkLst>
      </pc:sldChg>
      <pc:sldChg chg="modSp mod">
        <pc:chgData name="Ansley, Carol (CCI-Atlanta)" userId="cbcdc21a-90c4-4b2f-81f7-da4165205229" providerId="ADAL" clId="{F7F46B4C-085E-4012-A59A-BBA6D8B7A7A4}" dt="2022-05-25T15:19:45.755" v="320" actId="20577"/>
        <pc:sldMkLst>
          <pc:docMk/>
          <pc:sldMk cId="1649996358" sldId="2385"/>
        </pc:sldMkLst>
        <pc:spChg chg="mod">
          <ac:chgData name="Ansley, Carol (CCI-Atlanta)" userId="cbcdc21a-90c4-4b2f-81f7-da4165205229" providerId="ADAL" clId="{F7F46B4C-085E-4012-A59A-BBA6D8B7A7A4}" dt="2022-05-25T15:19:45.755" v="320" actId="20577"/>
          <ac:spMkLst>
            <pc:docMk/>
            <pc:sldMk cId="1649996358" sldId="2385"/>
            <ac:spMk id="3" creationId="{A8C4C63E-FD4D-4D4B-8020-8808B3AF51F3}"/>
          </ac:spMkLst>
        </pc:spChg>
      </pc:sldChg>
      <pc:sldChg chg="del">
        <pc:chgData name="Ansley, Carol (CCI-Atlanta)" userId="cbcdc21a-90c4-4b2f-81f7-da4165205229" providerId="ADAL" clId="{F7F46B4C-085E-4012-A59A-BBA6D8B7A7A4}" dt="2022-05-25T15:20:03.483" v="322" actId="47"/>
        <pc:sldMkLst>
          <pc:docMk/>
          <pc:sldMk cId="2547658588" sldId="2387"/>
        </pc:sldMkLst>
      </pc:sldChg>
      <pc:sldChg chg="del">
        <pc:chgData name="Ansley, Carol (CCI-Atlanta)" userId="cbcdc21a-90c4-4b2f-81f7-da4165205229" providerId="ADAL" clId="{F7F46B4C-085E-4012-A59A-BBA6D8B7A7A4}" dt="2022-05-25T15:15:11.626" v="49" actId="47"/>
        <pc:sldMkLst>
          <pc:docMk/>
          <pc:sldMk cId="3844757953" sldId="2388"/>
        </pc:sldMkLst>
      </pc:sldChg>
      <pc:sldChg chg="del">
        <pc:chgData name="Ansley, Carol (CCI-Atlanta)" userId="cbcdc21a-90c4-4b2f-81f7-da4165205229" providerId="ADAL" clId="{F7F46B4C-085E-4012-A59A-BBA6D8B7A7A4}" dt="2022-05-25T15:15:11.626" v="49" actId="47"/>
        <pc:sldMkLst>
          <pc:docMk/>
          <pc:sldMk cId="395996740" sldId="2389"/>
        </pc:sldMkLst>
      </pc:sldChg>
      <pc:sldChg chg="del">
        <pc:chgData name="Ansley, Carol (CCI-Atlanta)" userId="cbcdc21a-90c4-4b2f-81f7-da4165205229" providerId="ADAL" clId="{F7F46B4C-085E-4012-A59A-BBA6D8B7A7A4}" dt="2022-05-25T15:15:11.626" v="49" actId="47"/>
        <pc:sldMkLst>
          <pc:docMk/>
          <pc:sldMk cId="2263007014" sldId="2390"/>
        </pc:sldMkLst>
      </pc:sldChg>
      <pc:sldChg chg="del">
        <pc:chgData name="Ansley, Carol (CCI-Atlanta)" userId="cbcdc21a-90c4-4b2f-81f7-da4165205229" providerId="ADAL" clId="{F7F46B4C-085E-4012-A59A-BBA6D8B7A7A4}" dt="2022-05-25T15:20:01.922" v="321" actId="47"/>
        <pc:sldMkLst>
          <pc:docMk/>
          <pc:sldMk cId="3087120309" sldId="2391"/>
        </pc:sldMkLst>
      </pc:sldChg>
      <pc:sldChg chg="modSp add mod">
        <pc:chgData name="Ansley, Carol (CCI-Atlanta)" userId="cbcdc21a-90c4-4b2f-81f7-da4165205229" providerId="ADAL" clId="{F7F46B4C-085E-4012-A59A-BBA6D8B7A7A4}" dt="2022-05-26T13:57:36.012" v="743" actId="404"/>
        <pc:sldMkLst>
          <pc:docMk/>
          <pc:sldMk cId="1709815283" sldId="2392"/>
        </pc:sldMkLst>
        <pc:graphicFrameChg chg="mod modGraphic">
          <ac:chgData name="Ansley, Carol (CCI-Atlanta)" userId="cbcdc21a-90c4-4b2f-81f7-da4165205229" providerId="ADAL" clId="{F7F46B4C-085E-4012-A59A-BBA6D8B7A7A4}" dt="2022-05-26T13:57:36.012" v="743" actId="404"/>
          <ac:graphicFrameMkLst>
            <pc:docMk/>
            <pc:sldMk cId="1709815283" sldId="2392"/>
            <ac:graphicFrameMk id="5" creationId="{D4F879B3-5E68-4371-B756-F42D314CA67E}"/>
          </ac:graphicFrameMkLst>
        </pc:graphicFrameChg>
      </pc:sldChg>
      <pc:sldChg chg="modSp add mod">
        <pc:chgData name="Ansley, Carol (CCI-Atlanta)" userId="cbcdc21a-90c4-4b2f-81f7-da4165205229" providerId="ADAL" clId="{F7F46B4C-085E-4012-A59A-BBA6D8B7A7A4}" dt="2022-05-26T13:58:51.207" v="764" actId="20577"/>
        <pc:sldMkLst>
          <pc:docMk/>
          <pc:sldMk cId="1117234723" sldId="2393"/>
        </pc:sldMkLst>
        <pc:graphicFrameChg chg="mod modGraphic">
          <ac:chgData name="Ansley, Carol (CCI-Atlanta)" userId="cbcdc21a-90c4-4b2f-81f7-da4165205229" providerId="ADAL" clId="{F7F46B4C-085E-4012-A59A-BBA6D8B7A7A4}" dt="2022-05-26T13:58:51.207" v="764" actId="20577"/>
          <ac:graphicFrameMkLst>
            <pc:docMk/>
            <pc:sldMk cId="1117234723" sldId="2393"/>
            <ac:graphicFrameMk id="5" creationId="{D4F879B3-5E68-4371-B756-F42D314CA67E}"/>
          </ac:graphicFrameMkLst>
        </pc:graphicFrameChg>
      </pc:sldChg>
      <pc:sldChg chg="modSp add mod">
        <pc:chgData name="Ansley, Carol (CCI-Atlanta)" userId="cbcdc21a-90c4-4b2f-81f7-da4165205229" providerId="ADAL" clId="{F7F46B4C-085E-4012-A59A-BBA6D8B7A7A4}" dt="2022-05-26T13:59:22.808" v="768" actId="20577"/>
        <pc:sldMkLst>
          <pc:docMk/>
          <pc:sldMk cId="3795646459" sldId="2394"/>
        </pc:sldMkLst>
        <pc:graphicFrameChg chg="mod modGraphic">
          <ac:chgData name="Ansley, Carol (CCI-Atlanta)" userId="cbcdc21a-90c4-4b2f-81f7-da4165205229" providerId="ADAL" clId="{F7F46B4C-085E-4012-A59A-BBA6D8B7A7A4}" dt="2022-05-26T13:59:22.808" v="768" actId="20577"/>
          <ac:graphicFrameMkLst>
            <pc:docMk/>
            <pc:sldMk cId="3795646459" sldId="2394"/>
            <ac:graphicFrameMk id="5" creationId="{D4F879B3-5E68-4371-B756-F42D314CA67E}"/>
          </ac:graphicFrameMkLst>
        </pc:graphicFrameChg>
      </pc:sldChg>
      <pc:sldChg chg="add">
        <pc:chgData name="Ansley, Carol (CCI-Atlanta)" userId="cbcdc21a-90c4-4b2f-81f7-da4165205229" providerId="ADAL" clId="{F7F46B4C-085E-4012-A59A-BBA6D8B7A7A4}" dt="2022-05-25T15:14:53.857" v="48"/>
        <pc:sldMkLst>
          <pc:docMk/>
          <pc:sldMk cId="1484886272" sldId="2395"/>
        </pc:sldMkLst>
      </pc:sldChg>
      <pc:sldChg chg="modSp add mod">
        <pc:chgData name="Ansley, Carol (CCI-Atlanta)" userId="cbcdc21a-90c4-4b2f-81f7-da4165205229" providerId="ADAL" clId="{F7F46B4C-085E-4012-A59A-BBA6D8B7A7A4}" dt="2022-05-26T14:02:57.703" v="820" actId="2165"/>
        <pc:sldMkLst>
          <pc:docMk/>
          <pc:sldMk cId="875076031" sldId="2396"/>
        </pc:sldMkLst>
        <pc:graphicFrameChg chg="mod modGraphic">
          <ac:chgData name="Ansley, Carol (CCI-Atlanta)" userId="cbcdc21a-90c4-4b2f-81f7-da4165205229" providerId="ADAL" clId="{F7F46B4C-085E-4012-A59A-BBA6D8B7A7A4}" dt="2022-05-26T14:02:57.703" v="820" actId="2165"/>
          <ac:graphicFrameMkLst>
            <pc:docMk/>
            <pc:sldMk cId="875076031" sldId="2396"/>
            <ac:graphicFrameMk id="5" creationId="{D4F879B3-5E68-4371-B756-F42D314CA67E}"/>
          </ac:graphicFrameMkLst>
        </pc:graphicFrameChg>
      </pc:sldChg>
      <pc:sldChg chg="modSp add mod">
        <pc:chgData name="Ansley, Carol (CCI-Atlanta)" userId="cbcdc21a-90c4-4b2f-81f7-da4165205229" providerId="ADAL" clId="{F7F46B4C-085E-4012-A59A-BBA6D8B7A7A4}" dt="2022-05-26T14:04:17.357" v="825" actId="948"/>
        <pc:sldMkLst>
          <pc:docMk/>
          <pc:sldMk cId="1716298516" sldId="2397"/>
        </pc:sldMkLst>
        <pc:graphicFrameChg chg="mod modGraphic">
          <ac:chgData name="Ansley, Carol (CCI-Atlanta)" userId="cbcdc21a-90c4-4b2f-81f7-da4165205229" providerId="ADAL" clId="{F7F46B4C-085E-4012-A59A-BBA6D8B7A7A4}" dt="2022-05-26T14:04:17.357" v="825" actId="948"/>
          <ac:graphicFrameMkLst>
            <pc:docMk/>
            <pc:sldMk cId="1716298516" sldId="2397"/>
            <ac:graphicFrameMk id="5" creationId="{D4F879B3-5E68-4371-B756-F42D314CA67E}"/>
          </ac:graphicFrameMkLst>
        </pc:graphicFrameChg>
      </pc:sldChg>
      <pc:sldChg chg="modSp add mod">
        <pc:chgData name="Ansley, Carol (CCI-Atlanta)" userId="cbcdc21a-90c4-4b2f-81f7-da4165205229" providerId="ADAL" clId="{F7F46B4C-085E-4012-A59A-BBA6D8B7A7A4}" dt="2022-05-26T14:05:18.202" v="831" actId="14734"/>
        <pc:sldMkLst>
          <pc:docMk/>
          <pc:sldMk cId="2006485164" sldId="2398"/>
        </pc:sldMkLst>
        <pc:graphicFrameChg chg="mod modGraphic">
          <ac:chgData name="Ansley, Carol (CCI-Atlanta)" userId="cbcdc21a-90c4-4b2f-81f7-da4165205229" providerId="ADAL" clId="{F7F46B4C-085E-4012-A59A-BBA6D8B7A7A4}" dt="2022-05-26T14:05:18.202" v="831" actId="14734"/>
          <ac:graphicFrameMkLst>
            <pc:docMk/>
            <pc:sldMk cId="2006485164" sldId="2398"/>
            <ac:graphicFrameMk id="5" creationId="{D4F879B3-5E68-4371-B756-F42D314CA67E}"/>
          </ac:graphicFrameMkLst>
        </pc:graphicFrameChg>
      </pc:sldChg>
      <pc:sldChg chg="add">
        <pc:chgData name="Ansley, Carol (CCI-Atlanta)" userId="cbcdc21a-90c4-4b2f-81f7-da4165205229" providerId="ADAL" clId="{F7F46B4C-085E-4012-A59A-BBA6D8B7A7A4}" dt="2022-05-25T15:14:53.857" v="48"/>
        <pc:sldMkLst>
          <pc:docMk/>
          <pc:sldMk cId="545045222" sldId="2399"/>
        </pc:sldMkLst>
      </pc:sldChg>
      <pc:sldChg chg="add">
        <pc:chgData name="Ansley, Carol (CCI-Atlanta)" userId="cbcdc21a-90c4-4b2f-81f7-da4165205229" providerId="ADAL" clId="{F7F46B4C-085E-4012-A59A-BBA6D8B7A7A4}" dt="2022-05-25T15:14:53.857" v="48"/>
        <pc:sldMkLst>
          <pc:docMk/>
          <pc:sldMk cId="1649825102" sldId="2400"/>
        </pc:sldMkLst>
      </pc:sldChg>
      <pc:sldChg chg="modSp add mod">
        <pc:chgData name="Ansley, Carol (CCI-Atlanta)" userId="cbcdc21a-90c4-4b2f-81f7-da4165205229" providerId="ADAL" clId="{F7F46B4C-085E-4012-A59A-BBA6D8B7A7A4}" dt="2022-05-26T14:05:43.219" v="836" actId="20577"/>
        <pc:sldMkLst>
          <pc:docMk/>
          <pc:sldMk cId="2374518579" sldId="2401"/>
        </pc:sldMkLst>
        <pc:graphicFrameChg chg="mod modGraphic">
          <ac:chgData name="Ansley, Carol (CCI-Atlanta)" userId="cbcdc21a-90c4-4b2f-81f7-da4165205229" providerId="ADAL" clId="{F7F46B4C-085E-4012-A59A-BBA6D8B7A7A4}" dt="2022-05-26T14:05:43.219" v="836" actId="20577"/>
          <ac:graphicFrameMkLst>
            <pc:docMk/>
            <pc:sldMk cId="2374518579" sldId="2401"/>
            <ac:graphicFrameMk id="5" creationId="{D4F879B3-5E68-4371-B756-F42D314CA67E}"/>
          </ac:graphicFrameMkLst>
        </pc:graphicFrameChg>
      </pc:sldChg>
      <pc:sldChg chg="add">
        <pc:chgData name="Ansley, Carol (CCI-Atlanta)" userId="cbcdc21a-90c4-4b2f-81f7-da4165205229" providerId="ADAL" clId="{F7F46B4C-085E-4012-A59A-BBA6D8B7A7A4}" dt="2022-05-25T15:14:53.857" v="48"/>
        <pc:sldMkLst>
          <pc:docMk/>
          <pc:sldMk cId="363342355" sldId="2402"/>
        </pc:sldMkLst>
      </pc:sldChg>
      <pc:sldMasterChg chg="modSp mod">
        <pc:chgData name="Ansley, Carol (CCI-Atlanta)" userId="cbcdc21a-90c4-4b2f-81f7-da4165205229" providerId="ADAL" clId="{F7F46B4C-085E-4012-A59A-BBA6D8B7A7A4}" dt="2022-05-26T13:55:42.401" v="702" actId="20577"/>
        <pc:sldMasterMkLst>
          <pc:docMk/>
          <pc:sldMasterMk cId="0" sldId="2147483648"/>
        </pc:sldMasterMkLst>
        <pc:spChg chg="mod">
          <ac:chgData name="Ansley, Carol (CCI-Atlanta)" userId="cbcdc21a-90c4-4b2f-81f7-da4165205229" providerId="ADAL" clId="{F7F46B4C-085E-4012-A59A-BBA6D8B7A7A4}" dt="2022-05-25T15:10:13.895" v="4" actId="20577"/>
          <ac:spMkLst>
            <pc:docMk/>
            <pc:sldMasterMk cId="0" sldId="2147483648"/>
            <ac:spMk id="2" creationId="{00000000-0000-0000-0000-000000000000}"/>
          </ac:spMkLst>
        </pc:spChg>
        <pc:spChg chg="mod">
          <ac:chgData name="Ansley, Carol (CCI-Atlanta)" userId="cbcdc21a-90c4-4b2f-81f7-da4165205229" providerId="ADAL" clId="{F7F46B4C-085E-4012-A59A-BBA6D8B7A7A4}" dt="2022-05-26T13:55:42.401" v="702"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0622r9</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2022-05-25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26,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(16 participants)</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Update made to Requirements document, 21-1848/r8, to reflect the changes made during discussions and subsequent motions during May Interim session.</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008547660"/>
              </p:ext>
            </p:extLst>
          </p:nvPr>
        </p:nvGraphicFramePr>
        <p:xfrm>
          <a:off x="623637" y="3099343"/>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GB" sz="1400" b="1" i="0" u="none" strike="noStrike" cap="none" spc="0" baseline="0" dirty="0">
                          <a:solidFill>
                            <a:schemeClr val="tx1"/>
                          </a:solidFill>
                          <a:effectLst/>
                          <a:uFillTx/>
                          <a:latin typeface="+mn-lt"/>
                          <a:ea typeface="+mn-ea"/>
                          <a:cs typeface="+mn-cs"/>
                          <a:sym typeface="Helvetica"/>
                        </a:rPr>
                        <a:t>Approved</a:t>
                      </a:r>
                      <a:r>
                        <a:rPr lang="en-GB" sz="1400" b="0" i="0" u="none" strike="noStrike" cap="none" spc="0" baseline="0" dirty="0">
                          <a:solidFill>
                            <a:schemeClr val="tx1"/>
                          </a:solidFill>
                          <a:effectLst/>
                          <a:uFillTx/>
                          <a:latin typeface="+mn-lt"/>
                          <a:ea typeface="+mn-ea"/>
                          <a:cs typeface="+mn-cs"/>
                          <a:sym typeface="Helvetica"/>
                        </a:rPr>
                        <a:t> (Motion #13, 13 May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1709815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5800" y="1339273"/>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001648130"/>
              </p:ext>
            </p:extLst>
          </p:nvPr>
        </p:nvGraphicFramePr>
        <p:xfrm>
          <a:off x="509336" y="2146781"/>
          <a:ext cx="8329862" cy="4319902"/>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653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541859">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#13, 13 May 2022)</a:t>
                      </a:r>
                      <a:endParaRPr lang="en-US" sz="6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581891">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55418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txBody>
                  <a:tcPr marL="68580" marR="68580" marT="0" marB="0"/>
                </a:tc>
                <a:extLst>
                  <a:ext uri="{0D108BD9-81ED-4DB2-BD59-A6C34878D82A}">
                    <a16:rowId xmlns:a16="http://schemas.microsoft.com/office/drawing/2014/main" val="429492032"/>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52339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117234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498870050"/>
              </p:ext>
            </p:extLst>
          </p:nvPr>
        </p:nvGraphicFramePr>
        <p:xfrm>
          <a:off x="509337" y="2361460"/>
          <a:ext cx="7896006" cy="380942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15807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126463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6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have the frame body</a:t>
                      </a:r>
                      <a:r>
                        <a:rPr lang="en-US" sz="1200" kern="1200" dirty="0">
                          <a:solidFill>
                            <a:srgbClr val="000000"/>
                          </a:solidFill>
                          <a:effectLst/>
                          <a:latin typeface="Times New Roman" panose="02020603050405020304" pitchFamily="18" charset="0"/>
                          <a:ea typeface="MS Gothic" panose="020B0609070205080204" pitchFamily="49" charset="-128"/>
                        </a:rPr>
                        <a:t> encrypted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post association</a:t>
                      </a:r>
                      <a:r>
                        <a:rPr lang="en-US" sz="1200" kern="1200" dirty="0">
                          <a:solidFill>
                            <a:srgbClr val="000000"/>
                          </a:solidFill>
                          <a:effectLst/>
                          <a:latin typeface="Times New Roman" panose="02020603050405020304" pitchFamily="18" charset="0"/>
                          <a:ea typeface="MS Gothic" panose="020B0609070205080204" pitchFamily="49" charset="-128"/>
                        </a:rPr>
                        <a:t>. </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(should have a list of affected frames? Protected frames assumed to be optional. Can there be protected versions of frames defined?)</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Alternate text suggestion: 11bi shall define a protected version of unicast management frames between CPE AP and CPE Client post association. (list of the frames are TBD)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May 26,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110655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MS Gothic" panose="020B0609070205080204" pitchFamily="49" charset="-128"/>
                        </a:rPr>
                        <a:t>(9)-</a:t>
                      </a: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I3, 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Subsumed within req. 9. already motioned.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79564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April/May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099831"/>
          <a:ext cx="7896006" cy="4258504"/>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transmit only encrypted management frames, for example beacons, discovery frames, etc.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50" kern="1200" dirty="0">
                          <a:solidFill>
                            <a:srgbClr val="000000"/>
                          </a:solidFill>
                          <a:effectLst/>
                          <a:latin typeface="Times New Roman" panose="02020603050405020304" pitchFamily="18" charset="0"/>
                          <a:ea typeface="MS Gothic" panose="020B0609070205080204" pitchFamily="49" charset="-128"/>
                        </a:rPr>
                        <a:t>11bi shall define a mechanism for BPE APs to randomize Beacon transmission times. (mobile AP)</a:t>
                      </a:r>
                      <a:endParaRPr lang="en-US" sz="105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MS Gothic" panose="020B0609070205080204" pitchFamily="49" charset="-128"/>
                        </a:rPr>
                        <a:t>11bi shall define a mechanism for the BPE Client and BPE AP to fast active and passive scan available PBE APs in the channel.</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MS Gothic" panose="020B0609070205080204" pitchFamily="49" charset="-128"/>
                        </a:rPr>
                        <a:t>11bi shall define new RNR element to include obfuscated BPE AP identifiers for out-of-the-band discovery of the BPE AP.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BPE-F-111bi shall define a mechanism for BPE APs and BPE Clients to use different MAC addresses for ongoing sensing measurements and data transmissions.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I2, I6, I7, I8</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1484886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590768582"/>
              </p:ext>
            </p:extLst>
          </p:nvPr>
        </p:nvGraphicFramePr>
        <p:xfrm>
          <a:off x="568752" y="2296931"/>
          <a:ext cx="7896006" cy="4166937"/>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3619416">
                  <a:extLst>
                    <a:ext uri="{9D8B030D-6E8A-4147-A177-3AD203B41FA5}">
                      <a16:colId xmlns:a16="http://schemas.microsoft.com/office/drawing/2014/main" val="3238484367"/>
                    </a:ext>
                  </a:extLst>
                </a:gridCol>
                <a:gridCol w="417251">
                  <a:extLst>
                    <a:ext uri="{9D8B030D-6E8A-4147-A177-3AD203B41FA5}">
                      <a16:colId xmlns:a16="http://schemas.microsoft.com/office/drawing/2014/main" val="293639291"/>
                    </a:ext>
                  </a:extLst>
                </a:gridCol>
                <a:gridCol w="621437">
                  <a:extLst>
                    <a:ext uri="{9D8B030D-6E8A-4147-A177-3AD203B41FA5}">
                      <a16:colId xmlns:a16="http://schemas.microsoft.com/office/drawing/2014/main" val="3298458658"/>
                    </a:ext>
                  </a:extLst>
                </a:gridCol>
                <a:gridCol w="286294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875076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873930877"/>
              </p:ext>
            </p:extLst>
          </p:nvPr>
        </p:nvGraphicFramePr>
        <p:xfrm>
          <a:off x="400727" y="2311328"/>
          <a:ext cx="7896006" cy="4419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000" b="1"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in </a:t>
                      </a:r>
                      <a:r>
                        <a:rPr lang="en-US" sz="1000" b="1" kern="1200" dirty="0">
                          <a:solidFill>
                            <a:srgbClr val="000000"/>
                          </a:solidFill>
                          <a:effectLst/>
                          <a:latin typeface="Times New Roman" panose="02020603050405020304" pitchFamily="18" charset="0"/>
                          <a:ea typeface="Times New Roman" panose="02020603050405020304" pitchFamily="18" charset="0"/>
                        </a:rPr>
                        <a:t>protected</a:t>
                      </a:r>
                      <a:r>
                        <a:rPr lang="en-US" sz="1000"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000"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716298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4743155"/>
              </p:ext>
            </p:extLst>
          </p:nvPr>
        </p:nvGraphicFramePr>
        <p:xfrm>
          <a:off x="509337" y="2995066"/>
          <a:ext cx="7896006" cy="24384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4491279">
                  <a:extLst>
                    <a:ext uri="{9D8B030D-6E8A-4147-A177-3AD203B41FA5}">
                      <a16:colId xmlns:a16="http://schemas.microsoft.com/office/drawing/2014/main" val="3238484367"/>
                    </a:ext>
                  </a:extLst>
                </a:gridCol>
                <a:gridCol w="594804">
                  <a:extLst>
                    <a:ext uri="{9D8B030D-6E8A-4147-A177-3AD203B41FA5}">
                      <a16:colId xmlns:a16="http://schemas.microsoft.com/office/drawing/2014/main" val="293639291"/>
                    </a:ext>
                  </a:extLst>
                </a:gridCol>
                <a:gridCol w="692458">
                  <a:extLst>
                    <a:ext uri="{9D8B030D-6E8A-4147-A177-3AD203B41FA5}">
                      <a16:colId xmlns:a16="http://schemas.microsoft.com/office/drawing/2014/main" val="3298458658"/>
                    </a:ext>
                  </a:extLst>
                </a:gridCol>
                <a:gridCol w="172933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200" b="0" i="0" u="none" strike="noStrike" cap="none" spc="0" baseline="0" dirty="0">
                        <a:solidFill>
                          <a:schemeClr val="tx1"/>
                        </a:solidFill>
                        <a:effectLst/>
                        <a:uFillTx/>
                        <a:latin typeface="+mn-lt"/>
                        <a:ea typeface="+mn-ea"/>
                        <a:cs typeface="+mn-cs"/>
                        <a:sym typeface="Helvetica"/>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0" i="0" u="none" strike="noStrike" cap="none" spc="0" baseline="0" dirty="0">
                          <a:solidFill>
                            <a:schemeClr val="tx1"/>
                          </a:solidFill>
                          <a:effectLst/>
                          <a:uFillTx/>
                          <a:latin typeface="+mn-lt"/>
                          <a:ea typeface="+mn-ea"/>
                          <a:cs typeface="+mn-cs"/>
                          <a:sym typeface="Helvetica"/>
                        </a:rPr>
                        <a:t>11bi shall define or reuse a mechanism for CPE Clients and CPE APs to protect the SA/DA values from exposure OTA to 3rd parties.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 5/12/2022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#14, 13 May 2022)</a:t>
                      </a:r>
                      <a:endParaRPr lang="en-US" sz="6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sngStrike" kern="1200" dirty="0">
                          <a:solidFill>
                            <a:srgbClr val="000000"/>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strike="sngStrike"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strike="sngStrike" kern="1200" dirty="0">
                          <a:solidFill>
                            <a:srgbClr val="000000"/>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Covered in 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Subsumed into 13 May 13,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2006485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545045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164982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751762"/>
            <a:ext cx="7771680" cy="4114080"/>
          </a:xfrm>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311052123"/>
              </p:ext>
            </p:extLst>
          </p:nvPr>
        </p:nvGraphicFramePr>
        <p:xfrm>
          <a:off x="509337" y="2372510"/>
          <a:ext cx="7896006" cy="348379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43847">
                  <a:extLst>
                    <a:ext uri="{9D8B030D-6E8A-4147-A177-3AD203B41FA5}">
                      <a16:colId xmlns:a16="http://schemas.microsoft.com/office/drawing/2014/main" val="3238484367"/>
                    </a:ext>
                  </a:extLst>
                </a:gridCol>
                <a:gridCol w="483577">
                  <a:extLst>
                    <a:ext uri="{9D8B030D-6E8A-4147-A177-3AD203B41FA5}">
                      <a16:colId xmlns:a16="http://schemas.microsoft.com/office/drawing/2014/main" val="293639291"/>
                    </a:ext>
                  </a:extLst>
                </a:gridCol>
                <a:gridCol w="773723">
                  <a:extLst>
                    <a:ext uri="{9D8B030D-6E8A-4147-A177-3AD203B41FA5}">
                      <a16:colId xmlns:a16="http://schemas.microsoft.com/office/drawing/2014/main" val="3298458658"/>
                    </a:ext>
                  </a:extLst>
                </a:gridCol>
                <a:gridCol w="181990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dirty="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(details TBD) the transmitted TID on downlink and uplink in Associate STA State 4, without any loss of connection </a:t>
                      </a:r>
                      <a:r>
                        <a:rPr lang="en-US" sz="1000" u="none" kern="1200" dirty="0">
                          <a:solidFill>
                            <a:srgbClr val="000000"/>
                          </a:solidFill>
                          <a:effectLst/>
                          <a:latin typeface="Times New Roman" panose="02020603050405020304" pitchFamily="18" charset="0"/>
                          <a:ea typeface="Times New Roman" panose="02020603050405020304" pitchFamily="18" charset="0"/>
                        </a:rPr>
                        <a:t>when the OTA MAC address of the CPE Client is changed</a:t>
                      </a:r>
                      <a:r>
                        <a:rPr lang="en-US" sz="1000" u="none" kern="1200" dirty="0">
                          <a:solidFill>
                            <a:srgbClr val="000000"/>
                          </a:solidFill>
                          <a:effectLs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u="none"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I7</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#14,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a:t>
                      </a:r>
                      <a:r>
                        <a:rPr lang="en-US" sz="1400" strike="noStrike" kern="1200" dirty="0">
                          <a:solidFill>
                            <a:srgbClr val="000000"/>
                          </a:solidFill>
                          <a:effectLst/>
                          <a:latin typeface="Times New Roman" panose="02020603050405020304" pitchFamily="18" charset="0"/>
                          <a:ea typeface="MS Gothic" panose="020B0609070205080204" pitchFamily="49" charset="-128"/>
                        </a:rPr>
                        <a:t>encrypt/</a:t>
                      </a:r>
                      <a:r>
                        <a:rPr lang="en-US" sz="1400" u="none" kern="1200" dirty="0">
                          <a:solidFill>
                            <a:srgbClr val="000000"/>
                          </a:solidFill>
                          <a:effectLst/>
                          <a:latin typeface="Times New Roman" panose="02020603050405020304" pitchFamily="18" charset="0"/>
                          <a:ea typeface="MS Gothic" panose="020B0609070205080204" pitchFamily="49" charset="-128"/>
                        </a:rPr>
                        <a:t>obfuscate (details TBD) </a:t>
                      </a:r>
                      <a:r>
                        <a:rPr lang="en-US" sz="1400" kern="1200" dirty="0">
                          <a:solidFill>
                            <a:srgbClr val="000000"/>
                          </a:solidFill>
                          <a:effectLst/>
                          <a:latin typeface="Times New Roman" panose="02020603050405020304" pitchFamily="18" charset="0"/>
                          <a:ea typeface="MS Gothic" panose="020B0609070205080204" pitchFamily="49" charset="-128"/>
                        </a:rPr>
                        <a:t>power save related MAC Header fields (PM, EOSP, MD).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237451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363342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endParaRPr lang="en-US" sz="1400" b="0" dirty="0"/>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endParaRPr lang="en-US" sz="1400" dirty="0"/>
          </a:p>
          <a:p>
            <a:pPr marL="457200" indent="-457200">
              <a:buFont typeface="Arial" panose="020B0604020202020204" pitchFamily="34" charset="0"/>
              <a:buChar char="•"/>
            </a:pPr>
            <a:r>
              <a:rPr lang="en-US" sz="1400" dirty="0"/>
              <a:t>R42 and R43 relate to I8 as well as other issues</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April/May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May 26,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12944</TotalTime>
  <Words>5623</Words>
  <Application>Microsoft Office PowerPoint</Application>
  <PresentationFormat>On-screen Show (4:3)</PresentationFormat>
  <Paragraphs>730</Paragraphs>
  <Slides>32</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May 26,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191</cp:revision>
  <dcterms:modified xsi:type="dcterms:W3CDTF">2022-05-26T14:05:53Z</dcterms:modified>
</cp:coreProperties>
</file>