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92" r:id="rId18"/>
    <p:sldId id="2393" r:id="rId19"/>
    <p:sldId id="2394" r:id="rId20"/>
    <p:sldId id="2395" r:id="rId21"/>
    <p:sldId id="2396" r:id="rId22"/>
    <p:sldId id="2397" r:id="rId23"/>
    <p:sldId id="2398" r:id="rId24"/>
    <p:sldId id="2399" r:id="rId25"/>
    <p:sldId id="2400" r:id="rId26"/>
    <p:sldId id="2401" r:id="rId27"/>
    <p:sldId id="2402" r:id="rId28"/>
    <p:sldId id="2385" r:id="rId29"/>
    <p:sldId id="2386" r:id="rId30"/>
    <p:sldId id="2373" r:id="rId31"/>
    <p:sldId id="293" r:id="rId32"/>
    <p:sldId id="267" r:id="rId3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06" d="100"/>
          <a:sy n="106" d="100"/>
        </p:scale>
        <p:origin x="12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F7F46B4C-085E-4012-A59A-BBA6D8B7A7A4}"/>
    <pc:docChg chg="custSel addSld delSld modSld modMainMaster">
      <pc:chgData name="Ansley, Carol (CCI-Atlanta)" userId="cbcdc21a-90c4-4b2f-81f7-da4165205229" providerId="ADAL" clId="{F7F46B4C-085E-4012-A59A-BBA6D8B7A7A4}" dt="2022-05-25T15:20:04.543" v="323" actId="47"/>
      <pc:docMkLst>
        <pc:docMk/>
      </pc:docMkLst>
      <pc:sldChg chg="modSp mod">
        <pc:chgData name="Ansley, Carol (CCI-Atlanta)" userId="cbcdc21a-90c4-4b2f-81f7-da4165205229" providerId="ADAL" clId="{F7F46B4C-085E-4012-A59A-BBA6D8B7A7A4}" dt="2022-05-25T15:10:36.891" v="15" actId="20577"/>
        <pc:sldMkLst>
          <pc:docMk/>
          <pc:sldMk cId="0" sldId="256"/>
        </pc:sldMkLst>
        <pc:spChg chg="mod">
          <ac:chgData name="Ansley, Carol (CCI-Atlanta)" userId="cbcdc21a-90c4-4b2f-81f7-da4165205229" providerId="ADAL" clId="{F7F46B4C-085E-4012-A59A-BBA6D8B7A7A4}" dt="2022-05-25T15:10:23.198" v="7" actId="20577"/>
          <ac:spMkLst>
            <pc:docMk/>
            <pc:sldMk cId="0" sldId="256"/>
            <ac:spMk id="53" creationId="{00000000-0000-0000-0000-000000000000}"/>
          </ac:spMkLst>
        </pc:spChg>
        <pc:spChg chg="mod">
          <ac:chgData name="Ansley, Carol (CCI-Atlanta)" userId="cbcdc21a-90c4-4b2f-81f7-da4165205229" providerId="ADAL" clId="{F7F46B4C-085E-4012-A59A-BBA6D8B7A7A4}" dt="2022-05-25T15:10:36.891" v="15" actId="20577"/>
          <ac:spMkLst>
            <pc:docMk/>
            <pc:sldMk cId="0" sldId="256"/>
            <ac:spMk id="54" creationId="{00000000-0000-0000-0000-000000000000}"/>
          </ac:spMkLst>
        </pc:spChg>
      </pc:sldChg>
      <pc:sldChg chg="modSp mod">
        <pc:chgData name="Ansley, Carol (CCI-Atlanta)" userId="cbcdc21a-90c4-4b2f-81f7-da4165205229" providerId="ADAL" clId="{F7F46B4C-085E-4012-A59A-BBA6D8B7A7A4}" dt="2022-05-25T15:10:54.115" v="20" actId="20577"/>
        <pc:sldMkLst>
          <pc:docMk/>
          <pc:sldMk cId="0" sldId="259"/>
        </pc:sldMkLst>
        <pc:spChg chg="mod">
          <ac:chgData name="Ansley, Carol (CCI-Atlanta)" userId="cbcdc21a-90c4-4b2f-81f7-da4165205229" providerId="ADAL" clId="{F7F46B4C-085E-4012-A59A-BBA6D8B7A7A4}" dt="2022-05-25T15:10:54.115" v="20" actId="20577"/>
          <ac:spMkLst>
            <pc:docMk/>
            <pc:sldMk cId="0" sldId="259"/>
            <ac:spMk id="64" creationId="{00000000-0000-0000-0000-000000000000}"/>
          </ac:spMkLst>
        </pc:spChg>
      </pc:sldChg>
      <pc:sldChg chg="del">
        <pc:chgData name="Ansley, Carol (CCI-Atlanta)" userId="cbcdc21a-90c4-4b2f-81f7-da4165205229" providerId="ADAL" clId="{F7F46B4C-085E-4012-A59A-BBA6D8B7A7A4}" dt="2022-05-25T15:20:04.543" v="323" actId="47"/>
        <pc:sldMkLst>
          <pc:docMk/>
          <pc:sldMk cId="796679035" sldId="2375"/>
        </pc:sldMkLst>
      </pc:sldChg>
      <pc:sldChg chg="modSp mod">
        <pc:chgData name="Ansley, Carol (CCI-Atlanta)" userId="cbcdc21a-90c4-4b2f-81f7-da4165205229" providerId="ADAL" clId="{F7F46B4C-085E-4012-A59A-BBA6D8B7A7A4}" dt="2022-05-25T15:17:38.109" v="264" actId="20577"/>
        <pc:sldMkLst>
          <pc:docMk/>
          <pc:sldMk cId="37899898" sldId="2376"/>
        </pc:sldMkLst>
        <pc:spChg chg="mod">
          <ac:chgData name="Ansley, Carol (CCI-Atlanta)" userId="cbcdc21a-90c4-4b2f-81f7-da4165205229" providerId="ADAL" clId="{F7F46B4C-085E-4012-A59A-BBA6D8B7A7A4}" dt="2022-05-25T15:11:13.858" v="25" actId="20577"/>
          <ac:spMkLst>
            <pc:docMk/>
            <pc:sldMk cId="37899898" sldId="2376"/>
            <ac:spMk id="2" creationId="{F3220D77-4B90-B742-B74B-6BD78C0D50E7}"/>
          </ac:spMkLst>
        </pc:spChg>
        <pc:spChg chg="mod">
          <ac:chgData name="Ansley, Carol (CCI-Atlanta)" userId="cbcdc21a-90c4-4b2f-81f7-da4165205229" providerId="ADAL" clId="{F7F46B4C-085E-4012-A59A-BBA6D8B7A7A4}" dt="2022-05-25T15:17:38.109" v="264" actId="20577"/>
          <ac:spMkLst>
            <pc:docMk/>
            <pc:sldMk cId="37899898" sldId="2376"/>
            <ac:spMk id="3" creationId="{D9119F4E-FC06-F646-87EB-EF12912A7052}"/>
          </ac:spMkLst>
        </pc:spChg>
      </pc:sldChg>
      <pc:sldChg chg="del">
        <pc:chgData name="Ansley, Carol (CCI-Atlanta)" userId="cbcdc21a-90c4-4b2f-81f7-da4165205229" providerId="ADAL" clId="{F7F46B4C-085E-4012-A59A-BBA6D8B7A7A4}" dt="2022-05-25T15:15:11.626" v="49" actId="47"/>
        <pc:sldMkLst>
          <pc:docMk/>
          <pc:sldMk cId="3176072099" sldId="2377"/>
        </pc:sldMkLst>
      </pc:sldChg>
      <pc:sldChg chg="del">
        <pc:chgData name="Ansley, Carol (CCI-Atlanta)" userId="cbcdc21a-90c4-4b2f-81f7-da4165205229" providerId="ADAL" clId="{F7F46B4C-085E-4012-A59A-BBA6D8B7A7A4}" dt="2022-05-25T15:15:11.626" v="49" actId="47"/>
        <pc:sldMkLst>
          <pc:docMk/>
          <pc:sldMk cId="2196205944" sldId="2378"/>
        </pc:sldMkLst>
      </pc:sldChg>
      <pc:sldChg chg="del">
        <pc:chgData name="Ansley, Carol (CCI-Atlanta)" userId="cbcdc21a-90c4-4b2f-81f7-da4165205229" providerId="ADAL" clId="{F7F46B4C-085E-4012-A59A-BBA6D8B7A7A4}" dt="2022-05-25T15:15:11.626" v="49" actId="47"/>
        <pc:sldMkLst>
          <pc:docMk/>
          <pc:sldMk cId="1411554477" sldId="2379"/>
        </pc:sldMkLst>
      </pc:sldChg>
      <pc:sldChg chg="del">
        <pc:chgData name="Ansley, Carol (CCI-Atlanta)" userId="cbcdc21a-90c4-4b2f-81f7-da4165205229" providerId="ADAL" clId="{F7F46B4C-085E-4012-A59A-BBA6D8B7A7A4}" dt="2022-05-25T15:15:11.626" v="49" actId="47"/>
        <pc:sldMkLst>
          <pc:docMk/>
          <pc:sldMk cId="1099804225" sldId="2380"/>
        </pc:sldMkLst>
      </pc:sldChg>
      <pc:sldChg chg="del">
        <pc:chgData name="Ansley, Carol (CCI-Atlanta)" userId="cbcdc21a-90c4-4b2f-81f7-da4165205229" providerId="ADAL" clId="{F7F46B4C-085E-4012-A59A-BBA6D8B7A7A4}" dt="2022-05-25T15:15:11.626" v="49" actId="47"/>
        <pc:sldMkLst>
          <pc:docMk/>
          <pc:sldMk cId="3444832714" sldId="2381"/>
        </pc:sldMkLst>
      </pc:sldChg>
      <pc:sldChg chg="del">
        <pc:chgData name="Ansley, Carol (CCI-Atlanta)" userId="cbcdc21a-90c4-4b2f-81f7-da4165205229" providerId="ADAL" clId="{F7F46B4C-085E-4012-A59A-BBA6D8B7A7A4}" dt="2022-05-25T15:15:11.626" v="49" actId="47"/>
        <pc:sldMkLst>
          <pc:docMk/>
          <pc:sldMk cId="234565440" sldId="2382"/>
        </pc:sldMkLst>
      </pc:sldChg>
      <pc:sldChg chg="del">
        <pc:chgData name="Ansley, Carol (CCI-Atlanta)" userId="cbcdc21a-90c4-4b2f-81f7-da4165205229" providerId="ADAL" clId="{F7F46B4C-085E-4012-A59A-BBA6D8B7A7A4}" dt="2022-05-25T15:15:11.626" v="49" actId="47"/>
        <pc:sldMkLst>
          <pc:docMk/>
          <pc:sldMk cId="3417000897" sldId="2383"/>
        </pc:sldMkLst>
      </pc:sldChg>
      <pc:sldChg chg="del">
        <pc:chgData name="Ansley, Carol (CCI-Atlanta)" userId="cbcdc21a-90c4-4b2f-81f7-da4165205229" providerId="ADAL" clId="{F7F46B4C-085E-4012-A59A-BBA6D8B7A7A4}" dt="2022-05-25T15:15:11.626" v="49" actId="47"/>
        <pc:sldMkLst>
          <pc:docMk/>
          <pc:sldMk cId="3633247581" sldId="2384"/>
        </pc:sldMkLst>
      </pc:sldChg>
      <pc:sldChg chg="modSp mod">
        <pc:chgData name="Ansley, Carol (CCI-Atlanta)" userId="cbcdc21a-90c4-4b2f-81f7-da4165205229" providerId="ADAL" clId="{F7F46B4C-085E-4012-A59A-BBA6D8B7A7A4}" dt="2022-05-25T15:19:45.755" v="320" actId="20577"/>
        <pc:sldMkLst>
          <pc:docMk/>
          <pc:sldMk cId="1649996358" sldId="2385"/>
        </pc:sldMkLst>
        <pc:spChg chg="mod">
          <ac:chgData name="Ansley, Carol (CCI-Atlanta)" userId="cbcdc21a-90c4-4b2f-81f7-da4165205229" providerId="ADAL" clId="{F7F46B4C-085E-4012-A59A-BBA6D8B7A7A4}" dt="2022-05-25T15:19:45.755" v="320" actId="20577"/>
          <ac:spMkLst>
            <pc:docMk/>
            <pc:sldMk cId="1649996358" sldId="2385"/>
            <ac:spMk id="3" creationId="{A8C4C63E-FD4D-4D4B-8020-8808B3AF51F3}"/>
          </ac:spMkLst>
        </pc:spChg>
      </pc:sldChg>
      <pc:sldChg chg="del">
        <pc:chgData name="Ansley, Carol (CCI-Atlanta)" userId="cbcdc21a-90c4-4b2f-81f7-da4165205229" providerId="ADAL" clId="{F7F46B4C-085E-4012-A59A-BBA6D8B7A7A4}" dt="2022-05-25T15:20:03.483" v="322" actId="47"/>
        <pc:sldMkLst>
          <pc:docMk/>
          <pc:sldMk cId="2547658588" sldId="2387"/>
        </pc:sldMkLst>
      </pc:sldChg>
      <pc:sldChg chg="del">
        <pc:chgData name="Ansley, Carol (CCI-Atlanta)" userId="cbcdc21a-90c4-4b2f-81f7-da4165205229" providerId="ADAL" clId="{F7F46B4C-085E-4012-A59A-BBA6D8B7A7A4}" dt="2022-05-25T15:15:11.626" v="49" actId="47"/>
        <pc:sldMkLst>
          <pc:docMk/>
          <pc:sldMk cId="3844757953" sldId="2388"/>
        </pc:sldMkLst>
      </pc:sldChg>
      <pc:sldChg chg="del">
        <pc:chgData name="Ansley, Carol (CCI-Atlanta)" userId="cbcdc21a-90c4-4b2f-81f7-da4165205229" providerId="ADAL" clId="{F7F46B4C-085E-4012-A59A-BBA6D8B7A7A4}" dt="2022-05-25T15:15:11.626" v="49" actId="47"/>
        <pc:sldMkLst>
          <pc:docMk/>
          <pc:sldMk cId="395996740" sldId="2389"/>
        </pc:sldMkLst>
      </pc:sldChg>
      <pc:sldChg chg="del">
        <pc:chgData name="Ansley, Carol (CCI-Atlanta)" userId="cbcdc21a-90c4-4b2f-81f7-da4165205229" providerId="ADAL" clId="{F7F46B4C-085E-4012-A59A-BBA6D8B7A7A4}" dt="2022-05-25T15:15:11.626" v="49" actId="47"/>
        <pc:sldMkLst>
          <pc:docMk/>
          <pc:sldMk cId="2263007014" sldId="2390"/>
        </pc:sldMkLst>
      </pc:sldChg>
      <pc:sldChg chg="del">
        <pc:chgData name="Ansley, Carol (CCI-Atlanta)" userId="cbcdc21a-90c4-4b2f-81f7-da4165205229" providerId="ADAL" clId="{F7F46B4C-085E-4012-A59A-BBA6D8B7A7A4}" dt="2022-05-25T15:20:01.922" v="321" actId="47"/>
        <pc:sldMkLst>
          <pc:docMk/>
          <pc:sldMk cId="3087120309" sldId="2391"/>
        </pc:sldMkLst>
      </pc:sldChg>
      <pc:sldChg chg="add">
        <pc:chgData name="Ansley, Carol (CCI-Atlanta)" userId="cbcdc21a-90c4-4b2f-81f7-da4165205229" providerId="ADAL" clId="{F7F46B4C-085E-4012-A59A-BBA6D8B7A7A4}" dt="2022-05-25T15:14:53.857" v="48"/>
        <pc:sldMkLst>
          <pc:docMk/>
          <pc:sldMk cId="1709815283" sldId="2392"/>
        </pc:sldMkLst>
      </pc:sldChg>
      <pc:sldChg chg="add">
        <pc:chgData name="Ansley, Carol (CCI-Atlanta)" userId="cbcdc21a-90c4-4b2f-81f7-da4165205229" providerId="ADAL" clId="{F7F46B4C-085E-4012-A59A-BBA6D8B7A7A4}" dt="2022-05-25T15:14:53.857" v="48"/>
        <pc:sldMkLst>
          <pc:docMk/>
          <pc:sldMk cId="1117234723" sldId="2393"/>
        </pc:sldMkLst>
      </pc:sldChg>
      <pc:sldChg chg="add">
        <pc:chgData name="Ansley, Carol (CCI-Atlanta)" userId="cbcdc21a-90c4-4b2f-81f7-da4165205229" providerId="ADAL" clId="{F7F46B4C-085E-4012-A59A-BBA6D8B7A7A4}" dt="2022-05-25T15:14:53.857" v="48"/>
        <pc:sldMkLst>
          <pc:docMk/>
          <pc:sldMk cId="3795646459" sldId="2394"/>
        </pc:sldMkLst>
      </pc:sldChg>
      <pc:sldChg chg="add">
        <pc:chgData name="Ansley, Carol (CCI-Atlanta)" userId="cbcdc21a-90c4-4b2f-81f7-da4165205229" providerId="ADAL" clId="{F7F46B4C-085E-4012-A59A-BBA6D8B7A7A4}" dt="2022-05-25T15:14:53.857" v="48"/>
        <pc:sldMkLst>
          <pc:docMk/>
          <pc:sldMk cId="1484886272" sldId="2395"/>
        </pc:sldMkLst>
      </pc:sldChg>
      <pc:sldChg chg="add">
        <pc:chgData name="Ansley, Carol (CCI-Atlanta)" userId="cbcdc21a-90c4-4b2f-81f7-da4165205229" providerId="ADAL" clId="{F7F46B4C-085E-4012-A59A-BBA6D8B7A7A4}" dt="2022-05-25T15:14:53.857" v="48"/>
        <pc:sldMkLst>
          <pc:docMk/>
          <pc:sldMk cId="875076031" sldId="2396"/>
        </pc:sldMkLst>
      </pc:sldChg>
      <pc:sldChg chg="add">
        <pc:chgData name="Ansley, Carol (CCI-Atlanta)" userId="cbcdc21a-90c4-4b2f-81f7-da4165205229" providerId="ADAL" clId="{F7F46B4C-085E-4012-A59A-BBA6D8B7A7A4}" dt="2022-05-25T15:14:53.857" v="48"/>
        <pc:sldMkLst>
          <pc:docMk/>
          <pc:sldMk cId="1716298516" sldId="2397"/>
        </pc:sldMkLst>
      </pc:sldChg>
      <pc:sldChg chg="add">
        <pc:chgData name="Ansley, Carol (CCI-Atlanta)" userId="cbcdc21a-90c4-4b2f-81f7-da4165205229" providerId="ADAL" clId="{F7F46B4C-085E-4012-A59A-BBA6D8B7A7A4}" dt="2022-05-25T15:14:53.857" v="48"/>
        <pc:sldMkLst>
          <pc:docMk/>
          <pc:sldMk cId="2006485164" sldId="2398"/>
        </pc:sldMkLst>
      </pc:sldChg>
      <pc:sldChg chg="add">
        <pc:chgData name="Ansley, Carol (CCI-Atlanta)" userId="cbcdc21a-90c4-4b2f-81f7-da4165205229" providerId="ADAL" clId="{F7F46B4C-085E-4012-A59A-BBA6D8B7A7A4}" dt="2022-05-25T15:14:53.857" v="48"/>
        <pc:sldMkLst>
          <pc:docMk/>
          <pc:sldMk cId="545045222" sldId="2399"/>
        </pc:sldMkLst>
      </pc:sldChg>
      <pc:sldChg chg="add">
        <pc:chgData name="Ansley, Carol (CCI-Atlanta)" userId="cbcdc21a-90c4-4b2f-81f7-da4165205229" providerId="ADAL" clId="{F7F46B4C-085E-4012-A59A-BBA6D8B7A7A4}" dt="2022-05-25T15:14:53.857" v="48"/>
        <pc:sldMkLst>
          <pc:docMk/>
          <pc:sldMk cId="1649825102" sldId="2400"/>
        </pc:sldMkLst>
      </pc:sldChg>
      <pc:sldChg chg="add">
        <pc:chgData name="Ansley, Carol (CCI-Atlanta)" userId="cbcdc21a-90c4-4b2f-81f7-da4165205229" providerId="ADAL" clId="{F7F46B4C-085E-4012-A59A-BBA6D8B7A7A4}" dt="2022-05-25T15:14:53.857" v="48"/>
        <pc:sldMkLst>
          <pc:docMk/>
          <pc:sldMk cId="2374518579" sldId="2401"/>
        </pc:sldMkLst>
      </pc:sldChg>
      <pc:sldChg chg="add">
        <pc:chgData name="Ansley, Carol (CCI-Atlanta)" userId="cbcdc21a-90c4-4b2f-81f7-da4165205229" providerId="ADAL" clId="{F7F46B4C-085E-4012-A59A-BBA6D8B7A7A4}" dt="2022-05-25T15:14:53.857" v="48"/>
        <pc:sldMkLst>
          <pc:docMk/>
          <pc:sldMk cId="363342355" sldId="2402"/>
        </pc:sldMkLst>
      </pc:sldChg>
      <pc:sldMasterChg chg="modSp mod">
        <pc:chgData name="Ansley, Carol (CCI-Atlanta)" userId="cbcdc21a-90c4-4b2f-81f7-da4165205229" providerId="ADAL" clId="{F7F46B4C-085E-4012-A59A-BBA6D8B7A7A4}" dt="2022-05-25T15:10:13.895" v="4" actId="20577"/>
        <pc:sldMasterMkLst>
          <pc:docMk/>
          <pc:sldMasterMk cId="0" sldId="2147483648"/>
        </pc:sldMasterMkLst>
        <pc:spChg chg="mod">
          <ac:chgData name="Ansley, Carol (CCI-Atlanta)" userId="cbcdc21a-90c4-4b2f-81f7-da4165205229" providerId="ADAL" clId="{F7F46B4C-085E-4012-A59A-BBA6D8B7A7A4}" dt="2022-05-25T15:10:13.895" v="4" actId="20577"/>
          <ac:spMkLst>
            <pc:docMk/>
            <pc:sldMasterMk cId="0" sldId="2147483648"/>
            <ac:spMk id="2" creationId="{00000000-0000-0000-0000-000000000000}"/>
          </ac:spMkLst>
        </pc:spChg>
        <pc:spChg chg="mod">
          <ac:chgData name="Ansley, Carol (CCI-Atlanta)" userId="cbcdc21a-90c4-4b2f-81f7-da4165205229" providerId="ADAL" clId="{F7F46B4C-085E-4012-A59A-BBA6D8B7A7A4}" dt="2022-05-25T15:10:09.102"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0622r8</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2022-05-25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26,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Update made to Requirements document, 21-1848/r8, to reflect the changes made during discussions and subsequent motions during May Interim session.</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6" y="2146781"/>
          <a:ext cx="8329862" cy="377802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approved for motion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transmit only encrypted management frames, for example beacons, discovery frames, etc.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50" kern="1200" dirty="0">
                          <a:solidFill>
                            <a:srgbClr val="000000"/>
                          </a:solidFill>
                          <a:effectLst/>
                          <a:latin typeface="Times New Roman" panose="02020603050405020304" pitchFamily="18" charset="0"/>
                          <a:ea typeface="MS Gothic" panose="020B0609070205080204" pitchFamily="49" charset="-128"/>
                        </a:rPr>
                        <a:t>11bi shall define a mechanism for BPE APs to randomize Beacon transmission times. (mobile AP)</a:t>
                      </a:r>
                      <a:endParaRPr lang="en-US" sz="105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68752" y="2296931"/>
          <a:ext cx="7896006" cy="415277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311552">
                  <a:extLst>
                    <a:ext uri="{9D8B030D-6E8A-4147-A177-3AD203B41FA5}">
                      <a16:colId xmlns:a16="http://schemas.microsoft.com/office/drawing/2014/main" val="3238484367"/>
                    </a:ext>
                  </a:extLst>
                </a:gridCol>
                <a:gridCol w="555477">
                  <a:extLst>
                    <a:ext uri="{9D8B030D-6E8A-4147-A177-3AD203B41FA5}">
                      <a16:colId xmlns:a16="http://schemas.microsoft.com/office/drawing/2014/main" val="293639291"/>
                    </a:ext>
                  </a:extLst>
                </a:gridCol>
                <a:gridCol w="779535">
                  <a:extLst>
                    <a:ext uri="{9D8B030D-6E8A-4147-A177-3AD203B41FA5}">
                      <a16:colId xmlns:a16="http://schemas.microsoft.com/office/drawing/2014/main" val="3298458658"/>
                    </a:ext>
                  </a:extLst>
                </a:gridCol>
                <a:gridCol w="187448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8716496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00727" y="2311328"/>
          <a:ext cx="7896006" cy="4114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995066"/>
          <a:ext cx="7896006" cy="30480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5218585">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372510"/>
          <a:ext cx="7896006" cy="330091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0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0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0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May 26,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12878</TotalTime>
  <Words>5385</Words>
  <Application>Microsoft Office PowerPoint</Application>
  <PresentationFormat>On-screen Show (4:3)</PresentationFormat>
  <Paragraphs>717</Paragraphs>
  <Slides>32</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26,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187</cp:revision>
  <dcterms:modified xsi:type="dcterms:W3CDTF">2022-05-25T15:20:17Z</dcterms:modified>
</cp:coreProperties>
</file>