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88" r:id="rId20"/>
    <p:sldId id="2389" r:id="rId21"/>
    <p:sldId id="2379" r:id="rId22"/>
    <p:sldId id="2380" r:id="rId23"/>
    <p:sldId id="2381" r:id="rId24"/>
    <p:sldId id="2382" r:id="rId25"/>
    <p:sldId id="2383" r:id="rId26"/>
    <p:sldId id="2384" r:id="rId27"/>
    <p:sldId id="2390" r:id="rId28"/>
    <p:sldId id="2385" r:id="rId29"/>
    <p:sldId id="2386" r:id="rId30"/>
    <p:sldId id="2391" r:id="rId31"/>
    <p:sldId id="2387" r:id="rId32"/>
    <p:sldId id="2375" r:id="rId33"/>
    <p:sldId id="2373" r:id="rId34"/>
    <p:sldId id="293" r:id="rId35"/>
    <p:sldId id="267" r:id="rId3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2" d="100"/>
          <a:sy n="112" d="100"/>
        </p:scale>
        <p:origin x="38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8E3E60F-FE86-4D79-9DE7-D13739A94BEC}"/>
    <pc:docChg chg="modMainMaster">
      <pc:chgData name="Ansley, Carol (CCI-Atlanta)" userId="cbcdc21a-90c4-4b2f-81f7-da4165205229" providerId="ADAL" clId="{38E3E60F-FE86-4D79-9DE7-D13739A94BEC}" dt="2022-04-28T13:55:49.572" v="1" actId="20577"/>
      <pc:docMkLst>
        <pc:docMk/>
      </pc:docMkLst>
      <pc:sldMasterChg chg="modSp mod">
        <pc:chgData name="Ansley, Carol (CCI-Atlanta)" userId="cbcdc21a-90c4-4b2f-81f7-da4165205229" providerId="ADAL" clId="{38E3E60F-FE86-4D79-9DE7-D13739A94BEC}" dt="2022-04-28T13:55:49.572" v="1" actId="20577"/>
        <pc:sldMasterMkLst>
          <pc:docMk/>
          <pc:sldMasterMk cId="0" sldId="2147483648"/>
        </pc:sldMasterMkLst>
        <pc:spChg chg="mod">
          <ac:chgData name="Ansley, Carol (CCI-Atlanta)" userId="cbcdc21a-90c4-4b2f-81f7-da4165205229" providerId="ADAL" clId="{38E3E60F-FE86-4D79-9DE7-D13739A94BEC}" dt="2022-04-28T13:55:49.57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0622r7</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b="0"/>
              <a:t>2022-04-28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28,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Conflict with CAC on May 5 call – cancel the call </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During May session, plan to at least continue through current crop of requirements on Wednesday and Thursday then run motions on Friday</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Updated version 22/114r2 – Wed.</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from Requirements document, 21-1848/r7,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31130690"/>
              </p:ext>
            </p:extLst>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5800" y="1339273"/>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954862079"/>
              </p:ext>
            </p:extLst>
          </p:nvPr>
        </p:nvGraphicFramePr>
        <p:xfrm>
          <a:off x="509336" y="2146781"/>
          <a:ext cx="8329862" cy="3778027"/>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54185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581891">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139679148"/>
                  </a:ext>
                </a:extLst>
              </a:tr>
              <a:tr h="554182">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99246042"/>
              </p:ext>
            </p:extLst>
          </p:nvPr>
        </p:nvGraphicFramePr>
        <p:xfrm>
          <a:off x="509337" y="2497764"/>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different MAC addresses for ongoing sensing measurements and data transmissions.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 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71566637"/>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transmit encrypted management frames.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Beacon transmission times.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548965613"/>
              </p:ext>
            </p:extLst>
          </p:nvPr>
        </p:nvGraphicFramePr>
        <p:xfrm>
          <a:off x="561474" y="2519353"/>
          <a:ext cx="7896006" cy="4114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311552">
                  <a:extLst>
                    <a:ext uri="{9D8B030D-6E8A-4147-A177-3AD203B41FA5}">
                      <a16:colId xmlns:a16="http://schemas.microsoft.com/office/drawing/2014/main" val="3238484367"/>
                    </a:ext>
                  </a:extLst>
                </a:gridCol>
                <a:gridCol w="555477">
                  <a:extLst>
                    <a:ext uri="{9D8B030D-6E8A-4147-A177-3AD203B41FA5}">
                      <a16:colId xmlns:a16="http://schemas.microsoft.com/office/drawing/2014/main" val="293639291"/>
                    </a:ext>
                  </a:extLst>
                </a:gridCol>
                <a:gridCol w="794759">
                  <a:extLst>
                    <a:ext uri="{9D8B030D-6E8A-4147-A177-3AD203B41FA5}">
                      <a16:colId xmlns:a16="http://schemas.microsoft.com/office/drawing/2014/main" val="3298458658"/>
                    </a:ext>
                  </a:extLst>
                </a:gridCol>
                <a:gridCol w="1859264">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8716496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dirty="0">
                          <a:solidFill>
                            <a:srgbClr val="000000"/>
                          </a:solidFill>
                          <a:effectLst/>
                          <a:latin typeface="Times New Roman" panose="02020603050405020304" pitchFamily="18" charset="0"/>
                          <a:ea typeface="MS Gothic" panose="020B0609070205080204" pitchFamily="49" charset="-128"/>
                        </a:rPr>
                        <a:t>changing</a:t>
                      </a:r>
                      <a:r>
                        <a:rPr lang="en-US" sz="1000" kern="1200" dirty="0">
                          <a:solidFill>
                            <a:srgbClr val="000000"/>
                          </a:solidFill>
                          <a:effectLst/>
                          <a:latin typeface="Times New Roman" panose="02020603050405020304" pitchFamily="18" charset="0"/>
                          <a:ea typeface="MS Gothic" panose="020B0609070205080204" pitchFamily="49" charset="-128"/>
                        </a:rPr>
                        <a:t> </a:t>
                      </a:r>
                      <a:r>
                        <a:rPr lang="en-US" sz="10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10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10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dirty="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639917436"/>
              </p:ext>
            </p:extLst>
          </p:nvPr>
        </p:nvGraphicFramePr>
        <p:xfrm>
          <a:off x="565484" y="2690268"/>
          <a:ext cx="7896006" cy="3657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9165844"/>
              </p:ext>
            </p:extLst>
          </p:nvPr>
        </p:nvGraphicFramePr>
        <p:xfrm>
          <a:off x="509337" y="2794541"/>
          <a:ext cx="7896006" cy="2895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21,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from Requirements document, 21-1848/r7,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walk through proposed requirements from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3087120309"/>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14,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Doc 623r0 – for discussion</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 covered, postponed to next teleconference)Review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547658588"/>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28,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12868</TotalTime>
  <Words>5232</Words>
  <Application>Microsoft Office PowerPoint</Application>
  <PresentationFormat>On-screen Show (4:3)</PresentationFormat>
  <Paragraphs>744</Paragraphs>
  <Slides>35</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28,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April 21, 2022 </vt:lpstr>
      <vt:lpstr>TGbi Agenda – April 14, 2022 </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185</cp:revision>
  <dcterms:modified xsi:type="dcterms:W3CDTF">2022-04-28T13:55:58Z</dcterms:modified>
</cp:coreProperties>
</file>