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76" r:id="rId17"/>
    <p:sldId id="2377" r:id="rId18"/>
    <p:sldId id="2378" r:id="rId19"/>
    <p:sldId id="2379" r:id="rId20"/>
    <p:sldId id="2380" r:id="rId21"/>
    <p:sldId id="2381" r:id="rId22"/>
    <p:sldId id="2382" r:id="rId23"/>
    <p:sldId id="2383" r:id="rId24"/>
    <p:sldId id="2384" r:id="rId25"/>
    <p:sldId id="2385" r:id="rId26"/>
    <p:sldId id="2386" r:id="rId27"/>
    <p:sldId id="2375" r:id="rId28"/>
    <p:sldId id="2373" r:id="rId29"/>
    <p:sldId id="293" r:id="rId30"/>
    <p:sldId id="267" r:id="rId3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50"/>
    <p:restoredTop sz="96786"/>
  </p:normalViewPr>
  <p:slideViewPr>
    <p:cSldViewPr snapToGrid="0" snapToObjects="1">
      <p:cViewPr varScale="1">
        <p:scale>
          <a:sx n="96" d="100"/>
          <a:sy n="96" d="100"/>
        </p:scale>
        <p:origin x="64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1F48E958-0BA9-4E93-9BB5-76DCFB74E597}"/>
    <pc:docChg chg="undo custSel addSld delSld modSld modMainMaster">
      <pc:chgData name="Ansley, Carol (CCI-Atlanta)" userId="cbcdc21a-90c4-4b2f-81f7-da4165205229" providerId="ADAL" clId="{1F48E958-0BA9-4E93-9BB5-76DCFB74E597}" dt="2022-04-07T15:53:34.183" v="1672" actId="20577"/>
      <pc:docMkLst>
        <pc:docMk/>
      </pc:docMkLst>
      <pc:sldChg chg="modSp mod">
        <pc:chgData name="Ansley, Carol (CCI-Atlanta)" userId="cbcdc21a-90c4-4b2f-81f7-da4165205229" providerId="ADAL" clId="{1F48E958-0BA9-4E93-9BB5-76DCFB74E597}" dt="2022-04-07T15:50:46.751" v="1503" actId="20577"/>
        <pc:sldMkLst>
          <pc:docMk/>
          <pc:sldMk cId="0" sldId="259"/>
        </pc:sldMkLst>
        <pc:spChg chg="mod">
          <ac:chgData name="Ansley, Carol (CCI-Atlanta)" userId="cbcdc21a-90c4-4b2f-81f7-da4165205229" providerId="ADAL" clId="{1F48E958-0BA9-4E93-9BB5-76DCFB74E597}" dt="2022-04-07T15:50:46.751" v="1503" actId="20577"/>
          <ac:spMkLst>
            <pc:docMk/>
            <pc:sldMk cId="0" sldId="259"/>
            <ac:spMk id="64" creationId="{00000000-0000-0000-0000-000000000000}"/>
          </ac:spMkLst>
        </pc:spChg>
      </pc:sldChg>
      <pc:sldChg chg="modSp mod">
        <pc:chgData name="Ansley, Carol (CCI-Atlanta)" userId="cbcdc21a-90c4-4b2f-81f7-da4165205229" providerId="ADAL" clId="{1F48E958-0BA9-4E93-9BB5-76DCFB74E597}" dt="2022-04-07T15:53:34.183" v="1672" actId="20577"/>
        <pc:sldMkLst>
          <pc:docMk/>
          <pc:sldMk cId="37899898" sldId="2376"/>
        </pc:sldMkLst>
        <pc:spChg chg="mod">
          <ac:chgData name="Ansley, Carol (CCI-Atlanta)" userId="cbcdc21a-90c4-4b2f-81f7-da4165205229" providerId="ADAL" clId="{1F48E958-0BA9-4E93-9BB5-76DCFB74E597}" dt="2022-04-07T15:53:34.183" v="1672" actId="20577"/>
          <ac:spMkLst>
            <pc:docMk/>
            <pc:sldMk cId="37899898" sldId="2376"/>
            <ac:spMk id="3" creationId="{D9119F4E-FC06-F646-87EB-EF12912A7052}"/>
          </ac:spMkLst>
        </pc:spChg>
      </pc:sldChg>
      <pc:sldChg chg="addSp delSp modSp new mod">
        <pc:chgData name="Ansley, Carol (CCI-Atlanta)" userId="cbcdc21a-90c4-4b2f-81f7-da4165205229" providerId="ADAL" clId="{1F48E958-0BA9-4E93-9BB5-76DCFB74E597}" dt="2022-04-07T15:09:12.867" v="470" actId="1076"/>
        <pc:sldMkLst>
          <pc:docMk/>
          <pc:sldMk cId="3176072099" sldId="2377"/>
        </pc:sldMkLst>
        <pc:spChg chg="mod">
          <ac:chgData name="Ansley, Carol (CCI-Atlanta)" userId="cbcdc21a-90c4-4b2f-81f7-da4165205229" providerId="ADAL" clId="{1F48E958-0BA9-4E93-9BB5-76DCFB74E597}" dt="2022-04-07T15:02:11.721" v="295" actId="20577"/>
          <ac:spMkLst>
            <pc:docMk/>
            <pc:sldMk cId="3176072099" sldId="2377"/>
            <ac:spMk id="2" creationId="{1DE9E66D-1C9B-4408-A335-FD6B7E250300}"/>
          </ac:spMkLst>
        </pc:spChg>
        <pc:spChg chg="mod">
          <ac:chgData name="Ansley, Carol (CCI-Atlanta)" userId="cbcdc21a-90c4-4b2f-81f7-da4165205229" providerId="ADAL" clId="{1F48E958-0BA9-4E93-9BB5-76DCFB74E597}" dt="2022-04-07T15:09:07.837" v="469" actId="20577"/>
          <ac:spMkLst>
            <pc:docMk/>
            <pc:sldMk cId="3176072099" sldId="2377"/>
            <ac:spMk id="3" creationId="{A8C4C63E-FD4D-4D4B-8020-8808B3AF51F3}"/>
          </ac:spMkLst>
        </pc:spChg>
        <pc:graphicFrameChg chg="add del mod">
          <ac:chgData name="Ansley, Carol (CCI-Atlanta)" userId="cbcdc21a-90c4-4b2f-81f7-da4165205229" providerId="ADAL" clId="{1F48E958-0BA9-4E93-9BB5-76DCFB74E597}" dt="2022-04-07T15:04:02.511" v="298"/>
          <ac:graphicFrameMkLst>
            <pc:docMk/>
            <pc:sldMk cId="3176072099" sldId="2377"/>
            <ac:graphicFrameMk id="4" creationId="{1EE2334B-5AFD-4A12-83E5-7EDE589D4B01}"/>
          </ac:graphicFrameMkLst>
        </pc:graphicFrameChg>
        <pc:graphicFrameChg chg="add mod modGraphic">
          <ac:chgData name="Ansley, Carol (CCI-Atlanta)" userId="cbcdc21a-90c4-4b2f-81f7-da4165205229" providerId="ADAL" clId="{1F48E958-0BA9-4E93-9BB5-76DCFB74E597}" dt="2022-04-07T15:09:12.867" v="470" actId="1076"/>
          <ac:graphicFrameMkLst>
            <pc:docMk/>
            <pc:sldMk cId="3176072099" sldId="2377"/>
            <ac:graphicFrameMk id="5" creationId="{D4F879B3-5E68-4371-B756-F42D314CA67E}"/>
          </ac:graphicFrameMkLst>
        </pc:graphicFrameChg>
      </pc:sldChg>
      <pc:sldChg chg="modSp add mod">
        <pc:chgData name="Ansley, Carol (CCI-Atlanta)" userId="cbcdc21a-90c4-4b2f-81f7-da4165205229" providerId="ADAL" clId="{1F48E958-0BA9-4E93-9BB5-76DCFB74E597}" dt="2022-04-07T15:17:52.026" v="595" actId="403"/>
        <pc:sldMkLst>
          <pc:docMk/>
          <pc:sldMk cId="2196205944" sldId="2378"/>
        </pc:sldMkLst>
        <pc:spChg chg="mod">
          <ac:chgData name="Ansley, Carol (CCI-Atlanta)" userId="cbcdc21a-90c4-4b2f-81f7-da4165205229" providerId="ADAL" clId="{1F48E958-0BA9-4E93-9BB5-76DCFB74E597}" dt="2022-04-07T15:07:51.457" v="408" actId="20577"/>
          <ac:spMkLst>
            <pc:docMk/>
            <pc:sldMk cId="2196205944" sldId="2378"/>
            <ac:spMk id="2" creationId="{1DE9E66D-1C9B-4408-A335-FD6B7E250300}"/>
          </ac:spMkLst>
        </pc:spChg>
        <pc:spChg chg="mod">
          <ac:chgData name="Ansley, Carol (CCI-Atlanta)" userId="cbcdc21a-90c4-4b2f-81f7-da4165205229" providerId="ADAL" clId="{1F48E958-0BA9-4E93-9BB5-76DCFB74E597}" dt="2022-04-07T15:15:01.319" v="592" actId="404"/>
          <ac:spMkLst>
            <pc:docMk/>
            <pc:sldMk cId="2196205944" sldId="2378"/>
            <ac:spMk id="3" creationId="{A8C4C63E-FD4D-4D4B-8020-8808B3AF51F3}"/>
          </ac:spMkLst>
        </pc:spChg>
        <pc:graphicFrameChg chg="mod modGraphic">
          <ac:chgData name="Ansley, Carol (CCI-Atlanta)" userId="cbcdc21a-90c4-4b2f-81f7-da4165205229" providerId="ADAL" clId="{1F48E958-0BA9-4E93-9BB5-76DCFB74E597}" dt="2022-04-07T15:17:52.026" v="595" actId="403"/>
          <ac:graphicFrameMkLst>
            <pc:docMk/>
            <pc:sldMk cId="2196205944" sldId="2378"/>
            <ac:graphicFrameMk id="5" creationId="{D4F879B3-5E68-4371-B756-F42D314CA67E}"/>
          </ac:graphicFrameMkLst>
        </pc:graphicFrameChg>
      </pc:sldChg>
      <pc:sldChg chg="modSp add mod">
        <pc:chgData name="Ansley, Carol (CCI-Atlanta)" userId="cbcdc21a-90c4-4b2f-81f7-da4165205229" providerId="ADAL" clId="{1F48E958-0BA9-4E93-9BB5-76DCFB74E597}" dt="2022-04-07T15:27:29.855" v="885" actId="20577"/>
        <pc:sldMkLst>
          <pc:docMk/>
          <pc:sldMk cId="1411554477" sldId="2379"/>
        </pc:sldMkLst>
        <pc:spChg chg="mod">
          <ac:chgData name="Ansley, Carol (CCI-Atlanta)" userId="cbcdc21a-90c4-4b2f-81f7-da4165205229" providerId="ADAL" clId="{1F48E958-0BA9-4E93-9BB5-76DCFB74E597}" dt="2022-04-07T15:20:51.009" v="604" actId="27636"/>
          <ac:spMkLst>
            <pc:docMk/>
            <pc:sldMk cId="1411554477" sldId="2379"/>
            <ac:spMk id="2" creationId="{1DE9E66D-1C9B-4408-A335-FD6B7E250300}"/>
          </ac:spMkLst>
        </pc:spChg>
        <pc:spChg chg="mod">
          <ac:chgData name="Ansley, Carol (CCI-Atlanta)" userId="cbcdc21a-90c4-4b2f-81f7-da4165205229" providerId="ADAL" clId="{1F48E958-0BA9-4E93-9BB5-76DCFB74E597}" dt="2022-04-07T15:27:29.855" v="885" actId="20577"/>
          <ac:spMkLst>
            <pc:docMk/>
            <pc:sldMk cId="1411554477" sldId="2379"/>
            <ac:spMk id="3" creationId="{A8C4C63E-FD4D-4D4B-8020-8808B3AF51F3}"/>
          </ac:spMkLst>
        </pc:spChg>
        <pc:graphicFrameChg chg="mod">
          <ac:chgData name="Ansley, Carol (CCI-Atlanta)" userId="cbcdc21a-90c4-4b2f-81f7-da4165205229" providerId="ADAL" clId="{1F48E958-0BA9-4E93-9BB5-76DCFB74E597}" dt="2022-04-07T15:25:57.786" v="838" actId="1036"/>
          <ac:graphicFrameMkLst>
            <pc:docMk/>
            <pc:sldMk cId="1411554477" sldId="2379"/>
            <ac:graphicFrameMk id="5" creationId="{D4F879B3-5E68-4371-B756-F42D314CA67E}"/>
          </ac:graphicFrameMkLst>
        </pc:graphicFrameChg>
      </pc:sldChg>
      <pc:sldChg chg="modSp add mod">
        <pc:chgData name="Ansley, Carol (CCI-Atlanta)" userId="cbcdc21a-90c4-4b2f-81f7-da4165205229" providerId="ADAL" clId="{1F48E958-0BA9-4E93-9BB5-76DCFB74E597}" dt="2022-04-07T15:29:59.646" v="920" actId="1037"/>
        <pc:sldMkLst>
          <pc:docMk/>
          <pc:sldMk cId="1099804225" sldId="2380"/>
        </pc:sldMkLst>
        <pc:spChg chg="mod">
          <ac:chgData name="Ansley, Carol (CCI-Atlanta)" userId="cbcdc21a-90c4-4b2f-81f7-da4165205229" providerId="ADAL" clId="{1F48E958-0BA9-4E93-9BB5-76DCFB74E597}" dt="2022-04-07T15:26:14.707" v="848" actId="20577"/>
          <ac:spMkLst>
            <pc:docMk/>
            <pc:sldMk cId="1099804225" sldId="2380"/>
            <ac:spMk id="2" creationId="{1DE9E66D-1C9B-4408-A335-FD6B7E250300}"/>
          </ac:spMkLst>
        </pc:spChg>
        <pc:spChg chg="mod">
          <ac:chgData name="Ansley, Carol (CCI-Atlanta)" userId="cbcdc21a-90c4-4b2f-81f7-da4165205229" providerId="ADAL" clId="{1F48E958-0BA9-4E93-9BB5-76DCFB74E597}" dt="2022-04-07T15:27:35.291" v="891" actId="20577"/>
          <ac:spMkLst>
            <pc:docMk/>
            <pc:sldMk cId="1099804225" sldId="2380"/>
            <ac:spMk id="3" creationId="{A8C4C63E-FD4D-4D4B-8020-8808B3AF51F3}"/>
          </ac:spMkLst>
        </pc:spChg>
        <pc:graphicFrameChg chg="mod modGraphic">
          <ac:chgData name="Ansley, Carol (CCI-Atlanta)" userId="cbcdc21a-90c4-4b2f-81f7-da4165205229" providerId="ADAL" clId="{1F48E958-0BA9-4E93-9BB5-76DCFB74E597}" dt="2022-04-07T15:29:59.646" v="920" actId="1037"/>
          <ac:graphicFrameMkLst>
            <pc:docMk/>
            <pc:sldMk cId="1099804225" sldId="2380"/>
            <ac:graphicFrameMk id="5" creationId="{D4F879B3-5E68-4371-B756-F42D314CA67E}"/>
          </ac:graphicFrameMkLst>
        </pc:graphicFrameChg>
      </pc:sldChg>
      <pc:sldChg chg="modSp add mod">
        <pc:chgData name="Ansley, Carol (CCI-Atlanta)" userId="cbcdc21a-90c4-4b2f-81f7-da4165205229" providerId="ADAL" clId="{1F48E958-0BA9-4E93-9BB5-76DCFB74E597}" dt="2022-04-07T15:33:14.755" v="1034" actId="1036"/>
        <pc:sldMkLst>
          <pc:docMk/>
          <pc:sldMk cId="3444832714" sldId="2381"/>
        </pc:sldMkLst>
        <pc:spChg chg="mod">
          <ac:chgData name="Ansley, Carol (CCI-Atlanta)" userId="cbcdc21a-90c4-4b2f-81f7-da4165205229" providerId="ADAL" clId="{1F48E958-0BA9-4E93-9BB5-76DCFB74E597}" dt="2022-04-07T15:31:34.754" v="928"/>
          <ac:spMkLst>
            <pc:docMk/>
            <pc:sldMk cId="3444832714" sldId="2381"/>
            <ac:spMk id="2" creationId="{1DE9E66D-1C9B-4408-A335-FD6B7E250300}"/>
          </ac:spMkLst>
        </pc:spChg>
        <pc:spChg chg="mod">
          <ac:chgData name="Ansley, Carol (CCI-Atlanta)" userId="cbcdc21a-90c4-4b2f-81f7-da4165205229" providerId="ADAL" clId="{1F48E958-0BA9-4E93-9BB5-76DCFB74E597}" dt="2022-04-07T15:33:05.215" v="1012" actId="20577"/>
          <ac:spMkLst>
            <pc:docMk/>
            <pc:sldMk cId="3444832714" sldId="2381"/>
            <ac:spMk id="3" creationId="{A8C4C63E-FD4D-4D4B-8020-8808B3AF51F3}"/>
          </ac:spMkLst>
        </pc:spChg>
        <pc:graphicFrameChg chg="mod modGraphic">
          <ac:chgData name="Ansley, Carol (CCI-Atlanta)" userId="cbcdc21a-90c4-4b2f-81f7-da4165205229" providerId="ADAL" clId="{1F48E958-0BA9-4E93-9BB5-76DCFB74E597}" dt="2022-04-07T15:33:14.755" v="1034" actId="1036"/>
          <ac:graphicFrameMkLst>
            <pc:docMk/>
            <pc:sldMk cId="3444832714" sldId="2381"/>
            <ac:graphicFrameMk id="5" creationId="{D4F879B3-5E68-4371-B756-F42D314CA67E}"/>
          </ac:graphicFrameMkLst>
        </pc:graphicFrameChg>
      </pc:sldChg>
      <pc:sldChg chg="modSp add mod">
        <pc:chgData name="Ansley, Carol (CCI-Atlanta)" userId="cbcdc21a-90c4-4b2f-81f7-da4165205229" providerId="ADAL" clId="{1F48E958-0BA9-4E93-9BB5-76DCFB74E597}" dt="2022-04-07T15:36:14.500" v="1068" actId="20577"/>
        <pc:sldMkLst>
          <pc:docMk/>
          <pc:sldMk cId="234565440" sldId="2382"/>
        </pc:sldMkLst>
        <pc:spChg chg="mod">
          <ac:chgData name="Ansley, Carol (CCI-Atlanta)" userId="cbcdc21a-90c4-4b2f-81f7-da4165205229" providerId="ADAL" clId="{1F48E958-0BA9-4E93-9BB5-76DCFB74E597}" dt="2022-04-07T15:35:43.471" v="1045" actId="404"/>
          <ac:spMkLst>
            <pc:docMk/>
            <pc:sldMk cId="234565440" sldId="2382"/>
            <ac:spMk id="2" creationId="{1DE9E66D-1C9B-4408-A335-FD6B7E250300}"/>
          </ac:spMkLst>
        </pc:spChg>
        <pc:spChg chg="mod">
          <ac:chgData name="Ansley, Carol (CCI-Atlanta)" userId="cbcdc21a-90c4-4b2f-81f7-da4165205229" providerId="ADAL" clId="{1F48E958-0BA9-4E93-9BB5-76DCFB74E597}" dt="2022-04-07T15:36:14.500" v="1068" actId="20577"/>
          <ac:spMkLst>
            <pc:docMk/>
            <pc:sldMk cId="234565440" sldId="2382"/>
            <ac:spMk id="3" creationId="{A8C4C63E-FD4D-4D4B-8020-8808B3AF51F3}"/>
          </ac:spMkLst>
        </pc:spChg>
      </pc:sldChg>
      <pc:sldChg chg="modSp add del mod">
        <pc:chgData name="Ansley, Carol (CCI-Atlanta)" userId="cbcdc21a-90c4-4b2f-81f7-da4165205229" providerId="ADAL" clId="{1F48E958-0BA9-4E93-9BB5-76DCFB74E597}" dt="2022-04-07T15:34:53.396" v="1038" actId="47"/>
        <pc:sldMkLst>
          <pc:docMk/>
          <pc:sldMk cId="346190033" sldId="2382"/>
        </pc:sldMkLst>
        <pc:spChg chg="mod">
          <ac:chgData name="Ansley, Carol (CCI-Atlanta)" userId="cbcdc21a-90c4-4b2f-81f7-da4165205229" providerId="ADAL" clId="{1F48E958-0BA9-4E93-9BB5-76DCFB74E597}" dt="2022-04-07T15:33:40.939" v="1037" actId="20577"/>
          <ac:spMkLst>
            <pc:docMk/>
            <pc:sldMk cId="346190033" sldId="2382"/>
            <ac:spMk id="2" creationId="{1DE9E66D-1C9B-4408-A335-FD6B7E250300}"/>
          </ac:spMkLst>
        </pc:spChg>
      </pc:sldChg>
      <pc:sldChg chg="modSp add mod">
        <pc:chgData name="Ansley, Carol (CCI-Atlanta)" userId="cbcdc21a-90c4-4b2f-81f7-da4165205229" providerId="ADAL" clId="{1F48E958-0BA9-4E93-9BB5-76DCFB74E597}" dt="2022-04-07T15:39:18.457" v="1166" actId="1035"/>
        <pc:sldMkLst>
          <pc:docMk/>
          <pc:sldMk cId="3417000897" sldId="2383"/>
        </pc:sldMkLst>
        <pc:spChg chg="mod">
          <ac:chgData name="Ansley, Carol (CCI-Atlanta)" userId="cbcdc21a-90c4-4b2f-81f7-da4165205229" providerId="ADAL" clId="{1F48E958-0BA9-4E93-9BB5-76DCFB74E597}" dt="2022-04-07T15:37:23.037" v="1072"/>
          <ac:spMkLst>
            <pc:docMk/>
            <pc:sldMk cId="3417000897" sldId="2383"/>
            <ac:spMk id="2" creationId="{1DE9E66D-1C9B-4408-A335-FD6B7E250300}"/>
          </ac:spMkLst>
        </pc:spChg>
        <pc:spChg chg="mod">
          <ac:chgData name="Ansley, Carol (CCI-Atlanta)" userId="cbcdc21a-90c4-4b2f-81f7-da4165205229" providerId="ADAL" clId="{1F48E958-0BA9-4E93-9BB5-76DCFB74E597}" dt="2022-04-07T15:38:26.178" v="1125" actId="20577"/>
          <ac:spMkLst>
            <pc:docMk/>
            <pc:sldMk cId="3417000897" sldId="2383"/>
            <ac:spMk id="3" creationId="{A8C4C63E-FD4D-4D4B-8020-8808B3AF51F3}"/>
          </ac:spMkLst>
        </pc:spChg>
        <pc:graphicFrameChg chg="mod modGraphic">
          <ac:chgData name="Ansley, Carol (CCI-Atlanta)" userId="cbcdc21a-90c4-4b2f-81f7-da4165205229" providerId="ADAL" clId="{1F48E958-0BA9-4E93-9BB5-76DCFB74E597}" dt="2022-04-07T15:39:18.457" v="1166" actId="1035"/>
          <ac:graphicFrameMkLst>
            <pc:docMk/>
            <pc:sldMk cId="3417000897" sldId="2383"/>
            <ac:graphicFrameMk id="5" creationId="{D4F879B3-5E68-4371-B756-F42D314CA67E}"/>
          </ac:graphicFrameMkLst>
        </pc:graphicFrameChg>
      </pc:sldChg>
      <pc:sldChg chg="modSp add mod">
        <pc:chgData name="Ansley, Carol (CCI-Atlanta)" userId="cbcdc21a-90c4-4b2f-81f7-da4165205229" providerId="ADAL" clId="{1F48E958-0BA9-4E93-9BB5-76DCFB74E597}" dt="2022-04-07T15:43:41.665" v="1287" actId="20577"/>
        <pc:sldMkLst>
          <pc:docMk/>
          <pc:sldMk cId="3633247581" sldId="2384"/>
        </pc:sldMkLst>
        <pc:spChg chg="mod">
          <ac:chgData name="Ansley, Carol (CCI-Atlanta)" userId="cbcdc21a-90c4-4b2f-81f7-da4165205229" providerId="ADAL" clId="{1F48E958-0BA9-4E93-9BB5-76DCFB74E597}" dt="2022-04-07T15:40:20.619" v="1174" actId="27636"/>
          <ac:spMkLst>
            <pc:docMk/>
            <pc:sldMk cId="3633247581" sldId="2384"/>
            <ac:spMk id="2" creationId="{1DE9E66D-1C9B-4408-A335-FD6B7E250300}"/>
          </ac:spMkLst>
        </pc:spChg>
        <pc:spChg chg="mod">
          <ac:chgData name="Ansley, Carol (CCI-Atlanta)" userId="cbcdc21a-90c4-4b2f-81f7-da4165205229" providerId="ADAL" clId="{1F48E958-0BA9-4E93-9BB5-76DCFB74E597}" dt="2022-04-07T15:43:41.665" v="1287" actId="20577"/>
          <ac:spMkLst>
            <pc:docMk/>
            <pc:sldMk cId="3633247581" sldId="2384"/>
            <ac:spMk id="3" creationId="{A8C4C63E-FD4D-4D4B-8020-8808B3AF51F3}"/>
          </ac:spMkLst>
        </pc:spChg>
        <pc:graphicFrameChg chg="modGraphic">
          <ac:chgData name="Ansley, Carol (CCI-Atlanta)" userId="cbcdc21a-90c4-4b2f-81f7-da4165205229" providerId="ADAL" clId="{1F48E958-0BA9-4E93-9BB5-76DCFB74E597}" dt="2022-04-07T15:40:47.968" v="1178" actId="2165"/>
          <ac:graphicFrameMkLst>
            <pc:docMk/>
            <pc:sldMk cId="3633247581" sldId="2384"/>
            <ac:graphicFrameMk id="5" creationId="{D4F879B3-5E68-4371-B756-F42D314CA67E}"/>
          </ac:graphicFrameMkLst>
        </pc:graphicFrameChg>
      </pc:sldChg>
      <pc:sldChg chg="delSp modSp add mod">
        <pc:chgData name="Ansley, Carol (CCI-Atlanta)" userId="cbcdc21a-90c4-4b2f-81f7-da4165205229" providerId="ADAL" clId="{1F48E958-0BA9-4E93-9BB5-76DCFB74E597}" dt="2022-04-07T15:46:47.933" v="1378" actId="20577"/>
        <pc:sldMkLst>
          <pc:docMk/>
          <pc:sldMk cId="1649996358" sldId="2385"/>
        </pc:sldMkLst>
        <pc:spChg chg="mod">
          <ac:chgData name="Ansley, Carol (CCI-Atlanta)" userId="cbcdc21a-90c4-4b2f-81f7-da4165205229" providerId="ADAL" clId="{1F48E958-0BA9-4E93-9BB5-76DCFB74E597}" dt="2022-04-07T15:44:38.177" v="1293"/>
          <ac:spMkLst>
            <pc:docMk/>
            <pc:sldMk cId="1649996358" sldId="2385"/>
            <ac:spMk id="2" creationId="{1DE9E66D-1C9B-4408-A335-FD6B7E250300}"/>
          </ac:spMkLst>
        </pc:spChg>
        <pc:spChg chg="mod">
          <ac:chgData name="Ansley, Carol (CCI-Atlanta)" userId="cbcdc21a-90c4-4b2f-81f7-da4165205229" providerId="ADAL" clId="{1F48E958-0BA9-4E93-9BB5-76DCFB74E597}" dt="2022-04-07T15:46:47.933" v="1378" actId="20577"/>
          <ac:spMkLst>
            <pc:docMk/>
            <pc:sldMk cId="1649996358" sldId="2385"/>
            <ac:spMk id="3" creationId="{A8C4C63E-FD4D-4D4B-8020-8808B3AF51F3}"/>
          </ac:spMkLst>
        </pc:spChg>
        <pc:graphicFrameChg chg="del">
          <ac:chgData name="Ansley, Carol (CCI-Atlanta)" userId="cbcdc21a-90c4-4b2f-81f7-da4165205229" providerId="ADAL" clId="{1F48E958-0BA9-4E93-9BB5-76DCFB74E597}" dt="2022-04-07T15:46:17.929" v="1327" actId="478"/>
          <ac:graphicFrameMkLst>
            <pc:docMk/>
            <pc:sldMk cId="1649996358" sldId="2385"/>
            <ac:graphicFrameMk id="5" creationId="{D4F879B3-5E68-4371-B756-F42D314CA67E}"/>
          </ac:graphicFrameMkLst>
        </pc:graphicFrameChg>
      </pc:sldChg>
      <pc:sldChg chg="modSp new mod">
        <pc:chgData name="Ansley, Carol (CCI-Atlanta)" userId="cbcdc21a-90c4-4b2f-81f7-da4165205229" providerId="ADAL" clId="{1F48E958-0BA9-4E93-9BB5-76DCFB74E597}" dt="2022-04-07T15:48:53.288" v="1498" actId="20577"/>
        <pc:sldMkLst>
          <pc:docMk/>
          <pc:sldMk cId="1807734808" sldId="2386"/>
        </pc:sldMkLst>
        <pc:spChg chg="mod">
          <ac:chgData name="Ansley, Carol (CCI-Atlanta)" userId="cbcdc21a-90c4-4b2f-81f7-da4165205229" providerId="ADAL" clId="{1F48E958-0BA9-4E93-9BB5-76DCFB74E597}" dt="2022-04-07T15:48:31.661" v="1426" actId="20577"/>
          <ac:spMkLst>
            <pc:docMk/>
            <pc:sldMk cId="1807734808" sldId="2386"/>
            <ac:spMk id="2" creationId="{BDB3EF4E-8753-4C94-B1C8-8711871B5EAA}"/>
          </ac:spMkLst>
        </pc:spChg>
        <pc:spChg chg="mod">
          <ac:chgData name="Ansley, Carol (CCI-Atlanta)" userId="cbcdc21a-90c4-4b2f-81f7-da4165205229" providerId="ADAL" clId="{1F48E958-0BA9-4E93-9BB5-76DCFB74E597}" dt="2022-04-07T15:48:53.288" v="1498" actId="20577"/>
          <ac:spMkLst>
            <pc:docMk/>
            <pc:sldMk cId="1807734808" sldId="2386"/>
            <ac:spMk id="3" creationId="{2E710692-DFE9-4BC4-848E-DA3CC0ECE482}"/>
          </ac:spMkLst>
        </pc:spChg>
      </pc:sldChg>
      <pc:sldMasterChg chg="modSp mod">
        <pc:chgData name="Ansley, Carol (CCI-Atlanta)" userId="cbcdc21a-90c4-4b2f-81f7-da4165205229" providerId="ADAL" clId="{1F48E958-0BA9-4E93-9BB5-76DCFB74E597}" dt="2022-04-07T15:50:24.976" v="1500" actId="20577"/>
        <pc:sldMasterMkLst>
          <pc:docMk/>
          <pc:sldMasterMk cId="0" sldId="2147483648"/>
        </pc:sldMasterMkLst>
        <pc:spChg chg="mod">
          <ac:chgData name="Ansley, Carol (CCI-Atlanta)" userId="cbcdc21a-90c4-4b2f-81f7-da4165205229" providerId="ADAL" clId="{1F48E958-0BA9-4E93-9BB5-76DCFB74E597}" dt="2022-04-07T15:50:24.976" v="1500"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043876"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April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0622r1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April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2022-04-07</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April 14,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t>
            </a:r>
            <a:r>
              <a:rPr lang="en-US" sz="1600" strike="sngStrike" spc="-1" dirty="0">
                <a:latin typeface="Times New Roman" panose="02020603050405020304" pitchFamily="18" charset="0"/>
                <a:cs typeface="Times New Roman" panose="02020603050405020304" pitchFamily="18" charset="0"/>
                <a:sym typeface="Arial"/>
              </a:rPr>
              <a:t>approved by unanimous consent (xx participants)</a:t>
            </a:r>
            <a:endParaRPr lang="en-US" sz="16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marL="0" lvl="0" indent="0">
              <a:buNone/>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Review requirements from Requirements document, 21-1848/r6, and straw poll to determine requirements with broad agreement (See following slides).</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Today’s goal is to cover requirements related to Issues 1-3</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Goals for later sessions will be set based on progress in present meeting.</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789989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1</a:t>
            </a:r>
            <a:br>
              <a:rPr lang="en-US" dirty="0"/>
            </a:br>
            <a:r>
              <a:rPr lang="en-US" dirty="0"/>
              <a:t>Protecting password identifiers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lstStyle/>
          <a:p>
            <a:r>
              <a:rPr lang="en-US" dirty="0"/>
              <a:t>Password identifiers are currently passed in the clear</a:t>
            </a:r>
          </a:p>
          <a:p>
            <a:endParaRPr lang="en-US" dirty="0"/>
          </a:p>
          <a:p>
            <a:r>
              <a:rPr lang="en-US" dirty="0"/>
              <a:t>Current requirements related to I1</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660408214"/>
              </p:ext>
            </p:extLst>
          </p:nvPr>
        </p:nvGraphicFramePr>
        <p:xfrm>
          <a:off x="623637" y="3099343"/>
          <a:ext cx="7896006" cy="21336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(9 March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3176072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09713824"/>
              </p:ext>
            </p:extLst>
          </p:nvPr>
        </p:nvGraphicFramePr>
        <p:xfrm>
          <a:off x="509337" y="2497764"/>
          <a:ext cx="7896006" cy="35052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minimal set of Elements for transmission by a CPE Client in </a:t>
                      </a:r>
                      <a:r>
                        <a:rPr lang="en-US" sz="1000" b="1" kern="1200" dirty="0">
                          <a:solidFill>
                            <a:srgbClr val="000000"/>
                          </a:solidFill>
                          <a:effectLst/>
                          <a:latin typeface="Times New Roman" panose="02020603050405020304" pitchFamily="18" charset="0"/>
                          <a:ea typeface="Times New Roman" panose="02020603050405020304" pitchFamily="18" charset="0"/>
                        </a:rPr>
                        <a:t>a probe request </a:t>
                      </a:r>
                      <a:r>
                        <a:rPr lang="en-US" sz="1000" kern="1200" dirty="0">
                          <a:solidFill>
                            <a:srgbClr val="000000"/>
                          </a:solidFill>
                          <a:effectLst/>
                          <a:latin typeface="Times New Roman" panose="02020603050405020304" pitchFamily="18" charset="0"/>
                          <a:ea typeface="Times New Roman" panose="02020603050405020304" pitchFamily="18" charset="0"/>
                        </a:rPr>
                        <a:t>prior to authentication.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a:solidFill>
                            <a:srgbClr val="000000"/>
                          </a:solidFill>
                          <a:effectLst/>
                          <a:latin typeface="Times New Roman" panose="02020603050405020304" pitchFamily="18" charset="0"/>
                          <a:ea typeface="Times New Roman" panose="02020603050405020304" pitchFamily="18" charset="0"/>
                        </a:rPr>
                        <a:t>to establish keys from an Authentication exchange </a:t>
                      </a:r>
                      <a:r>
                        <a:rPr lang="en-US" sz="1000" kern="1200">
                          <a:solidFill>
                            <a:srgbClr val="000000"/>
                          </a:solidFill>
                          <a:effectLst/>
                          <a:latin typeface="Times New Roman" panose="02020603050405020304" pitchFamily="18" charset="0"/>
                          <a:ea typeface="Times New Roman" panose="02020603050405020304" pitchFamily="18" charset="0"/>
                        </a:rPr>
                        <a:t>which can then be used to protect the (Re)Association Request/Response.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a:solidFill>
                            <a:srgbClr val="000000"/>
                          </a:solidFill>
                          <a:effectLst/>
                          <a:latin typeface="Times New Roman" panose="02020603050405020304" pitchFamily="18" charset="0"/>
                          <a:ea typeface="Times New Roman" panose="02020603050405020304" pitchFamily="18" charset="0"/>
                        </a:rPr>
                        <a:t>to</a:t>
                      </a:r>
                      <a:r>
                        <a:rPr lang="en-US" sz="1000" kern="1200">
                          <a:solidFill>
                            <a:srgbClr val="000000"/>
                          </a:solidFill>
                          <a:effectLst/>
                          <a:latin typeface="Times New Roman" panose="02020603050405020304" pitchFamily="18" charset="0"/>
                          <a:ea typeface="Times New Roman" panose="02020603050405020304" pitchFamily="18" charset="0"/>
                        </a:rPr>
                        <a:t> </a:t>
                      </a:r>
                      <a:r>
                        <a:rPr lang="en-US" sz="1000" b="1" kern="1200">
                          <a:solidFill>
                            <a:srgbClr val="000000"/>
                          </a:solidFill>
                          <a:effectLst/>
                          <a:latin typeface="Times New Roman" panose="02020603050405020304" pitchFamily="18" charset="0"/>
                          <a:ea typeface="Times New Roman" panose="02020603050405020304" pitchFamily="18" charset="0"/>
                        </a:rPr>
                        <a:t>protect the (Re)Association Request/Response</a:t>
                      </a: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the 11bi non-AP STA to refrain from transmitting Probe Request frames containing elements except TBD element(s)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r>
                        <a:rPr lang="en-US" sz="1000">
                          <a:solidFill>
                            <a:srgbClr val="000000"/>
                          </a:solidFill>
                          <a:effectLst/>
                          <a:latin typeface="Times New Roman" panose="02020603050405020304" pitchFamily="18" charset="0"/>
                          <a:ea typeface="Times New Roman" panose="02020603050405020304" pitchFamily="18" charset="0"/>
                        </a:rPr>
                        <a:t>– 22/109r3</a:t>
                      </a: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(10 March 2022; SP Y15, N7, A14)</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Request frame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r>
                        <a:rPr lang="en-US" sz="1000">
                          <a:solidFill>
                            <a:srgbClr val="000000"/>
                          </a:solidFill>
                          <a:effectLst/>
                          <a:latin typeface="Times New Roman" panose="02020603050405020304" pitchFamily="18" charset="0"/>
                          <a:ea typeface="Times New Roman" panose="02020603050405020304" pitchFamily="18" charset="0"/>
                        </a:rPr>
                        <a:t>– 22/109r3 (10 March 2022)</a:t>
                      </a:r>
                    </a:p>
                  </a:txBody>
                  <a:tcPr marL="68580" marR="68580" marT="0" marB="0"/>
                </a:tc>
                <a:extLst>
                  <a:ext uri="{0D108BD9-81ED-4DB2-BD59-A6C34878D82A}">
                    <a16:rowId xmlns:a16="http://schemas.microsoft.com/office/drawing/2014/main" val="209978003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Response frame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2196205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(first page)</a:t>
            </a:r>
          </a:p>
          <a:p>
            <a:pPr marL="0" indent="0">
              <a:buNone/>
            </a:pPr>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470683406"/>
              </p:ext>
            </p:extLst>
          </p:nvPr>
        </p:nvGraphicFramePr>
        <p:xfrm>
          <a:off x="509337" y="2690268"/>
          <a:ext cx="7896006" cy="3352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CPE Client </a:t>
                      </a:r>
                      <a:r>
                        <a:rPr lang="en-US" sz="1000" b="1" kern="1200">
                          <a:solidFill>
                            <a:srgbClr val="000000"/>
                          </a:solidFill>
                          <a:effectLst/>
                          <a:latin typeface="Times New Roman" panose="02020603050405020304" pitchFamily="18" charset="0"/>
                          <a:ea typeface="MS Gothic" panose="020B0609070205080204" pitchFamily="49" charset="-128"/>
                        </a:rPr>
                        <a:t>to change its own OTA MAC Address </a:t>
                      </a:r>
                      <a:r>
                        <a:rPr lang="en-US" sz="1000" kern="1200">
                          <a:solidFill>
                            <a:srgbClr val="000000"/>
                          </a:solidFill>
                          <a:effectLst/>
                          <a:latin typeface="Times New Roman" panose="02020603050405020304" pitchFamily="18" charset="0"/>
                          <a:ea typeface="MS Gothic" panose="020B0609070205080204" pitchFamily="49" charset="-128"/>
                        </a:rPr>
                        <a:t>when reassociating from a CPE AP to another CPE AP</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CPE Client to initiate </a:t>
                      </a:r>
                      <a:r>
                        <a:rPr lang="en-US" sz="1000" b="1" kern="1200">
                          <a:solidFill>
                            <a:srgbClr val="000000"/>
                          </a:solidFill>
                          <a:effectLst/>
                          <a:latin typeface="Times New Roman" panose="02020603050405020304" pitchFamily="18" charset="0"/>
                          <a:ea typeface="MS Gothic" panose="020B0609070205080204" pitchFamily="49" charset="-128"/>
                        </a:rPr>
                        <a:t>changing</a:t>
                      </a:r>
                      <a:r>
                        <a:rPr lang="en-US" sz="1000" kern="1200">
                          <a:solidFill>
                            <a:srgbClr val="000000"/>
                          </a:solidFill>
                          <a:effectLst/>
                          <a:latin typeface="Times New Roman" panose="02020603050405020304" pitchFamily="18" charset="0"/>
                          <a:ea typeface="MS Gothic" panose="020B0609070205080204" pitchFamily="49" charset="-128"/>
                        </a:rPr>
                        <a:t> </a:t>
                      </a:r>
                      <a:r>
                        <a:rPr lang="en-US" sz="1000" b="1" kern="1200">
                          <a:solidFill>
                            <a:srgbClr val="000000"/>
                          </a:solidFill>
                          <a:effectLst/>
                          <a:latin typeface="Times New Roman" panose="02020603050405020304" pitchFamily="18" charset="0"/>
                          <a:ea typeface="MS Gothic" panose="020B0609070205080204" pitchFamily="49" charset="-128"/>
                        </a:rPr>
                        <a:t>its own OTA MAC Address </a:t>
                      </a:r>
                      <a:r>
                        <a:rPr lang="en-US" sz="1000" kern="1200">
                          <a:solidFill>
                            <a:srgbClr val="000000"/>
                          </a:solidFill>
                          <a:effectLst/>
                          <a:latin typeface="Times New Roman" panose="02020603050405020304" pitchFamily="18" charset="0"/>
                          <a:ea typeface="MS Gothic" panose="020B0609070205080204" pitchFamily="49" charset="-128"/>
                        </a:rPr>
                        <a:t>used with a CPE AP in Associate STA State 4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CPE AP to initiate </a:t>
                      </a:r>
                      <a:r>
                        <a:rPr lang="en-US" sz="1000" b="1" kern="1200">
                          <a:solidFill>
                            <a:srgbClr val="000000"/>
                          </a:solidFill>
                          <a:effectLst/>
                          <a:latin typeface="Times New Roman" panose="02020603050405020304" pitchFamily="18" charset="0"/>
                          <a:ea typeface="MS Gothic" panose="020B0609070205080204" pitchFamily="49" charset="-128"/>
                        </a:rPr>
                        <a:t>changing the OTA MAC Addresses of all associated CPE Client’s </a:t>
                      </a:r>
                      <a:r>
                        <a:rPr lang="en-US" sz="1000" kern="1200">
                          <a:solidFill>
                            <a:srgbClr val="000000"/>
                          </a:solidFill>
                          <a:effectLst/>
                          <a:latin typeface="Times New Roman" panose="02020603050405020304" pitchFamily="18" charset="0"/>
                          <a:ea typeface="MS Gothic" panose="020B0609070205080204" pitchFamily="49" charset="-128"/>
                        </a:rPr>
                        <a:t>in the BSS (those CPE Clients in Associate STA State 4) simultaneously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a:solidFill>
                            <a:srgbClr val="000000"/>
                          </a:solidFill>
                          <a:effectLst/>
                          <a:latin typeface="Times New Roman" panose="02020603050405020304" pitchFamily="18" charset="0"/>
                          <a:ea typeface="Times New Roman" panose="02020603050405020304" pitchFamily="18" charset="0"/>
                        </a:rPr>
                        <a:t>to change the transmitted SN</a:t>
                      </a:r>
                      <a:r>
                        <a:rPr lang="en-US" sz="1000" kern="1200">
                          <a:solidFill>
                            <a:srgbClr val="000000"/>
                          </a:solidFill>
                          <a:effectLst/>
                          <a:latin typeface="Times New Roman" panose="02020603050405020304" pitchFamily="18" charset="0"/>
                          <a:ea typeface="Times New Roman" panose="02020603050405020304" pitchFamily="18" charset="0"/>
                        </a:rPr>
                        <a:t> to an uncorrelated new value on downlink and uplink to new values in </a:t>
                      </a:r>
                      <a:r>
                        <a:rPr lang="en-US" sz="1000" kern="1200">
                          <a:solidFill>
                            <a:srgbClr val="000000"/>
                          </a:solidFill>
                          <a:effectLst/>
                          <a:latin typeface="Times New Roman" panose="02020603050405020304" pitchFamily="18" charset="0"/>
                          <a:ea typeface="MS Gothic" panose="020B0609070205080204" pitchFamily="49" charset="-128"/>
                        </a:rPr>
                        <a:t>Associate STA State 4</a:t>
                      </a:r>
                      <a:r>
                        <a:rPr lang="en-US" sz="1000" kern="1200">
                          <a:solidFill>
                            <a:srgbClr val="000000"/>
                          </a:solidFill>
                          <a:effectLst/>
                          <a:latin typeface="Times New Roman" panose="02020603050405020304" pitchFamily="18" charset="0"/>
                          <a:ea typeface="Times New Roman" panose="02020603050405020304" pitchFamily="18" charset="0"/>
                        </a:rPr>
                        <a:t>,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a:solidFill>
                            <a:srgbClr val="000000"/>
                          </a:solidFill>
                          <a:effectLst/>
                          <a:latin typeface="Times New Roman" panose="02020603050405020304" pitchFamily="18" charset="0"/>
                          <a:ea typeface="Times New Roman" panose="02020603050405020304" pitchFamily="18" charset="0"/>
                        </a:rPr>
                        <a:t>to change the transmitted PN</a:t>
                      </a:r>
                      <a:r>
                        <a:rPr lang="en-US" sz="1000" kern="1200">
                          <a:solidFill>
                            <a:srgbClr val="000000"/>
                          </a:solidFill>
                          <a:effectLst/>
                          <a:latin typeface="Times New Roman" panose="02020603050405020304" pitchFamily="18" charset="0"/>
                          <a:ea typeface="Times New Roman" panose="02020603050405020304" pitchFamily="18" charset="0"/>
                        </a:rPr>
                        <a:t> to an uncorrelated new value on downlink and uplink to new values in </a:t>
                      </a:r>
                      <a:r>
                        <a:rPr lang="en-US" sz="1000" kern="1200">
                          <a:solidFill>
                            <a:srgbClr val="000000"/>
                          </a:solidFill>
                          <a:effectLst/>
                          <a:latin typeface="Times New Roman" panose="02020603050405020304" pitchFamily="18" charset="0"/>
                          <a:ea typeface="MS Gothic" panose="020B0609070205080204" pitchFamily="49" charset="-128"/>
                        </a:rPr>
                        <a:t>Associate STA State 4</a:t>
                      </a:r>
                      <a:r>
                        <a:rPr lang="en-US" sz="1000" kern="1200">
                          <a:solidFill>
                            <a:srgbClr val="000000"/>
                          </a:solidFill>
                          <a:effectLst/>
                          <a:latin typeface="Times New Roman" panose="02020603050405020304" pitchFamily="18" charset="0"/>
                          <a:ea typeface="Times New Roman" panose="02020603050405020304" pitchFamily="18" charset="0"/>
                        </a:rPr>
                        <a:t>,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a:solidFill>
                            <a:srgbClr val="000000"/>
                          </a:solidFill>
                          <a:effectLst/>
                          <a:latin typeface="Times New Roman" panose="02020603050405020304" pitchFamily="18" charset="0"/>
                          <a:ea typeface="Times New Roman" panose="02020603050405020304" pitchFamily="18" charset="0"/>
                        </a:rPr>
                        <a:t>to change the CPE Client’s AID </a:t>
                      </a:r>
                      <a:r>
                        <a:rPr lang="en-US" sz="1000" kern="1200">
                          <a:solidFill>
                            <a:srgbClr val="000000"/>
                          </a:solidFill>
                          <a:effectLst/>
                          <a:latin typeface="Times New Roman" panose="02020603050405020304" pitchFamily="18" charset="0"/>
                          <a:ea typeface="Times New Roman" panose="02020603050405020304" pitchFamily="18" charset="0"/>
                        </a:rPr>
                        <a:t>to an uncorrelated new value in </a:t>
                      </a:r>
                      <a:r>
                        <a:rPr lang="en-US" sz="1000" kern="1200">
                          <a:solidFill>
                            <a:srgbClr val="000000"/>
                          </a:solidFill>
                          <a:effectLst/>
                          <a:latin typeface="Times New Roman" panose="02020603050405020304" pitchFamily="18" charset="0"/>
                          <a:ea typeface="MS Gothic" panose="020B0609070205080204" pitchFamily="49" charset="-128"/>
                        </a:rPr>
                        <a:t>Associate STA State 4</a:t>
                      </a:r>
                      <a:r>
                        <a:rPr lang="en-US" sz="1000" kern="1200">
                          <a:solidFill>
                            <a:srgbClr val="000000"/>
                          </a:solidFill>
                          <a:effectLst/>
                          <a:latin typeface="Times New Roman" panose="02020603050405020304" pitchFamily="18" charset="0"/>
                          <a:ea typeface="Times New Roman" panose="02020603050405020304" pitchFamily="18" charset="0"/>
                        </a:rPr>
                        <a:t>,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209978003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to establish the CPE Client’s DS MAC Address without the CPE Client’s DS MAC Address being transmitted in the clear.</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1411554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April/May Teleconferences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 (</a:t>
            </a:r>
            <a:r>
              <a:rPr lang="en-US" dirty="0" err="1"/>
              <a:t>con’t</a:t>
            </a:r>
            <a:r>
              <a:rPr lang="en-US" dirty="0"/>
              <a:t>)</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(second page)</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072067567"/>
              </p:ext>
            </p:extLst>
          </p:nvPr>
        </p:nvGraphicFramePr>
        <p:xfrm>
          <a:off x="565484" y="2690268"/>
          <a:ext cx="7896006" cy="35052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23</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private MAC address that is used  by the 11bi non-AP STA or 11bi non-AP MLD for the DS and can be different for different ESS. </a:t>
                      </a:r>
                      <a:endParaRPr lang="en-US" sz="100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private MAC address of a 11bi non-AP STA or a 11bi non-AP MLD shall not be carried in the MAC header of the frame and shall not be carried in the frame body of a frame without protection</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if the frame is transmitted by the 11bi non-AP STA or any non-AP STA affiliated with the 11bi non-AP MLD or</a:t>
                      </a:r>
                      <a:endParaRPr lang="en-US" sz="1000">
                        <a:solidFill>
                          <a:srgbClr val="000000"/>
                        </a:solidFill>
                        <a:effectLst/>
                        <a:latin typeface="Times New Roman" panose="02020603050405020304" pitchFamily="18" charset="0"/>
                        <a:ea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if the frame is transmitted by the 11bi AP to the 11bi non-AP STA or by any AP affiliated with a 11bi AP MLD to any non-AP STA affiliated with the 11bi non-AP MLD</a:t>
                      </a:r>
                      <a:endParaRPr lang="en-US" sz="100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11bi non-AP STA or 11bi non-AP MLD can decide the lifetime of the private MAC address </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a:t>
                      </a:r>
                      <a:r>
                        <a:rPr lang="en-US" sz="1000">
                          <a:solidFill>
                            <a:srgbClr val="000000"/>
                          </a:solidFill>
                          <a:effectLst/>
                          <a:latin typeface="Times New Roman" panose="02020603050405020304" pitchFamily="18" charset="0"/>
                          <a:ea typeface="Times New Roman" panose="02020603050405020304" pitchFamily="18" charset="0"/>
                        </a:rPr>
                        <a:t>– 22/109r3</a:t>
                      </a:r>
                      <a:r>
                        <a:rPr lang="en-US" sz="1000" kern="1200">
                          <a:solidFill>
                            <a:srgbClr val="000000"/>
                          </a:solidFill>
                          <a:effectLst/>
                          <a:latin typeface="Times New Roman" panose="02020603050405020304" pitchFamily="18" charset="0"/>
                          <a:ea typeface="Times New Roman" panose="02020603050405020304" pitchFamily="18" charset="0"/>
                        </a:rPr>
                        <a:t> </a:t>
                      </a:r>
                      <a:r>
                        <a:rPr lang="en-US" sz="1000">
                          <a:solidFill>
                            <a:srgbClr val="000000"/>
                          </a:solidFill>
                          <a:effectLst/>
                          <a:latin typeface="Times New Roman" panose="02020603050405020304" pitchFamily="18" charset="0"/>
                          <a:ea typeface="Times New Roman" panose="02020603050405020304" pitchFamily="18" charset="0"/>
                        </a:rPr>
                        <a:t>(10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to carry the private MAC address of 11bi non-AP STA or 11bi non-AP MLD in protected (Re)Association Request frame</a:t>
                      </a:r>
                      <a:r>
                        <a:rPr lang="en-US" sz="1000" kern="1200">
                          <a:solidFill>
                            <a:srgbClr val="000000"/>
                          </a:solidFill>
                          <a:effectLst/>
                          <a:latin typeface="Times New Roman" panose="02020603050405020304" pitchFamily="18" charset="0"/>
                          <a:ea typeface="MS Gothic" panose="020B0609070205080204" pitchFamily="49" charset="-128"/>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r>
                        <a:rPr lang="en-US" sz="1000">
                          <a:solidFill>
                            <a:srgbClr val="000000"/>
                          </a:solidFill>
                          <a:effectLst/>
                          <a:latin typeface="Times New Roman" panose="02020603050405020304" pitchFamily="18" charset="0"/>
                          <a:ea typeface="Times New Roman" panose="02020603050405020304" pitchFamily="18" charset="0"/>
                        </a:rPr>
                        <a:t>– 22/109r3 (10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randomize over the air MAC address of the 11bi non-AP STA or 11bi non-AP MLD (carried in Address 1 field or Address 2 field of the MAC header) during BSS transition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txBody>
                  <a:tcPr marL="68580" marR="68580" marT="0" marB="0"/>
                </a:tc>
                <a:extLst>
                  <a:ext uri="{0D108BD9-81ED-4DB2-BD59-A6C34878D82A}">
                    <a16:rowId xmlns:a16="http://schemas.microsoft.com/office/drawing/2014/main" val="813791286"/>
                  </a:ext>
                </a:extLst>
              </a:tr>
            </a:tbl>
          </a:graphicData>
        </a:graphic>
      </p:graphicFrame>
    </p:spTree>
    <p:extLst>
      <p:ext uri="{BB962C8B-B14F-4D97-AF65-F5344CB8AC3E}">
        <p14:creationId xmlns:p14="http://schemas.microsoft.com/office/powerpoint/2010/main" val="10998042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4</a:t>
            </a:r>
            <a:br>
              <a:rPr lang="en-US" dirty="0"/>
            </a:br>
            <a:r>
              <a:rPr lang="en-US" dirty="0"/>
              <a:t>Tracking SA and DA OTA</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SA and DA sent in in the clear which may provide information that can be analyzed or tracked about wired devices or other STAs.</a:t>
            </a:r>
          </a:p>
          <a:p>
            <a:r>
              <a:rPr lang="en-US" sz="1200" dirty="0"/>
              <a:t>Current requirements related to I4</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183267839"/>
              </p:ext>
            </p:extLst>
          </p:nvPr>
        </p:nvGraphicFramePr>
        <p:xfrm>
          <a:off x="509337" y="2995066"/>
          <a:ext cx="7896006" cy="1066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Requirement</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transmit and receive the CPE Client’s </a:t>
                      </a:r>
                      <a:r>
                        <a:rPr lang="en-US" sz="1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DS MAC Address </a:t>
                      </a:r>
                      <a:r>
                        <a:rPr lang="en-US" sz="1000" kern="1200" dirty="0">
                          <a:solidFill>
                            <a:srgbClr val="000000"/>
                          </a:solidFill>
                          <a:effectLst/>
                          <a:latin typeface="Times New Roman" panose="02020603050405020304" pitchFamily="18" charset="0"/>
                          <a:ea typeface="MS Gothic" panose="020B0609070205080204" pitchFamily="49" charset="-128"/>
                        </a:rPr>
                        <a:t>in SA and DA in protected form on both the downlink and uplink.</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transmit and receive other </a:t>
                      </a:r>
                      <a:r>
                        <a:rPr lang="en-US" sz="1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DS MAC Addresses </a:t>
                      </a:r>
                      <a:r>
                        <a:rPr lang="en-US" sz="1000" kern="1200" dirty="0">
                          <a:solidFill>
                            <a:srgbClr val="000000"/>
                          </a:solidFill>
                          <a:effectLst/>
                          <a:latin typeface="Times New Roman" panose="02020603050405020304" pitchFamily="18" charset="0"/>
                          <a:ea typeface="MS Gothic" panose="020B0609070205080204" pitchFamily="49" charset="-128"/>
                        </a:rPr>
                        <a:t>in SA and DA in protected form on both the downlink and uplink.</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bl>
          </a:graphicData>
        </a:graphic>
      </p:graphicFrame>
    </p:spTree>
    <p:extLst>
      <p:ext uri="{BB962C8B-B14F-4D97-AF65-F5344CB8AC3E}">
        <p14:creationId xmlns:p14="http://schemas.microsoft.com/office/powerpoint/2010/main" val="3444832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5</a:t>
            </a:r>
            <a:br>
              <a:rPr lang="en-US" dirty="0"/>
            </a:br>
            <a:r>
              <a:rPr lang="en-US" sz="2700" dirty="0"/>
              <a:t>Protecting authentication identifiers and key identifiers</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lstStyle/>
          <a:p>
            <a:r>
              <a:rPr lang="en-US" sz="1800" b="0" dirty="0"/>
              <a:t>Frames sent prior to PTK establishment contain unprotected long-term key identifiers</a:t>
            </a:r>
            <a:endParaRPr lang="en-US" dirty="0"/>
          </a:p>
          <a:p>
            <a:r>
              <a:rPr lang="en-US" dirty="0"/>
              <a:t>Current requirements related to I5 (same as I1 so far)</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623637" y="3099343"/>
          <a:ext cx="7896006" cy="21336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(9 March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2345654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6</a:t>
            </a:r>
            <a:br>
              <a:rPr lang="en-US" dirty="0"/>
            </a:br>
            <a:r>
              <a:rPr lang="en-US" dirty="0"/>
              <a:t>Mobile AP privacy</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Mobile APs exchange persistent identifiers that can be used to track the user and are commonly implemented on mobile devices</a:t>
            </a:r>
          </a:p>
          <a:p>
            <a:r>
              <a:rPr lang="en-US" sz="1200" dirty="0"/>
              <a:t>Current requirements related to I6</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739850059"/>
              </p:ext>
            </p:extLst>
          </p:nvPr>
        </p:nvGraphicFramePr>
        <p:xfrm>
          <a:off x="509337" y="2794541"/>
          <a:ext cx="7896006" cy="24384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to determine  which of the BPE Client’s configured networks a BPE AP belongs to (if any), while  providing some mitigation against an eavesdropper easily  identifying the ESS of the BPE AP.</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and BPE AP to establish the BPE AP’s DS MAC Address without the CPE AP’s DS MAC Address being transmitted in the clear.</a:t>
                      </a:r>
                      <a:r>
                        <a:rPr lang="en-US" sz="1000" i="1" kern="1200">
                          <a:solidFill>
                            <a:srgbClr val="000000"/>
                          </a:solidFill>
                          <a:effectLst/>
                          <a:latin typeface="Times New Roman" panose="02020603050405020304" pitchFamily="18" charset="0"/>
                          <a:ea typeface="MS Gothic" panose="020B0609070205080204" pitchFamily="49" charset="-128"/>
                        </a:rPr>
                        <a:t> This will likely be the same mechanism as used in Req 12.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097572983"/>
                  </a:ext>
                </a:extLst>
              </a:tr>
            </a:tbl>
          </a:graphicData>
        </a:graphic>
      </p:graphicFrame>
    </p:spTree>
    <p:extLst>
      <p:ext uri="{BB962C8B-B14F-4D97-AF65-F5344CB8AC3E}">
        <p14:creationId xmlns:p14="http://schemas.microsoft.com/office/powerpoint/2010/main" val="34170008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412941986"/>
              </p:ext>
            </p:extLst>
          </p:nvPr>
        </p:nvGraphicFramePr>
        <p:xfrm>
          <a:off x="509337" y="2794541"/>
          <a:ext cx="7896006" cy="1066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36332475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8</a:t>
            </a:r>
            <a:br>
              <a:rPr lang="en-US" dirty="0"/>
            </a:br>
            <a:r>
              <a:rPr lang="en-US" sz="2800" dirty="0"/>
              <a:t>PHY/RF related privacy</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pPr marL="457200" indent="-457200">
              <a:buFont typeface="Arial" panose="020B0604020202020204" pitchFamily="34" charset="0"/>
              <a:buChar char="•"/>
            </a:pPr>
            <a:r>
              <a:rPr lang="en-US" sz="1400" b="0" dirty="0"/>
              <a:t>CSI is signaled in unprotected action frames (Beamforming reports) and might be used to facilitate inference of user behavior</a:t>
            </a:r>
          </a:p>
          <a:p>
            <a:pPr marL="857250" lvl="1" indent="-457200">
              <a:buFont typeface="Arial" panose="020B0604020202020204" pitchFamily="34" charset="0"/>
              <a:buChar char="•"/>
            </a:pPr>
            <a:r>
              <a:rPr lang="en-US" sz="1200" dirty="0"/>
              <a:t>e.g. when CSI is high quality, channel perturbations caused by keystrokes might be detected</a:t>
            </a:r>
          </a:p>
          <a:p>
            <a:pPr marL="457200" indent="-457200">
              <a:buFont typeface="Arial" panose="020B0604020202020204" pitchFamily="34" charset="0"/>
              <a:buChar char="•"/>
            </a:pPr>
            <a:r>
              <a:rPr lang="en-US" sz="1400" b="0" dirty="0"/>
              <a:t>Some PHY/RF characteristics of a transmitting device can be identifiable and used to track a device</a:t>
            </a:r>
          </a:p>
          <a:p>
            <a:pPr marL="457200" indent="-457200">
              <a:buFont typeface="Arial" panose="020B0604020202020204" pitchFamily="34" charset="0"/>
              <a:buChar char="•"/>
            </a:pPr>
            <a:r>
              <a:rPr lang="en-US" sz="1400" dirty="0"/>
              <a:t>No requirements related to I8 proposed yet</a:t>
            </a:r>
            <a:endParaRPr lang="en-US" sz="1200" b="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Tree>
    <p:extLst>
      <p:ext uri="{BB962C8B-B14F-4D97-AF65-F5344CB8AC3E}">
        <p14:creationId xmlns:p14="http://schemas.microsoft.com/office/powerpoint/2010/main" val="1649996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3EF4E-8753-4C94-B1C8-8711871B5EAA}"/>
              </a:ext>
            </a:extLst>
          </p:cNvPr>
          <p:cNvSpPr>
            <a:spLocks noGrp="1"/>
          </p:cNvSpPr>
          <p:nvPr>
            <p:ph type="title"/>
          </p:nvPr>
        </p:nvSpPr>
        <p:spPr/>
        <p:txBody>
          <a:bodyPr/>
          <a:lstStyle/>
          <a:p>
            <a:r>
              <a:rPr lang="en-US" dirty="0"/>
              <a:t>Requirements related to Use cases</a:t>
            </a:r>
          </a:p>
        </p:txBody>
      </p:sp>
      <p:sp>
        <p:nvSpPr>
          <p:cNvPr id="3" name="Content Placeholder 2">
            <a:extLst>
              <a:ext uri="{FF2B5EF4-FFF2-40B4-BE49-F238E27FC236}">
                <a16:creationId xmlns:a16="http://schemas.microsoft.com/office/drawing/2014/main" id="{2E710692-DFE9-4BC4-848E-DA3CC0ECE482}"/>
              </a:ext>
            </a:extLst>
          </p:cNvPr>
          <p:cNvSpPr>
            <a:spLocks noGrp="1"/>
          </p:cNvSpPr>
          <p:nvPr>
            <p:ph idx="1"/>
          </p:nvPr>
        </p:nvSpPr>
        <p:spPr/>
        <p:txBody>
          <a:bodyPr anchor="t"/>
          <a:lstStyle/>
          <a:p>
            <a:r>
              <a:rPr lang="en-US" dirty="0"/>
              <a:t>No requirements have been mapped to use cases.</a:t>
            </a:r>
          </a:p>
          <a:p>
            <a:endParaRPr lang="en-US" dirty="0"/>
          </a:p>
        </p:txBody>
      </p:sp>
    </p:spTree>
    <p:extLst>
      <p:ext uri="{BB962C8B-B14F-4D97-AF65-F5344CB8AC3E}">
        <p14:creationId xmlns:p14="http://schemas.microsoft.com/office/powerpoint/2010/main" val="18077348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April 7,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(21 participants)</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Reminder of need for requirement submissions</a:t>
            </a:r>
          </a:p>
          <a:p>
            <a:pPr lvl="1">
              <a:defRPr sz="1500" spc="-1">
                <a:latin typeface="Arial"/>
                <a:ea typeface="Arial"/>
                <a:cs typeface="Arial"/>
                <a:sym typeface="Arial"/>
              </a:defRPr>
            </a:pPr>
            <a:endParaRPr lang="en-US" sz="16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65000"/>
                  </a:schemeClr>
                </a:solidFill>
                <a:latin typeface="Times New Roman"/>
                <a:cs typeface="Times New Roman"/>
                <a:sym typeface="Times New Roman"/>
              </a:rPr>
              <a:t>Discussion</a:t>
            </a: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0" lvl="0" indent="0">
              <a:buNone/>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Review Requirements document, 21-1848/r4, and consider next steps.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96679035"/>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April/May 2022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a:t>
            </a:r>
            <a:r>
              <a:rPr lang="en-US"/>
              <a:t>April 14, </a:t>
            </a:r>
            <a:r>
              <a:rPr lang="en-US" dirty="0"/>
              <a:t>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12667</TotalTime>
  <Words>3861</Words>
  <Application>Microsoft Office PowerPoint</Application>
  <PresentationFormat>On-screen Show (4:3)</PresentationFormat>
  <Paragraphs>535</Paragraphs>
  <Slides>30</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30</vt:i4>
      </vt:variant>
    </vt:vector>
  </HeadingPairs>
  <TitlesOfParts>
    <vt:vector size="41" baseType="lpstr">
      <vt:lpstr>Arial</vt:lpstr>
      <vt:lpstr>Calibri</vt:lpstr>
      <vt:lpstr>Helvetica</vt:lpstr>
      <vt:lpstr>Helvetica Neue</vt:lpstr>
      <vt:lpstr>Lucida Grande</vt:lpstr>
      <vt:lpstr>Monotype Sorts</vt:lpstr>
      <vt:lpstr>Montserrat</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April 14, 2022 </vt:lpstr>
      <vt:lpstr>Requirements related to Issue 1 Protecting password identifiers</vt:lpstr>
      <vt:lpstr>Requirements related to Issue 2 Avoid element fingerprint</vt:lpstr>
      <vt:lpstr>Requirements related to Issue 3 STA MAC address persistence within an ESS</vt:lpstr>
      <vt:lpstr>Requirements related to Issue 3 (con’t) STA MAC address persistence within an ESS</vt:lpstr>
      <vt:lpstr>Requirements related to Issue 4 Tracking SA and DA OTA</vt:lpstr>
      <vt:lpstr>Requirements related to Issue 5 Protecting authentication identifiers and key identifiers</vt:lpstr>
      <vt:lpstr>Requirements related to Issue 6 Mobile AP privacy</vt:lpstr>
      <vt:lpstr>Requirements related to Issue 7 Protecting behavioral fingerprinting while associated</vt:lpstr>
      <vt:lpstr>Requirements related to Issue 8 PHY/RF related privacy</vt:lpstr>
      <vt:lpstr>Requirements related to Use cases</vt:lpstr>
      <vt:lpstr>TGbi Agenda – April 7, 2022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169</cp:revision>
  <dcterms:modified xsi:type="dcterms:W3CDTF">2022-04-07T15:54:13Z</dcterms:modified>
</cp:coreProperties>
</file>