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530" r:id="rId3"/>
    <p:sldId id="580" r:id="rId4"/>
    <p:sldId id="618" r:id="rId5"/>
    <p:sldId id="61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99" d="100"/>
          <a:sy n="99" d="100"/>
        </p:scale>
        <p:origin x="90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May 2022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10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146</Words>
  <Application>Microsoft Office PowerPoint</Application>
  <PresentationFormat>Widescreen</PresentationFormat>
  <Paragraphs>43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Office Theme</vt:lpstr>
      <vt:lpstr>Document</vt:lpstr>
      <vt:lpstr>802.11 May 2022 WG Motions</vt:lpstr>
      <vt:lpstr>Abstract</vt:lpstr>
      <vt:lpstr>MONDAY (May 9)</vt:lpstr>
      <vt:lpstr>Straw Poll: New Attendees</vt:lpstr>
      <vt:lpstr>TUESDAY (May 17)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1098</cp:revision>
  <cp:lastPrinted>1601-01-01T00:00:00Z</cp:lastPrinted>
  <dcterms:created xsi:type="dcterms:W3CDTF">2018-05-10T16:45:22Z</dcterms:created>
  <dcterms:modified xsi:type="dcterms:W3CDTF">2022-05-09T09:38:30Z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