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530" r:id="rId3"/>
    <p:sldId id="580" r:id="rId4"/>
    <p:sldId id="618" r:id="rId5"/>
    <p:sldId id="615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61" autoAdjust="0"/>
    <p:restoredTop sz="96563" autoAdjust="0"/>
  </p:normalViewPr>
  <p:slideViewPr>
    <p:cSldViewPr>
      <p:cViewPr varScale="1">
        <p:scale>
          <a:sx n="99" d="100"/>
          <a:sy n="99" d="100"/>
        </p:scale>
        <p:origin x="90" y="3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802.11-22/0597r0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May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802.11-22/0597r0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802.11-22/0597r0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802.11-22/0597r0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802.11-22/0597r0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May 2022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2022-05-09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" name="Document" r:id="rId4" imgW="10459112" imgH="2541140" progId="Word.Document.8">
                  <p:embed/>
                </p:oleObj>
              </mc:Choice>
              <mc:Fallback>
                <p:oleObj name="Document" r:id="rId4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May 2022 802.11 WG electronic interim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motions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(May 9)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xx</a:t>
            </a:r>
          </a:p>
          <a:p>
            <a:r>
              <a:rPr lang="en-US" sz="2800" dirty="0"/>
              <a:t>N:  xx</a:t>
            </a:r>
          </a:p>
          <a:p>
            <a:r>
              <a:rPr lang="en-US" sz="2800" dirty="0"/>
              <a:t>No answer: xx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May 10</a:t>
            </a:r>
            <a:r>
              <a:rPr lang="en-US" sz="2800" baseline="30000" dirty="0"/>
              <a:t>th</a:t>
            </a:r>
            <a:r>
              <a:rPr lang="en-US" sz="2800" dirty="0"/>
              <a:t> 11:15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(May 17)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146</Words>
  <Application>Microsoft Office PowerPoint</Application>
  <PresentationFormat>Widescreen</PresentationFormat>
  <Paragraphs>43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Office Theme</vt:lpstr>
      <vt:lpstr>Document</vt:lpstr>
      <vt:lpstr>802.11 May 2022 WG Motions</vt:lpstr>
      <vt:lpstr>Abstract</vt:lpstr>
      <vt:lpstr>MONDAY (May 9)</vt:lpstr>
      <vt:lpstr>Straw Poll: New Attendees</vt:lpstr>
      <vt:lpstr>TUESDAY (May 17) 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11-21-0966r0</cp:keywords>
  <cp:lastModifiedBy>Stephen McCann</cp:lastModifiedBy>
  <cp:revision>1098</cp:revision>
  <cp:lastPrinted>1601-01-01T00:00:00Z</cp:lastPrinted>
  <dcterms:created xsi:type="dcterms:W3CDTF">2018-05-10T16:45:22Z</dcterms:created>
  <dcterms:modified xsi:type="dcterms:W3CDTF">2022-05-09T09:38:30Z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