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A15A75-3E14-4F4C-AA3B-4AF38F43DC62}" v="9" dt="2022-05-16T15:23:19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802.11-22/596r1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595-16-00be-tgbe-may-2022-meeting-agenda.pptx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1982-78-00be-tgbe-motions-list-for-teleconferences-part-2.pptx" TargetMode="External"/><Relationship Id="rId4" Type="http://schemas.openxmlformats.org/officeDocument/2006/relationships/hyperlink" Target="https://mentor.ieee.org/802.11/dcn/22/11-22-0428-30-00be-mar-may-tgbe-teleconference-agenda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May 2022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2022-05-04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D1578C3B-307D-4D7B-8F2F-3A0B588D4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5907" y="2971800"/>
            <a:ext cx="3234123" cy="24255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123661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TGbe had scheduled 7 conf. calls during the May electronic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Four Joint calls, and three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Covered comment resolution documents and some proposed draft texts (PDTs)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All WG CC36 comments are now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Instructed the editor to generate IEEE802.11 TGbe D2.0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TGbe D2.0 is expected to be available </a:t>
            </a:r>
            <a:r>
              <a:rPr lang="en-US" sz="1400" dirty="0">
                <a:solidFill>
                  <a:schemeClr val="tx1"/>
                </a:solidFill>
              </a:rPr>
              <a:t>by end of May’22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Approved a 35-day WG LB on IEEE 802.11be D2.0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Amended the TGbe timeline and re-affirmed TGbe vice chairs and secretary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Approved a TGbe ad-hoc meeting for Sept 07-09’22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hlinkClick r:id="rId3"/>
              </a:rPr>
              <a:t>11-22/595r16</a:t>
            </a:r>
            <a:r>
              <a:rPr lang="en-US" sz="1800" dirty="0"/>
              <a:t>, with queues available in </a:t>
            </a:r>
            <a:r>
              <a:rPr lang="en-US" sz="1800" dirty="0">
                <a:solidFill>
                  <a:srgbClr val="FF0000"/>
                </a:solidFill>
                <a:hlinkClick r:id="rId4"/>
              </a:rPr>
              <a:t>11-22/428r30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Future Teleconference Plan is provided in the next slide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Motions List is available in </a:t>
            </a:r>
            <a:r>
              <a:rPr lang="en-US" sz="1800" dirty="0">
                <a:solidFill>
                  <a:srgbClr val="FF0000"/>
                </a:solidFill>
                <a:hlinkClick r:id="rId5"/>
              </a:rPr>
              <a:t>1982r78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Goals for July: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Complete comment assignments for WG LB comments and resolve comments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10D8479-7968-4925-B08D-18279E385A79}"/>
              </a:ext>
            </a:extLst>
          </p:cNvPr>
          <p:cNvGrpSpPr/>
          <p:nvPr/>
        </p:nvGrpSpPr>
        <p:grpSpPr>
          <a:xfrm>
            <a:off x="9372600" y="2829035"/>
            <a:ext cx="2644301" cy="3559377"/>
            <a:chOff x="9370963" y="2841423"/>
            <a:chExt cx="2644301" cy="3559377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7557F01-B7DC-4BC3-AB93-B8468FEA4F74}"/>
                </a:ext>
              </a:extLst>
            </p:cNvPr>
            <p:cNvGrpSpPr/>
            <p:nvPr/>
          </p:nvGrpSpPr>
          <p:grpSpPr>
            <a:xfrm>
              <a:off x="9370963" y="5383085"/>
              <a:ext cx="2644301" cy="1017715"/>
              <a:chOff x="9370963" y="5383085"/>
              <a:chExt cx="2644301" cy="1017715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63C1BBB-9E3E-4DDB-B238-3727E341BADF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B1586FF-CE14-4479-B49C-37BB287E00A2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22765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Distribution of ~4350 CIDs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28824E0-A577-4284-8179-B1186D6E7896}"/>
                  </a:ext>
                </a:extLst>
              </p:cNvPr>
              <p:cNvSpPr/>
              <p:nvPr/>
            </p:nvSpPr>
            <p:spPr bwMode="auto">
              <a:xfrm>
                <a:off x="9370963" y="5578368"/>
                <a:ext cx="611237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E2BCCB5-95F4-4FBF-9E46-C5F0500A8A35}"/>
                  </a:ext>
                </a:extLst>
              </p:cNvPr>
              <p:cNvSpPr/>
              <p:nvPr/>
            </p:nvSpPr>
            <p:spPr bwMode="auto">
              <a:xfrm>
                <a:off x="9982199" y="5578368"/>
                <a:ext cx="1818051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C375ED8-6E9D-4C6A-8C77-71FD40F2862C}"/>
                  </a:ext>
                </a:extLst>
              </p:cNvPr>
              <p:cNvSpPr/>
              <p:nvPr/>
            </p:nvSpPr>
            <p:spPr bwMode="auto">
              <a:xfrm>
                <a:off x="11800250" y="5578368"/>
                <a:ext cx="86948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3630052-50A5-49C0-92B3-30ABDDC668AE}"/>
                  </a:ext>
                </a:extLst>
              </p:cNvPr>
              <p:cNvSpPr txBox="1"/>
              <p:nvPr/>
            </p:nvSpPr>
            <p:spPr>
              <a:xfrm>
                <a:off x="11643046" y="5388508"/>
                <a:ext cx="37221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9%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C0D445-BF55-4AA5-BC72-828B84162DD6}"/>
                  </a:ext>
                </a:extLst>
              </p:cNvPr>
              <p:cNvSpPr txBox="1"/>
              <p:nvPr/>
            </p:nvSpPr>
            <p:spPr>
              <a:xfrm>
                <a:off x="10705115" y="5388508"/>
                <a:ext cx="43152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67%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428687D-A48E-47B7-984F-B4798D48D222}"/>
                  </a:ext>
                </a:extLst>
              </p:cNvPr>
              <p:cNvSpPr txBox="1"/>
              <p:nvPr/>
            </p:nvSpPr>
            <p:spPr>
              <a:xfrm>
                <a:off x="9542828" y="5383085"/>
                <a:ext cx="43152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24%</a:t>
                </a:r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C11C14C-7EC1-41C9-ABC1-9A07AA319995}"/>
                </a:ext>
              </a:extLst>
            </p:cNvPr>
            <p:cNvSpPr/>
            <p:nvPr/>
          </p:nvSpPr>
          <p:spPr bwMode="auto">
            <a:xfrm>
              <a:off x="9447163" y="3165075"/>
              <a:ext cx="495193" cy="1977673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DAC231B-B229-45CA-98BE-BCC46049E1A0}"/>
                </a:ext>
              </a:extLst>
            </p:cNvPr>
            <p:cNvSpPr/>
            <p:nvPr/>
          </p:nvSpPr>
          <p:spPr bwMode="auto">
            <a:xfrm>
              <a:off x="10050441" y="3165075"/>
              <a:ext cx="514575" cy="1977673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AD07FA2-B31A-4DDB-8E71-8CE91F09851C}"/>
                </a:ext>
              </a:extLst>
            </p:cNvPr>
            <p:cNvSpPr/>
            <p:nvPr/>
          </p:nvSpPr>
          <p:spPr bwMode="auto">
            <a:xfrm>
              <a:off x="11308227" y="3165075"/>
              <a:ext cx="514575" cy="197767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B188FE6-CB6E-4435-9845-4A54629535FC}"/>
                </a:ext>
              </a:extLst>
            </p:cNvPr>
            <p:cNvSpPr txBox="1"/>
            <p:nvPr/>
          </p:nvSpPr>
          <p:spPr>
            <a:xfrm>
              <a:off x="9775242" y="2841423"/>
              <a:ext cx="176262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Resolution Status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0BC876F-0A56-4E8A-AAD1-728016F935C6}"/>
                </a:ext>
              </a:extLst>
            </p:cNvPr>
            <p:cNvSpPr/>
            <p:nvPr/>
          </p:nvSpPr>
          <p:spPr bwMode="auto">
            <a:xfrm>
              <a:off x="10673320" y="3165074"/>
              <a:ext cx="514575" cy="1977674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66708" y="1447801"/>
            <a:ext cx="5437717" cy="5027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16		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20		Monday 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22		Wednesday 	– Joint	**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23		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27		Monday 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29		Wednesday 	– Joint	 (Motions)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30		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04		Monday 	– No Conf Call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July 06		Wednesday 	– Joint	**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July 07		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** Can be modified to MAC/PHY on the fly with pre-announcement.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737DF73-1D87-41BC-91FB-A745EB8262F3}"/>
              </a:ext>
            </a:extLst>
          </p:cNvPr>
          <p:cNvSpPr txBox="1">
            <a:spLocks/>
          </p:cNvSpPr>
          <p:nvPr/>
        </p:nvSpPr>
        <p:spPr bwMode="auto">
          <a:xfrm>
            <a:off x="834435" y="1447801"/>
            <a:ext cx="5437717" cy="502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18		Wednesday 	– No Conf Call	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19		Thursday 	– No Conf Call	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23		Monday 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25		Wednesday 	– Joint**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26		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30		Monday 	– No Conf Call	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01		Wednesday 	– Joint	**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02		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06		Monday 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08		Wednesday 	– Joint	 (Motions)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09		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13		Monday 	– MAC/PHY			19:00-21:00 ET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15		Wednesday 	– Joint	**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Amended 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D1.0 WG Comment Collection 									May 	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D2.0 WG Letter Ballot										</a:t>
            </a:r>
            <a:r>
              <a:rPr lang="en-US" sz="2000" strike="sngStrike" dirty="0">
                <a:solidFill>
                  <a:srgbClr val="FF0000"/>
                </a:solidFill>
                <a:highlight>
                  <a:srgbClr val="00FF00"/>
                </a:highlight>
              </a:rPr>
              <a:t>Mar</a:t>
            </a:r>
            <a:r>
              <a:rPr lang="en-US" sz="2000" dirty="0">
                <a:solidFill>
                  <a:srgbClr val="FF0000"/>
                </a:solidFill>
                <a:highlight>
                  <a:srgbClr val="00FF00"/>
                </a:highlight>
              </a:rPr>
              <a:t> </a:t>
            </a:r>
            <a:r>
              <a:rPr lang="en-US" sz="2000" u="sng" dirty="0">
                <a:solidFill>
                  <a:srgbClr val="FF0000"/>
                </a:solidFill>
                <a:highlight>
                  <a:srgbClr val="00FF00"/>
                </a:highlight>
              </a:rPr>
              <a:t>May</a:t>
            </a: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D3.0 Letter Ballot </a:t>
            </a:r>
            <a:r>
              <a:rPr lang="en-US" sz="2000" dirty="0">
                <a:highlight>
                  <a:srgbClr val="FFFF00"/>
                </a:highlight>
              </a:rPr>
              <a:t>												Nov  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Initial S</a:t>
            </a:r>
            <a:r>
              <a:rPr lang="en-US" sz="2000" dirty="0">
                <a:solidFill>
                  <a:schemeClr val="tx1"/>
                </a:solidFill>
              </a:rPr>
              <a:t>A </a:t>
            </a:r>
            <a:r>
              <a:rPr lang="en-US" sz="2000" dirty="0"/>
              <a:t>Ballot (D4.0)	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RevCom</a:t>
            </a:r>
            <a:r>
              <a:rPr lang="en-US" sz="2000" dirty="0"/>
              <a:t> and SASB approval										May           2024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3506</TotalTime>
  <Words>727</Words>
  <Application>Microsoft Office PowerPoint</Application>
  <PresentationFormat>Widescreen</PresentationFormat>
  <Paragraphs>71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May 2022 Closing Report</vt:lpstr>
      <vt:lpstr>TGbe (Extremely High Throughput)</vt:lpstr>
      <vt:lpstr>Teleconference Plan</vt:lpstr>
      <vt:lpstr>Amended 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2022-05-16T19:07:41Z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