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15A75-3E14-4F4C-AA3B-4AF38F43DC62}" v="9" dt="2022-05-16T15:23:19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">
      <pc:chgData name="Alfred Asterjadhi" userId="39de57b9-85c0-4fd1-aaac-8ca2b6560ad0" providerId="ADAL" clId="{2FA15A75-3E14-4F4C-AA3B-4AF38F43DC62}" dt="2022-05-16T15:28:47.365" v="531" actId="20577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5:26:44.238" v="527" actId="313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5:26:44.238" v="527" actId="313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802.11-22/596r0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95-16-00be-tgbe-may-2022-meeting-agenda.ppt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982-78-00be-tgbe-motions-list-for-teleconferences-part-2.pptx" TargetMode="External"/><Relationship Id="rId4" Type="http://schemas.openxmlformats.org/officeDocument/2006/relationships/hyperlink" Target="https://mentor.ieee.org/802.11/dcn/22/11-22-0428-30-00be-mar-may-tgbe-teleconference-agend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2022-05-04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1578C3B-307D-4D7B-8F2F-3A0B588D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907" y="2971800"/>
            <a:ext cx="3234123" cy="2425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7 conf. calls during the May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Four Joint calls, and 3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 and some proposed draft texts (PDTs)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 WG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D2.0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May’22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Approved a 35-day WG LB on IEEE 802.11be D2.0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Amended the TGbe timeline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Approved a TGbe ad-hoc meeting for Sept 07-09’22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3"/>
              </a:rPr>
              <a:t>11-22/595r16</a:t>
            </a:r>
            <a:r>
              <a:rPr lang="en-US" sz="1800" dirty="0"/>
              <a:t>, with queues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11-22/428r30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1982r78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9372600" y="2829035"/>
            <a:ext cx="2644301" cy="3559377"/>
            <a:chOff x="9370963" y="2841423"/>
            <a:chExt cx="2644301" cy="35593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7163" y="3165075"/>
              <a:ext cx="495193" cy="197767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50441" y="3165075"/>
              <a:ext cx="514575" cy="197767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08227" y="3165075"/>
              <a:ext cx="514575" cy="197767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673320" y="3165074"/>
              <a:ext cx="514575" cy="1977674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16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20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22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23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27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29		Wednesday 	– Joint	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30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04		Monday 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06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07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Can be modified to MAC/PHY on the fly with pre-announcement.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18		Wednesday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19		Thursday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23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25		Wednesday 	– Joint**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26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30		Monday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01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02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06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08		Wednesday 	– Joint	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09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13		Monday 	– MAC/PHY			19:00-21:00 ET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15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</a:t>
            </a:r>
            <a:r>
              <a:rPr lang="en-US" sz="2000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Mar</a:t>
            </a:r>
            <a:r>
              <a:rPr lang="en-US" sz="2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sz="2000" u="sng" dirty="0">
                <a:solidFill>
                  <a:srgbClr val="FF0000"/>
                </a:solidFill>
                <a:highlight>
                  <a:srgbClr val="00FF00"/>
                </a:highlight>
              </a:rPr>
              <a:t>May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3503</TotalTime>
  <Words>706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2022 Closing Report</vt:lpstr>
      <vt:lpstr>TGbe (Extremely High Throughput)</vt:lpstr>
      <vt:lpstr>Teleconference Plan</vt:lpstr>
      <vt:lpstr>Amended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2022-05-16T15:28:49Z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