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53" dt="2022-05-10T17:48:38.2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0T17:48:57.798" v="1921" actId="13926"/>
      <pc:docMkLst>
        <pc:docMk/>
      </pc:docMkLst>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0T16:02:55.216" v="1890" actId="13926"/>
        <pc:sldMkLst>
          <pc:docMk/>
          <pc:sldMk cId="3857707522" sldId="336"/>
        </pc:sldMkLst>
        <pc:spChg chg="mod">
          <ac:chgData name="Alfred Asterjadhi" userId="39de57b9-85c0-4fd1-aaac-8ca2b6560ad0" providerId="ADAL" clId="{E22CD4EF-417E-4B6E-9D38-F386018525A9}" dt="2022-05-10T16:02:55.216" v="1890"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0T15:38:44.108" v="1842"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0T16:06:07.223" v="1903" actId="21"/>
        <pc:sldMkLst>
          <pc:docMk/>
          <pc:sldMk cId="1452931425" sldId="338"/>
        </pc:sldMkLst>
        <pc:spChg chg="mod">
          <ac:chgData name="Alfred Asterjadhi" userId="39de57b9-85c0-4fd1-aaac-8ca2b6560ad0" providerId="ADAL" clId="{E22CD4EF-417E-4B6E-9D38-F386018525A9}" dt="2022-05-09T13:21:42.070" v="793" actId="20577"/>
          <ac:spMkLst>
            <pc:docMk/>
            <pc:sldMk cId="1452931425" sldId="338"/>
            <ac:spMk id="2" creationId="{F98B6CBA-CA1B-43DA-854E-008ACE1890FB}"/>
          </ac:spMkLst>
        </pc:spChg>
        <pc:spChg chg="mod">
          <ac:chgData name="Alfred Asterjadhi" userId="39de57b9-85c0-4fd1-aaac-8ca2b6560ad0" providerId="ADAL" clId="{E22CD4EF-417E-4B6E-9D38-F386018525A9}" dt="2022-05-10T16:06:07.223" v="1903" actId="21"/>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09T13:45:53.670" v="1085" actId="20577"/>
        <pc:sldMkLst>
          <pc:docMk/>
          <pc:sldMk cId="10406335" sldId="341"/>
        </pc:sldMkLst>
        <pc:spChg chg="mod">
          <ac:chgData name="Alfred Asterjadhi" userId="39de57b9-85c0-4fd1-aaac-8ca2b6560ad0" providerId="ADAL" clId="{E22CD4EF-417E-4B6E-9D38-F386018525A9}" dt="2022-05-09T13:45:53.670" v="1085" actId="2057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0T16:11:25.649" v="1919" actId="20577"/>
        <pc:sldMkLst>
          <pc:docMk/>
          <pc:sldMk cId="3688839590" sldId="343"/>
        </pc:sldMkLst>
        <pc:spChg chg="mod">
          <ac:chgData name="Alfred Asterjadhi" userId="39de57b9-85c0-4fd1-aaac-8ca2b6560ad0" providerId="ADAL" clId="{E22CD4EF-417E-4B6E-9D38-F386018525A9}" dt="2022-05-10T16:03:03.723" v="1892"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0T16:11:25.649" v="1919" actId="2057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06T18:25:04.600" v="675" actId="403"/>
        <pc:sldMkLst>
          <pc:docMk/>
          <pc:sldMk cId="3061888515" sldId="345"/>
        </pc:sldMkLst>
        <pc:spChg chg="mod">
          <ac:chgData name="Alfred Asterjadhi" userId="39de57b9-85c0-4fd1-aaac-8ca2b6560ad0" providerId="ADAL" clId="{E22CD4EF-417E-4B6E-9D38-F386018525A9}" dt="2022-05-06T18:25:04.600" v="675" actId="403"/>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0T13:03:03.543" v="1625" actId="20577"/>
        <pc:sldMasterMkLst>
          <pc:docMk/>
          <pc:sldMasterMk cId="0" sldId="2147483648"/>
        </pc:sldMasterMkLst>
        <pc:spChg chg="mod">
          <ac:chgData name="Alfred Asterjadhi" userId="39de57b9-85c0-4fd1-aaac-8ca2b6560ad0" providerId="ADAL" clId="{E22CD4EF-417E-4B6E-9D38-F386018525A9}" dt="2022-05-10T13:03:03.543" v="1625"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536-00-00be-cc36-resolution-for-cid-5882.docx" TargetMode="External"/><Relationship Id="rId2" Type="http://schemas.openxmlformats.org/officeDocument/2006/relationships/hyperlink" Target="https://mentor.ieee.org/802.11/dcn/21/11-21-0894-04-00be-channel-reservation-for-low-latency-traffic.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0-06-00be-cc36-comment-resolution-for-miscellaneous-comments-part-2.docx" TargetMode="External"/><Relationship Id="rId5" Type="http://schemas.openxmlformats.org/officeDocument/2006/relationships/hyperlink" Target="https://mentor.ieee.org/802.11/dcn/20/11-20-1982-70-00be-tgbe-motions-list-for-teleconferences-part-2.pptx" TargetMode="External"/><Relationship Id="rId4" Type="http://schemas.openxmlformats.org/officeDocument/2006/relationships/hyperlink" Target="https://mentor.ieee.org/802.11/dcn/21/11-21-1111-12-00be-mld-architecture-part-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684-00-00be-cc36-cr-for-cid-4405.docx" TargetMode="External"/><Relationship Id="rId3" Type="http://schemas.openxmlformats.org/officeDocument/2006/relationships/hyperlink" Target="https://mentor.ieee.org/802.11/dcn/21/11-21-1278-00-00be-cc36-cr-for-d1-0-afc-cids.docx" TargetMode="External"/><Relationship Id="rId7" Type="http://schemas.openxmlformats.org/officeDocument/2006/relationships/hyperlink" Target="https://mentor.ieee.org/802.11/dcn/22/11-22-0683-00-00be-cc36-cr-for-clause-35-7-2.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80-00-00be-cc36-for-cid-5032.pptx" TargetMode="External"/><Relationship Id="rId5" Type="http://schemas.openxmlformats.org/officeDocument/2006/relationships/hyperlink" Target="https://mentor.ieee.org/802.11/dcn/22/11-22-0185-00-00be-cc36-cr-of-cid-4301.docx" TargetMode="External"/><Relationship Id="rId4" Type="http://schemas.openxmlformats.org/officeDocument/2006/relationships/hyperlink" Target="https://mentor.ieee.org/802.11/dcn/22/11-22-0314-00-00be-resolution-for-cid-related-to-ml-probing-rule.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 </a:t>
            </a:r>
            <a:r>
              <a:rPr lang="en-GB" sz="1600" b="0" i="1" dirty="0">
                <a:solidFill>
                  <a:srgbClr val="FF0000"/>
                </a:solidFill>
              </a:rPr>
              <a:t>TBD.</a:t>
            </a: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hlinkClick r:id="rId2"/>
              </a:rPr>
              <a:t>894r4</a:t>
            </a:r>
            <a:r>
              <a:rPr lang="en-US" sz="1400" dirty="0"/>
              <a:t> Channel Reservation for Low Latency Traffic		Liangxiao Xin   [1C SP   10’]</a:t>
            </a:r>
          </a:p>
          <a:p>
            <a:pPr lvl="1">
              <a:buFont typeface="Arial" panose="020B0604020202020204" pitchFamily="34" charset="0"/>
              <a:buChar char="•"/>
            </a:pPr>
            <a:r>
              <a:rPr lang="en-GB" sz="1400" dirty="0">
                <a:hlinkClick r:id="rId3"/>
              </a:rPr>
              <a:t>536r0</a:t>
            </a:r>
            <a:r>
              <a:rPr lang="en-GB" sz="1400" dirty="0"/>
              <a:t> </a:t>
            </a:r>
            <a:r>
              <a:rPr lang="en-GB" sz="1400" dirty="0">
                <a:effectLst/>
                <a:ea typeface="Times New Roman" panose="02020603050405020304" pitchFamily="18" charset="0"/>
              </a:rPr>
              <a:t>cc36-resolution-for-cid-5882				Liangxiao Xin   [1C</a:t>
            </a:r>
            <a:r>
              <a:rPr lang="en-GB" sz="1400" dirty="0">
                <a:ea typeface="Times New Roman" panose="02020603050405020304" pitchFamily="18" charset="0"/>
              </a:rPr>
              <a:t>    </a:t>
            </a:r>
            <a:r>
              <a:rPr lang="en-GB" sz="1400" dirty="0">
                <a:effectLst/>
                <a:ea typeface="Times New Roman" panose="02020603050405020304" pitchFamily="18" charset="0"/>
              </a:rPr>
              <a:t>15’]</a:t>
            </a:r>
            <a:endParaRPr lang="en-GB" sz="1400" dirty="0"/>
          </a:p>
          <a:p>
            <a:pPr lvl="1">
              <a:buFont typeface="Arial" panose="020B0604020202020204" pitchFamily="34" charset="0"/>
              <a:buChar char="•"/>
            </a:pPr>
            <a:r>
              <a:rPr lang="en-US" sz="1400" dirty="0">
                <a:hlinkClick r:id="rId4"/>
              </a:rPr>
              <a:t>1111r12</a:t>
            </a:r>
            <a:r>
              <a:rPr lang="en-US" sz="1400" dirty="0"/>
              <a:t> MLD Architecture Part 2				Mark Hamilton  [5C    25’]</a:t>
            </a:r>
          </a:p>
          <a:p>
            <a:pPr>
              <a:buFont typeface="Arial" panose="020B0604020202020204" pitchFamily="34" charset="0"/>
              <a:buChar char="•"/>
            </a:pPr>
            <a:r>
              <a:rPr lang="en-GB" sz="1600" dirty="0"/>
              <a:t>Motions (during 2nd half of meeting): </a:t>
            </a:r>
            <a:r>
              <a:rPr lang="en-GB" sz="1600" dirty="0">
                <a:hlinkClick r:id="rId5"/>
              </a:rPr>
              <a:t>1982r70</a:t>
            </a:r>
            <a:endParaRPr lang="en-GB" sz="1600" dirty="0"/>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dirty="0">
                <a:hlinkClick r:id="rId6"/>
              </a:rPr>
              <a:t>570r6</a:t>
            </a:r>
            <a:r>
              <a:rPr lang="en-GB" sz="1400" dirty="0"/>
              <a:t> CC36 com. Res. for miscellaneous comments part 2 </a:t>
            </a:r>
            <a:r>
              <a:rPr lang="en-US" sz="1400" dirty="0"/>
              <a:t>Liwen Chu	      [30C  20’]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1793r3</a:t>
            </a:r>
            <a:r>
              <a:rPr lang="en-GB" sz="1200" dirty="0"/>
              <a:t> Com. res. for Enterprise-Grade TID Mapping				Pooya Monajemi    [14C SP 10’]</a:t>
            </a:r>
          </a:p>
          <a:p>
            <a:pPr lvl="1">
              <a:buFont typeface="Arial" panose="020B0604020202020204" pitchFamily="34" charset="0"/>
              <a:buChar char="•"/>
            </a:pPr>
            <a:r>
              <a:rPr lang="en-US" sz="1200" dirty="0"/>
              <a:t>600r0 </a:t>
            </a:r>
            <a:r>
              <a:rPr lang="en-US" sz="1200" dirty="0" err="1"/>
              <a:t>Some_TDLS_CIDs_resolution</a:t>
            </a:r>
            <a:r>
              <a:rPr lang="en-US" sz="1200" dirty="0"/>
              <a:t>						Ahmed Ibrahim     [3C    15’]</a:t>
            </a:r>
          </a:p>
          <a:p>
            <a:pPr lvl="1">
              <a:buFont typeface="Arial" panose="020B0604020202020204" pitchFamily="34" charset="0"/>
              <a:buChar char="•"/>
            </a:pPr>
            <a:r>
              <a:rPr lang="en-GB" sz="1200" dirty="0">
                <a:hlinkClick r:id="rId3"/>
              </a:rPr>
              <a:t>1278r0</a:t>
            </a:r>
            <a:r>
              <a:rPr lang="en-GB" sz="1200" dirty="0"/>
              <a:t> CC36 CR for D1.0 AFC CIDs						Rojan Chitrakar      [1C    10’]</a:t>
            </a:r>
          </a:p>
          <a:p>
            <a:pPr lvl="1">
              <a:buFont typeface="Arial" panose="020B0604020202020204" pitchFamily="34" charset="0"/>
              <a:buChar char="•"/>
            </a:pPr>
            <a:r>
              <a:rPr lang="en-US" sz="1200" dirty="0">
                <a:hlinkClick r:id="rId4"/>
              </a:rPr>
              <a:t>314r0</a:t>
            </a:r>
            <a:r>
              <a:rPr lang="en-US" sz="1200" dirty="0"/>
              <a:t> Resolution for CID related to ML probing rule				</a:t>
            </a:r>
            <a:r>
              <a:rPr lang="en-US" sz="1200" dirty="0" err="1"/>
              <a:t>Jiin</a:t>
            </a:r>
            <a:r>
              <a:rPr lang="en-US" sz="1200" dirty="0"/>
              <a:t> Kim  	        [1C   10’]</a:t>
            </a:r>
          </a:p>
          <a:p>
            <a:pPr lvl="1">
              <a:buFont typeface="Arial" panose="020B0604020202020204" pitchFamily="34" charset="0"/>
              <a:buChar char="•"/>
            </a:pPr>
            <a:r>
              <a:rPr lang="en-GB" sz="1200" dirty="0">
                <a:hlinkClick r:id="rId5"/>
              </a:rPr>
              <a:t>185r0</a:t>
            </a:r>
            <a:r>
              <a:rPr lang="en-GB" sz="1200" dirty="0"/>
              <a:t> cr-of-cid-4301								Yunbo Li	        [1C  10’]</a:t>
            </a:r>
          </a:p>
          <a:p>
            <a:pPr lvl="1">
              <a:buFont typeface="Arial" panose="020B0604020202020204" pitchFamily="34" charset="0"/>
              <a:buChar char="•"/>
            </a:pPr>
            <a:r>
              <a:rPr lang="en-GB" sz="1200" dirty="0">
                <a:hlinkClick r:id="rId6"/>
              </a:rPr>
              <a:t>580r0</a:t>
            </a:r>
            <a:r>
              <a:rPr lang="en-GB" sz="1200" dirty="0"/>
              <a:t> CC36 for CID 5032							Jay Yang 	        [1C  20’]</a:t>
            </a:r>
          </a:p>
          <a:p>
            <a:pPr lvl="1">
              <a:buFont typeface="Arial" panose="020B0604020202020204" pitchFamily="34" charset="0"/>
              <a:buChar char="•"/>
            </a:pPr>
            <a:r>
              <a:rPr lang="en-GB" sz="1200" dirty="0">
                <a:hlinkClick r:id="rId7"/>
              </a:rPr>
              <a:t>683r0</a:t>
            </a:r>
            <a:r>
              <a:rPr lang="en-GB" sz="1200" dirty="0"/>
              <a:t> CC36-CR-for-Clause-35.7.2						Arik Klein	        [2C    10’]</a:t>
            </a:r>
          </a:p>
          <a:p>
            <a:pPr lvl="1">
              <a:buFont typeface="Arial" panose="020B0604020202020204" pitchFamily="34" charset="0"/>
              <a:buChar char="•"/>
            </a:pPr>
            <a:r>
              <a:rPr lang="en-GB" sz="1200" dirty="0">
                <a:hlinkClick r:id="rId8"/>
              </a:rPr>
              <a:t>684r0</a:t>
            </a:r>
            <a:r>
              <a:rPr lang="en-GB" sz="1200" dirty="0"/>
              <a:t> CC36-CR-for-CID-4405							Arik Klein	        [1C    10’]</a:t>
            </a:r>
          </a:p>
          <a:p>
            <a:pPr lvl="1">
              <a:buFont typeface="Arial" panose="020B0604020202020204" pitchFamily="34" charset="0"/>
              <a:buChar char="•"/>
            </a:pPr>
            <a:r>
              <a:rPr lang="en-GB" sz="1200" dirty="0">
                <a:hlinkClick r:id="rId9"/>
              </a:rPr>
              <a:t>704r0</a:t>
            </a:r>
            <a:r>
              <a:rPr lang="en-GB" sz="1200" dirty="0"/>
              <a:t> </a:t>
            </a:r>
            <a:r>
              <a:rPr lang="en-US" sz="1200" dirty="0"/>
              <a:t>CR for ML Security for Individually addressed Management Frame  Guogang Huang     </a:t>
            </a:r>
            <a:r>
              <a:rPr lang="en-GB" sz="1200" dirty="0"/>
              <a:t>  [1C  10’]</a:t>
            </a:r>
            <a:endParaRPr lang="en-US"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Joint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269r1</a:t>
            </a:r>
            <a:r>
              <a:rPr lang="en-GB" sz="1200" dirty="0"/>
              <a:t> CID 5944 discussion							Li-Hsiang Sun        [1C  10’ SP]</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a:buFont typeface="Arial" panose="020B0604020202020204" pitchFamily="34" charset="0"/>
              <a:buChar char="•"/>
            </a:pPr>
            <a:r>
              <a:rPr lang="en-GB" sz="1800" dirty="0"/>
              <a:t>Motions (starting from 2nd hour of meeting):</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93659</TotalTime>
  <Words>3320</Words>
  <Application>Microsoft Office PowerPoint</Application>
  <PresentationFormat>On-screen Show (4:3)</PresentationFormat>
  <Paragraphs>389</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2022-05-10T17:49:01Z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