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46" r:id="rId22"/>
    <p:sldId id="336" r:id="rId23"/>
    <p:sldId id="342" r:id="rId24"/>
    <p:sldId id="343"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2CD4EF-417E-4B6E-9D38-F386018525A9}" v="49" dt="2022-05-09T14:21:49.1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09T20:16:12.472" v="1164" actId="20577"/>
      <pc:docMkLst>
        <pc:docMk/>
      </pc:docMkLst>
      <pc:sldChg chg="modSp mod">
        <pc:chgData name="Alfred Asterjadhi" userId="39de57b9-85c0-4fd1-aaac-8ca2b6560ad0" providerId="ADAL" clId="{E22CD4EF-417E-4B6E-9D38-F386018525A9}" dt="2022-05-09T13:15:33.398" v="718" actId="20577"/>
        <pc:sldMkLst>
          <pc:docMk/>
          <pc:sldMk cId="0" sldId="257"/>
        </pc:sldMkLst>
        <pc:spChg chg="mod">
          <ac:chgData name="Alfred Asterjadhi" userId="39de57b9-85c0-4fd1-aaac-8ca2b6560ad0" providerId="ADAL" clId="{E22CD4EF-417E-4B6E-9D38-F386018525A9}" dt="2022-05-09T13:15:33.398" v="718"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09T13:15:46.307" v="746" actId="20577"/>
        <pc:sldMkLst>
          <pc:docMk/>
          <pc:sldMk cId="3843208451" sldId="333"/>
        </pc:sldMkLst>
        <pc:spChg chg="mod">
          <ac:chgData name="Alfred Asterjadhi" userId="39de57b9-85c0-4fd1-aaac-8ca2b6560ad0" providerId="ADAL" clId="{E22CD4EF-417E-4B6E-9D38-F386018525A9}" dt="2022-05-09T13:15:46.307" v="746" actId="20577"/>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09T13:35:39.713" v="976" actId="6549"/>
        <pc:sldMkLst>
          <pc:docMk/>
          <pc:sldMk cId="1706072776" sldId="334"/>
        </pc:sldMkLst>
        <pc:spChg chg="mod">
          <ac:chgData name="Alfred Asterjadhi" userId="39de57b9-85c0-4fd1-aaac-8ca2b6560ad0" providerId="ADAL" clId="{E22CD4EF-417E-4B6E-9D38-F386018525A9}" dt="2022-05-09T13:35:39.713" v="976" actId="6549"/>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09T20:09:44.690" v="1149" actId="20577"/>
        <pc:sldMkLst>
          <pc:docMk/>
          <pc:sldMk cId="2327388640" sldId="335"/>
        </pc:sldMkLst>
        <pc:spChg chg="mod">
          <ac:chgData name="Alfred Asterjadhi" userId="39de57b9-85c0-4fd1-aaac-8ca2b6560ad0" providerId="ADAL" clId="{E22CD4EF-417E-4B6E-9D38-F386018525A9}" dt="2022-05-05T21:52:33.258" v="414" actId="20577"/>
          <ac:spMkLst>
            <pc:docMk/>
            <pc:sldMk cId="2327388640" sldId="335"/>
            <ac:spMk id="2" creationId="{4B5F0D0E-8BB7-48AB-9160-728B8B3399A2}"/>
          </ac:spMkLst>
        </pc:spChg>
        <pc:spChg chg="mod">
          <ac:chgData name="Alfred Asterjadhi" userId="39de57b9-85c0-4fd1-aaac-8ca2b6560ad0" providerId="ADAL" clId="{E22CD4EF-417E-4B6E-9D38-F386018525A9}" dt="2022-05-09T20:09:44.690" v="1149" actId="2057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09T16:00:19.147" v="1120" actId="20577"/>
        <pc:sldMkLst>
          <pc:docMk/>
          <pc:sldMk cId="3857707522" sldId="336"/>
        </pc:sldMkLst>
        <pc:spChg chg="mod">
          <ac:chgData name="Alfred Asterjadhi" userId="39de57b9-85c0-4fd1-aaac-8ca2b6560ad0" providerId="ADAL" clId="{E22CD4EF-417E-4B6E-9D38-F386018525A9}" dt="2022-05-09T16:00:19.147" v="1120"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09T20:15:59.900" v="1159" actId="21"/>
        <pc:sldMkLst>
          <pc:docMk/>
          <pc:sldMk cId="1452931425" sldId="338"/>
        </pc:sldMkLst>
        <pc:spChg chg="mod">
          <ac:chgData name="Alfred Asterjadhi" userId="39de57b9-85c0-4fd1-aaac-8ca2b6560ad0" providerId="ADAL" clId="{E22CD4EF-417E-4B6E-9D38-F386018525A9}" dt="2022-05-09T13:21:42.070" v="793" actId="20577"/>
          <ac:spMkLst>
            <pc:docMk/>
            <pc:sldMk cId="1452931425" sldId="338"/>
            <ac:spMk id="2" creationId="{F98B6CBA-CA1B-43DA-854E-008ACE1890FB}"/>
          </ac:spMkLst>
        </pc:spChg>
        <pc:spChg chg="mod">
          <ac:chgData name="Alfred Asterjadhi" userId="39de57b9-85c0-4fd1-aaac-8ca2b6560ad0" providerId="ADAL" clId="{E22CD4EF-417E-4B6E-9D38-F386018525A9}" dt="2022-05-09T20:15:59.900" v="1159" actId="21"/>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09T13:45:53.670" v="1085" actId="20577"/>
        <pc:sldMkLst>
          <pc:docMk/>
          <pc:sldMk cId="10406335" sldId="341"/>
        </pc:sldMkLst>
        <pc:spChg chg="mod">
          <ac:chgData name="Alfred Asterjadhi" userId="39de57b9-85c0-4fd1-aaac-8ca2b6560ad0" providerId="ADAL" clId="{E22CD4EF-417E-4B6E-9D38-F386018525A9}" dt="2022-05-09T13:45:53.670" v="1085" actId="20577"/>
          <ac:spMkLst>
            <pc:docMk/>
            <pc:sldMk cId="10406335" sldId="341"/>
            <ac:spMk id="3" creationId="{29C5F753-2E2D-47AF-B06F-D5B90B98D693}"/>
          </ac:spMkLst>
        </pc:spChg>
      </pc:sldChg>
      <pc:sldChg chg="modSp mod">
        <pc:chgData name="Alfred Asterjadhi" userId="39de57b9-85c0-4fd1-aaac-8ca2b6560ad0" providerId="ADAL" clId="{E22CD4EF-417E-4B6E-9D38-F386018525A9}" dt="2022-05-06T18:25:41.541" v="681" actId="403"/>
        <pc:sldMkLst>
          <pc:docMk/>
          <pc:sldMk cId="4156835973" sldId="342"/>
        </pc:sldMkLst>
        <pc:spChg chg="mod">
          <ac:chgData name="Alfred Asterjadhi" userId="39de57b9-85c0-4fd1-aaac-8ca2b6560ad0" providerId="ADAL" clId="{E22CD4EF-417E-4B6E-9D38-F386018525A9}" dt="2022-05-06T18:25:41.541" v="681" actId="403"/>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09T20:16:12.472" v="1164" actId="20577"/>
        <pc:sldMkLst>
          <pc:docMk/>
          <pc:sldMk cId="3688839590" sldId="343"/>
        </pc:sldMkLst>
        <pc:spChg chg="mod">
          <ac:chgData name="Alfred Asterjadhi" userId="39de57b9-85c0-4fd1-aaac-8ca2b6560ad0" providerId="ADAL" clId="{E22CD4EF-417E-4B6E-9D38-F386018525A9}" dt="2022-05-09T20:16:12.472" v="1164" actId="20577"/>
          <ac:spMkLst>
            <pc:docMk/>
            <pc:sldMk cId="3688839590" sldId="343"/>
            <ac:spMk id="3" creationId="{DFB0BA47-D7B6-4F95-932E-A7AA615BC440}"/>
          </ac:spMkLst>
        </pc:spChg>
      </pc:sldChg>
      <pc:sldChg chg="modSp mod">
        <pc:chgData name="Alfred Asterjadhi" userId="39de57b9-85c0-4fd1-aaac-8ca2b6560ad0" providerId="ADAL" clId="{E22CD4EF-417E-4B6E-9D38-F386018525A9}" dt="2022-05-06T18:25:22.832" v="677" actId="403"/>
        <pc:sldMkLst>
          <pc:docMk/>
          <pc:sldMk cId="2685357060" sldId="344"/>
        </pc:sldMkLst>
        <pc:spChg chg="mod">
          <ac:chgData name="Alfred Asterjadhi" userId="39de57b9-85c0-4fd1-aaac-8ca2b6560ad0" providerId="ADAL" clId="{E22CD4EF-417E-4B6E-9D38-F386018525A9}" dt="2022-05-06T18:25:22.832" v="677" actId="403"/>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06T18:25:04.600" v="675" actId="403"/>
        <pc:sldMkLst>
          <pc:docMk/>
          <pc:sldMk cId="3061888515" sldId="345"/>
        </pc:sldMkLst>
        <pc:spChg chg="mod">
          <ac:chgData name="Alfred Asterjadhi" userId="39de57b9-85c0-4fd1-aaac-8ca2b6560ad0" providerId="ADAL" clId="{E22CD4EF-417E-4B6E-9D38-F386018525A9}" dt="2022-05-06T18:25:04.600" v="675" actId="403"/>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09T20:11:19.805" v="1158" actId="20577"/>
        <pc:sldMkLst>
          <pc:docMk/>
          <pc:sldMk cId="1766754893" sldId="346"/>
        </pc:sldMkLst>
        <pc:spChg chg="mod">
          <ac:chgData name="Alfred Asterjadhi" userId="39de57b9-85c0-4fd1-aaac-8ca2b6560ad0" providerId="ADAL" clId="{E22CD4EF-417E-4B6E-9D38-F386018525A9}" dt="2022-05-09T13:21:08.783" v="787" actId="20577"/>
          <ac:spMkLst>
            <pc:docMk/>
            <pc:sldMk cId="1766754893" sldId="346"/>
            <ac:spMk id="2" creationId="{4B5F0D0E-8BB7-48AB-9160-728B8B3399A2}"/>
          </ac:spMkLst>
        </pc:spChg>
        <pc:spChg chg="mod">
          <ac:chgData name="Alfred Asterjadhi" userId="39de57b9-85c0-4fd1-aaac-8ca2b6560ad0" providerId="ADAL" clId="{E22CD4EF-417E-4B6E-9D38-F386018525A9}" dt="2022-05-09T20:11:19.805" v="1158" actId="20577"/>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09T15:19:22.872" v="1118" actId="6549"/>
        <pc:sldMasterMkLst>
          <pc:docMk/>
          <pc:sldMasterMk cId="0" sldId="2147483648"/>
        </pc:sldMasterMkLst>
        <pc:spChg chg="mod">
          <ac:chgData name="Alfred Asterjadhi" userId="39de57b9-85c0-4fd1-aaac-8ca2b6560ad0" providerId="ADAL" clId="{E22CD4EF-417E-4B6E-9D38-F386018525A9}" dt="2022-05-09T15:19:22.872" v="1118"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802.11-22/0595r3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2/11-22-0428-28-00be-mar-may-tgbe-teleconference-agenda.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0711-00-00be-eht-mcs-and-nss-set-fix.docx" TargetMode="External"/><Relationship Id="rId2" Type="http://schemas.openxmlformats.org/officeDocument/2006/relationships/hyperlink" Target="https://mentor.ieee.org/802.11/dcn/22/11-22-0625-00-00be-pdt-for-unify-the-terms-ru-mru-and-ru-or-mru.do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599-03-00be-cr-for-miscellaneous-cids-part-ii.docx" TargetMode="External"/><Relationship Id="rId3" Type="http://schemas.openxmlformats.org/officeDocument/2006/relationships/hyperlink" Target="https://mentor.ieee.org/802.11/dcn/22/11-22-0186-01-00be-cc36-cr-txop-return-in-mu-rts-txs.docx" TargetMode="External"/><Relationship Id="rId7" Type="http://schemas.openxmlformats.org/officeDocument/2006/relationships/hyperlink" Target="https://mentor.ieee.org/802.11/dcn/22/11-22-0631-00-00be-cc36-comment-resolution-for-miscellaneous-comments-part-3.docx" TargetMode="External"/><Relationship Id="rId2" Type="http://schemas.openxmlformats.org/officeDocument/2006/relationships/hyperlink" Target="https://mentor.ieee.org/802.11/dcn/22/11-22-0200-01-00be-cc36-cr-for-qos-characteristic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64-00-00be-cc36-cr-for-35-2-1-1.docx" TargetMode="External"/><Relationship Id="rId11" Type="http://schemas.openxmlformats.org/officeDocument/2006/relationships/hyperlink" Target="https://mentor.ieee.org/802.11/dcn/21/11-21-1437-00-00be-resolution-for-cids-related-to-ml-probe-response.docx" TargetMode="External"/><Relationship Id="rId5" Type="http://schemas.openxmlformats.org/officeDocument/2006/relationships/hyperlink" Target="https://mentor.ieee.org/802.11/dcn/21/11-21-1111-11-00be-mld-architecture-part-2.docx" TargetMode="External"/><Relationship Id="rId10" Type="http://schemas.openxmlformats.org/officeDocument/2006/relationships/hyperlink" Target="https://mentor.ieee.org/802.11/dcn/22/11-22-0196-02-00be-cc36-cr-ml-traffic-indication.docx" TargetMode="External"/><Relationship Id="rId4" Type="http://schemas.openxmlformats.org/officeDocument/2006/relationships/hyperlink" Target="https://mentor.ieee.org/802.11/dcn/21/11-21-1280-00-00be-cc36-cr-on-multi-link-element.doc" TargetMode="External"/><Relationship Id="rId9" Type="http://schemas.openxmlformats.org/officeDocument/2006/relationships/hyperlink" Target="https://mentor.ieee.org/802.11/dcn/22/11-22-0600-00-00be-some-tdls-cids-resolu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314-00-00be-resolution-for-cid-related-to-ml-probing-rule.docx" TargetMode="External"/><Relationship Id="rId3" Type="http://schemas.openxmlformats.org/officeDocument/2006/relationships/hyperlink" Target="https://mentor.ieee.org/802.11/dcn/22/11-22-0573-00-00be-cid5999-cid5998-for-clause-35-3-15-6-sync-ppdu-start-time.docx" TargetMode="External"/><Relationship Id="rId7" Type="http://schemas.openxmlformats.org/officeDocument/2006/relationships/hyperlink" Target="https://mentor.ieee.org/802.11/dcn/22/11-22-0313-00-00be-resolution-for-cid-related-to-status-code-field.docx" TargetMode="External"/><Relationship Id="rId2" Type="http://schemas.openxmlformats.org/officeDocument/2006/relationships/hyperlink" Target="https://mentor.ieee.org/802.11/dcn/22/11-22-0034-01-00be-cr-qos-characteristics-with-rtwt-setup.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894-02-00be-channel-reservation-for-low-latency-traffic.pptx" TargetMode="External"/><Relationship Id="rId5" Type="http://schemas.openxmlformats.org/officeDocument/2006/relationships/hyperlink" Target="https://mentor.ieee.org/802.11/dcn/21/11-21-1278-00-00be-cc36-cr-for-d1-0-afc-cids.docx" TargetMode="External"/><Relationship Id="rId4" Type="http://schemas.openxmlformats.org/officeDocument/2006/relationships/hyperlink" Target="https://mentor.ieee.org/802.11/dcn/22/11-22-0610-01-00be-cr-for-cids-7662-and-7872-cc36.docx" TargetMode="External"/><Relationship Id="rId9" Type="http://schemas.openxmlformats.org/officeDocument/2006/relationships/hyperlink" Target="https://mentor.ieee.org/802.11/dcn/21/11-21-2032-01-00be-cc36-resolution-to-cid-5958-for-nstr-mobile-ap-mld-operation.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570-06-00be-cc36-comment-resolution-for-miscellaneous-comments-part-2.docx" TargetMode="External"/><Relationship Id="rId2" Type="http://schemas.openxmlformats.org/officeDocument/2006/relationships/hyperlink" Target="https://mentor.ieee.org/802.11/dcn/22/11-22-0536-00-00be-cc36-resolution-for-cid-5882.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1982-70-00be-tgbe-motions-list-for-teleconferences-part-2.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314-00-00be-resolution-for-cid-related-to-ml-probing-rule.docx" TargetMode="External"/><Relationship Id="rId3" Type="http://schemas.openxmlformats.org/officeDocument/2006/relationships/hyperlink" Target="https://mentor.ieee.org/802.11/dcn/22/11-22-0573-00-00be-cid5999-cid5998-for-clause-35-3-15-6-sync-ppdu-start-time.docx" TargetMode="External"/><Relationship Id="rId7" Type="http://schemas.openxmlformats.org/officeDocument/2006/relationships/hyperlink" Target="https://mentor.ieee.org/802.11/dcn/22/11-22-0313-00-00be-resolution-for-cid-related-to-status-code-field.docx" TargetMode="External"/><Relationship Id="rId2" Type="http://schemas.openxmlformats.org/officeDocument/2006/relationships/hyperlink" Target="https://mentor.ieee.org/802.11/dcn/21/11-21-1793-03-00be-cc36-cr-for-enterprise-grade-tid-mapp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894-02-00be-channel-reservation-for-low-latency-traffic.pptx" TargetMode="External"/><Relationship Id="rId5" Type="http://schemas.openxmlformats.org/officeDocument/2006/relationships/hyperlink" Target="https://mentor.ieee.org/802.11/dcn/21/11-21-1278-00-00be-cc36-cr-for-d1-0-afc-cids.docx" TargetMode="External"/><Relationship Id="rId10" Type="http://schemas.openxmlformats.org/officeDocument/2006/relationships/hyperlink" Target="https://mentor.ieee.org/802.11/dcn/22/11-22-0269-01-00be-cid-5944-discussion.pptx" TargetMode="External"/><Relationship Id="rId4" Type="http://schemas.openxmlformats.org/officeDocument/2006/relationships/hyperlink" Target="https://mentor.ieee.org/802.11/dcn/22/11-22-0610-01-00be-cr-for-cids-7662-and-7872-cc36.docx" TargetMode="External"/><Relationship Id="rId9" Type="http://schemas.openxmlformats.org/officeDocument/2006/relationships/hyperlink" Target="https://mentor.ieee.org/802.11/dcn/21/11-21-2032-01-00be-cc36-resolution-to-cid-5958-for-nstr-mobile-ap-mld-operation.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684-00-00be-cc36-cr-for-cid-4405.docx" TargetMode="External"/><Relationship Id="rId2" Type="http://schemas.openxmlformats.org/officeDocument/2006/relationships/hyperlink" Target="https://mentor.ieee.org/802.11/dcn/22/11-22-0683-00-00be-cc36-cr-for-clause-35-7-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704-00-00be-cr-for-multi-link-security-for-individually-addressed-management-frame.docx" TargetMode="External"/><Relationship Id="rId5" Type="http://schemas.openxmlformats.org/officeDocument/2006/relationships/hyperlink" Target="https://mentor.ieee.org/802.11/dcn/22/11-22-0580-00-00be-cc36-for-cid-5032.pptx" TargetMode="External"/><Relationship Id="rId4" Type="http://schemas.openxmlformats.org/officeDocument/2006/relationships/hyperlink" Target="https://mentor.ieee.org/802.11/dcn/22/11-22-0185-00-00be-cc36-cr-of-cid-4301.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554-00-00be-cc36-resolution-for-cid-5897.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11-22/428</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4000"/>
            <a:ext cx="4648199" cy="4951413"/>
          </a:xfrm>
        </p:spPr>
        <p:txBody>
          <a:bodyPr/>
          <a:lstStyle/>
          <a:p>
            <a:pPr lvl="0">
              <a:buFont typeface="Arial" panose="020B0604020202020204" pitchFamily="34" charset="0"/>
              <a:buChar char="•"/>
            </a:pPr>
            <a:r>
              <a:rPr lang="en-US" altLang="en-US" sz="1200" dirty="0"/>
              <a:t>Monday, May 09,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May 10,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Wednesday, May 11,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May 11,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524000"/>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Thursday, May 12,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May 12,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Adjourn</a:t>
            </a:r>
            <a:endParaRPr lang="en-US" altLang="en-US" sz="600" dirty="0"/>
          </a:p>
          <a:p>
            <a:pPr>
              <a:buFont typeface="Arial" panose="020B0604020202020204" pitchFamily="34" charset="0"/>
              <a:buChar char="•"/>
            </a:pPr>
            <a:r>
              <a:rPr lang="en-US" altLang="en-US" sz="1200" dirty="0"/>
              <a:t>Monday, May 16,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PHY Agenda (19:00-21:00)</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effectLst/>
                <a:ea typeface="Times New Roman" panose="02020603050405020304" pitchFamily="18" charset="0"/>
                <a:hlinkClick r:id="rId2"/>
              </a:rPr>
              <a:t>625r0</a:t>
            </a:r>
            <a:r>
              <a:rPr lang="en-GB" sz="1400" dirty="0">
                <a:effectLst/>
                <a:ea typeface="Times New Roman" panose="02020603050405020304" pitchFamily="18" charset="0"/>
              </a:rPr>
              <a:t> PDT for unify the terms "RU/MRU" and "RU or MRU“	</a:t>
            </a:r>
            <a:r>
              <a:rPr lang="en-GB" sz="1400" dirty="0" err="1">
                <a:effectLst/>
                <a:ea typeface="Times New Roman" panose="02020603050405020304" pitchFamily="18" charset="0"/>
              </a:rPr>
              <a:t>Chenchen</a:t>
            </a:r>
            <a:r>
              <a:rPr lang="en-GB" sz="1400" dirty="0">
                <a:effectLst/>
                <a:ea typeface="Times New Roman" panose="02020603050405020304" pitchFamily="18" charset="0"/>
              </a:rPr>
              <a:t> LIU</a:t>
            </a:r>
          </a:p>
          <a:p>
            <a:pPr lvl="1">
              <a:buFont typeface="Arial" panose="020B0604020202020204" pitchFamily="34" charset="0"/>
              <a:buChar char="•"/>
            </a:pPr>
            <a:r>
              <a:rPr lang="en-GB" sz="1400" dirty="0">
                <a:hlinkClick r:id="rId3"/>
              </a:rPr>
              <a:t>711r0</a:t>
            </a:r>
            <a:r>
              <a:rPr lang="en-GB" sz="1400" dirty="0"/>
              <a:t> </a:t>
            </a:r>
            <a:r>
              <a:rPr lang="en-US" sz="1400" dirty="0"/>
              <a:t>EHT-MCS And NSS Set Fix					Kanke Wu</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May 09-17,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pt-BR" sz="1200" dirty="0">
                <a:hlinkClick r:id="rId2"/>
              </a:rPr>
              <a:t>200r1</a:t>
            </a:r>
            <a:r>
              <a:rPr lang="pt-BR" sz="1200" dirty="0"/>
              <a:t> CC36 CR for QoS Characteristics element		Duncan Ho	            [1C 10’ C.]</a:t>
            </a:r>
          </a:p>
          <a:p>
            <a:pPr lvl="1">
              <a:buFont typeface="Arial" panose="020B0604020202020204" pitchFamily="34" charset="0"/>
              <a:buChar char="•"/>
            </a:pPr>
            <a:r>
              <a:rPr lang="en-GB" sz="1200" dirty="0">
                <a:hlinkClick r:id="rId3"/>
              </a:rPr>
              <a:t>186r1</a:t>
            </a:r>
            <a:r>
              <a:rPr lang="en-GB" sz="1200" dirty="0"/>
              <a:t> </a:t>
            </a:r>
            <a:r>
              <a:rPr lang="en-GB" sz="1200" dirty="0" err="1"/>
              <a:t>cr</a:t>
            </a:r>
            <a:r>
              <a:rPr lang="en-GB" sz="1200" dirty="0"/>
              <a:t>-</a:t>
            </a:r>
            <a:r>
              <a:rPr lang="en-GB" sz="1200" dirty="0" err="1"/>
              <a:t>txop</a:t>
            </a:r>
            <a:r>
              <a:rPr lang="en-GB" sz="1200" dirty="0"/>
              <a:t>-return-in-mu-</a:t>
            </a:r>
            <a:r>
              <a:rPr lang="en-GB" sz="1200" dirty="0" err="1"/>
              <a:t>rts</a:t>
            </a:r>
            <a:r>
              <a:rPr lang="en-GB" sz="1200" dirty="0"/>
              <a:t>-</a:t>
            </a:r>
            <a:r>
              <a:rPr lang="en-GB" sz="1200" dirty="0" err="1"/>
              <a:t>txs</a:t>
            </a:r>
            <a:r>
              <a:rPr lang="en-GB" sz="1200" dirty="0"/>
              <a:t>				Yunbo Li	            [6C    10’]</a:t>
            </a:r>
          </a:p>
          <a:p>
            <a:pPr lvl="1">
              <a:buFont typeface="Arial" panose="020B0604020202020204" pitchFamily="34" charset="0"/>
              <a:buChar char="•"/>
            </a:pPr>
            <a:r>
              <a:rPr lang="en-GB" sz="1200" dirty="0">
                <a:hlinkClick r:id="rId4"/>
              </a:rPr>
              <a:t>1280r0</a:t>
            </a:r>
            <a:r>
              <a:rPr lang="en-GB" sz="1200" dirty="0"/>
              <a:t> CR on Multi-link element		             	Guogang Huang         [5C    10’]</a:t>
            </a:r>
          </a:p>
          <a:p>
            <a:pPr lvl="1">
              <a:buFont typeface="Arial" panose="020B0604020202020204" pitchFamily="34" charset="0"/>
              <a:buChar char="•"/>
            </a:pPr>
            <a:r>
              <a:rPr lang="en-US" sz="1200" dirty="0">
                <a:hlinkClick r:id="rId5"/>
              </a:rPr>
              <a:t>1111r11</a:t>
            </a:r>
            <a:r>
              <a:rPr lang="en-US" sz="1200" dirty="0"/>
              <a:t> MLD Architecture Part 2				Mark Hamilton 	[5C    25’]</a:t>
            </a:r>
            <a:endParaRPr lang="en-GB" sz="1200" dirty="0"/>
          </a:p>
          <a:p>
            <a:pPr lvl="1">
              <a:buFont typeface="Arial" panose="020B0604020202020204" pitchFamily="34" charset="0"/>
              <a:buChar char="•"/>
            </a:pPr>
            <a:r>
              <a:rPr lang="en-GB" sz="1200" dirty="0">
                <a:solidFill>
                  <a:srgbClr val="FF0000"/>
                </a:solidFill>
                <a:hlinkClick r:id="rId6"/>
              </a:rPr>
              <a:t>564r0</a:t>
            </a:r>
            <a:r>
              <a:rPr lang="en-GB" sz="1200" dirty="0"/>
              <a:t> CC36 CR for 35.2.1.1					Kaiying Lu 		[4C    </a:t>
            </a:r>
            <a:r>
              <a:rPr lang="en-GB" sz="1200" dirty="0">
                <a:solidFill>
                  <a:schemeClr val="tx1"/>
                </a:solidFill>
              </a:rPr>
              <a:t>15’</a:t>
            </a:r>
            <a:r>
              <a:rPr lang="en-GB" sz="1200" dirty="0"/>
              <a:t>]</a:t>
            </a:r>
          </a:p>
          <a:p>
            <a:pPr lvl="1">
              <a:buFont typeface="Arial" panose="020B0604020202020204" pitchFamily="34" charset="0"/>
              <a:buChar char="•"/>
            </a:pPr>
            <a:r>
              <a:rPr lang="en-GB" sz="1200" dirty="0">
                <a:hlinkClick r:id="rId7"/>
              </a:rPr>
              <a:t>631r0</a:t>
            </a:r>
            <a:r>
              <a:rPr lang="en-GB" sz="1200" dirty="0"/>
              <a:t> CR for miscellaneous comments part 3			Liwen Chu 		[4C    15’]</a:t>
            </a:r>
          </a:p>
          <a:p>
            <a:pPr lvl="1">
              <a:buFont typeface="Arial" panose="020B0604020202020204" pitchFamily="34" charset="0"/>
              <a:buChar char="•"/>
            </a:pPr>
            <a:r>
              <a:rPr lang="en-GB" sz="1200" dirty="0">
                <a:hlinkClick r:id="rId8"/>
              </a:rPr>
              <a:t>599r3</a:t>
            </a:r>
            <a:r>
              <a:rPr lang="en-GB" sz="1200" dirty="0"/>
              <a:t> </a:t>
            </a:r>
            <a:r>
              <a:rPr lang="en-US" sz="1200" dirty="0"/>
              <a:t>CR for Miscellaneous CIDs part II			Po-Kai Huang             </a:t>
            </a:r>
            <a:r>
              <a:rPr lang="en-GB" sz="1200" dirty="0"/>
              <a:t>[4C    15’]</a:t>
            </a:r>
          </a:p>
          <a:p>
            <a:pPr lvl="1">
              <a:buFont typeface="Arial" panose="020B0604020202020204" pitchFamily="34" charset="0"/>
              <a:buChar char="•"/>
            </a:pPr>
            <a:r>
              <a:rPr lang="en-US" sz="1200" dirty="0">
                <a:hlinkClick r:id="rId9"/>
              </a:rPr>
              <a:t>600r0</a:t>
            </a:r>
            <a:r>
              <a:rPr lang="en-US" sz="1200" dirty="0"/>
              <a:t> </a:t>
            </a:r>
            <a:r>
              <a:rPr lang="en-US" sz="1200" dirty="0" err="1"/>
              <a:t>Some_TDLS_CIDs_resolution</a:t>
            </a:r>
            <a:r>
              <a:rPr lang="en-US" sz="1200" dirty="0"/>
              <a:t>				Ahmed Ibrahim     	[3C 15’]</a:t>
            </a:r>
            <a:endParaRPr lang="en-GB" sz="1200" dirty="0"/>
          </a:p>
          <a:p>
            <a:pPr lvl="1">
              <a:buFont typeface="Arial" panose="020B0604020202020204" pitchFamily="34" charset="0"/>
              <a:buChar char="•"/>
            </a:pPr>
            <a:r>
              <a:rPr lang="en-US" sz="1200" dirty="0">
                <a:hlinkClick r:id="rId10"/>
              </a:rPr>
              <a:t>196r2</a:t>
            </a:r>
            <a:r>
              <a:rPr lang="en-US" sz="1200" dirty="0"/>
              <a:t> CR ML Traffic Indication				Minyoung Park      	[2C 10’]</a:t>
            </a:r>
          </a:p>
          <a:p>
            <a:pPr lvl="1">
              <a:buFont typeface="Arial" panose="020B0604020202020204" pitchFamily="34" charset="0"/>
              <a:buChar char="•"/>
            </a:pPr>
            <a:r>
              <a:rPr lang="en-US" sz="1200" dirty="0">
                <a:hlinkClick r:id="rId11"/>
              </a:rPr>
              <a:t>1437r0</a:t>
            </a:r>
            <a:r>
              <a:rPr lang="en-US" sz="1200" dirty="0"/>
              <a:t> Resolution for CIDs related to ML probe response	</a:t>
            </a:r>
            <a:r>
              <a:rPr lang="en-US" sz="1200" dirty="0" err="1"/>
              <a:t>Jiin</a:t>
            </a:r>
            <a:r>
              <a:rPr lang="en-US" sz="1200" dirty="0"/>
              <a:t> Kim                 	[2C    10’]</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 (09:00-11:00)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034r1</a:t>
            </a:r>
            <a:r>
              <a:rPr lang="en-GB" sz="1200" dirty="0"/>
              <a:t> CR - QoS characteristics with </a:t>
            </a:r>
            <a:r>
              <a:rPr lang="en-GB" sz="1200" dirty="0" err="1"/>
              <a:t>rTWT</a:t>
            </a:r>
            <a:r>
              <a:rPr lang="en-GB" sz="1200" dirty="0"/>
              <a:t> setup				</a:t>
            </a:r>
            <a:r>
              <a:rPr lang="en-GB" sz="1200" dirty="0" err="1"/>
              <a:t>Binita</a:t>
            </a:r>
            <a:r>
              <a:rPr lang="en-GB" sz="1200" dirty="0"/>
              <a:t> Gupta           [2C    20’]</a:t>
            </a:r>
          </a:p>
          <a:p>
            <a:pPr lvl="1">
              <a:buFont typeface="Arial" panose="020B0604020202020204" pitchFamily="34" charset="0"/>
              <a:buChar char="•"/>
            </a:pPr>
            <a:r>
              <a:rPr lang="en-GB" sz="1200" dirty="0">
                <a:hlinkClick r:id="rId3"/>
              </a:rPr>
              <a:t>573r0</a:t>
            </a:r>
            <a:r>
              <a:rPr lang="en-GB" sz="1200" dirty="0"/>
              <a:t> CID5999-CID5998-for-clause-35-3-15-6-sync-ppdu-start-time	Dmitry Akhmetov  [2C    10’]</a:t>
            </a:r>
          </a:p>
          <a:p>
            <a:pPr lvl="1">
              <a:buFont typeface="Arial" panose="020B0604020202020204" pitchFamily="34" charset="0"/>
              <a:buChar char="•"/>
            </a:pPr>
            <a:r>
              <a:rPr lang="en-GB" sz="1200" dirty="0">
                <a:hlinkClick r:id="rId4"/>
              </a:rPr>
              <a:t>610r1</a:t>
            </a:r>
            <a:r>
              <a:rPr lang="en-GB" sz="1200" dirty="0"/>
              <a:t> CR for CIDs 7662 and 7872 (CC36)					Peshal Nayak 	        [2C    10’] </a:t>
            </a:r>
          </a:p>
          <a:p>
            <a:pPr lvl="1">
              <a:buFont typeface="Arial" panose="020B0604020202020204" pitchFamily="34" charset="0"/>
              <a:buChar char="•"/>
            </a:pPr>
            <a:r>
              <a:rPr lang="en-GB" sz="1200" dirty="0">
                <a:hlinkClick r:id="rId5"/>
              </a:rPr>
              <a:t>1278r0</a:t>
            </a:r>
            <a:r>
              <a:rPr lang="en-GB" sz="1200" dirty="0"/>
              <a:t> CC36 CR for D1.0 AFC CIDs						Rojan Chitrakar      [1C    10’]</a:t>
            </a:r>
          </a:p>
          <a:p>
            <a:pPr lvl="1">
              <a:buFont typeface="Arial" panose="020B0604020202020204" pitchFamily="34" charset="0"/>
              <a:buChar char="•"/>
            </a:pPr>
            <a:r>
              <a:rPr lang="en-GB" sz="1200" dirty="0">
                <a:hlinkClick r:id="rId6"/>
              </a:rPr>
              <a:t>0894r2</a:t>
            </a:r>
            <a:r>
              <a:rPr lang="en-GB" sz="1200" dirty="0"/>
              <a:t> Channel Reservation for Low Latency Traffic				Liangxiao Xin        [1C    20’]</a:t>
            </a:r>
          </a:p>
          <a:p>
            <a:pPr lvl="1">
              <a:buFont typeface="Arial" panose="020B0604020202020204" pitchFamily="34" charset="0"/>
              <a:buChar char="•"/>
            </a:pPr>
            <a:r>
              <a:rPr lang="en-US" sz="1200" dirty="0">
                <a:hlinkClick r:id="rId7"/>
              </a:rPr>
              <a:t>313r0</a:t>
            </a:r>
            <a:r>
              <a:rPr lang="en-US" sz="1200" dirty="0"/>
              <a:t> Resolution for CID related to Status Code field				</a:t>
            </a:r>
            <a:r>
              <a:rPr lang="en-US" sz="1200" dirty="0" err="1"/>
              <a:t>Jiin</a:t>
            </a:r>
            <a:r>
              <a:rPr lang="en-US" sz="1200" dirty="0"/>
              <a:t> Kim                  [1C   10’]</a:t>
            </a:r>
          </a:p>
          <a:p>
            <a:pPr lvl="1">
              <a:buFont typeface="Arial" panose="020B0604020202020204" pitchFamily="34" charset="0"/>
              <a:buChar char="•"/>
            </a:pPr>
            <a:r>
              <a:rPr lang="en-US" sz="1200" dirty="0">
                <a:hlinkClick r:id="rId8"/>
              </a:rPr>
              <a:t>314r0</a:t>
            </a:r>
            <a:r>
              <a:rPr lang="en-US" sz="1200" dirty="0"/>
              <a:t> Resolution for CID related to ML probing rule				</a:t>
            </a:r>
            <a:r>
              <a:rPr lang="en-US" sz="1200" dirty="0" err="1"/>
              <a:t>Jiin</a:t>
            </a:r>
            <a:r>
              <a:rPr lang="en-US" sz="1200" dirty="0"/>
              <a:t> Kim  	        [1C   10’]</a:t>
            </a:r>
          </a:p>
          <a:p>
            <a:pPr lvl="1">
              <a:buFont typeface="Arial" panose="020B0604020202020204" pitchFamily="34" charset="0"/>
              <a:buChar char="•"/>
            </a:pPr>
            <a:r>
              <a:rPr lang="en-GB" sz="1200" dirty="0">
                <a:hlinkClick r:id="rId9"/>
              </a:rPr>
              <a:t>2032r1</a:t>
            </a:r>
            <a:r>
              <a:rPr lang="en-GB" sz="1200" dirty="0"/>
              <a:t> Resolution to CID 5958 for NSTR mobile AP MLD operation	Liuming Lu	        [1C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t>Wednesday Joint Agenda (09:00-11:00)</a:t>
            </a:r>
            <a:endParaRPr lang="en-US" dirty="0"/>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 </a:t>
            </a:r>
            <a:r>
              <a:rPr lang="en-GB" sz="1600" b="0" i="1" dirty="0">
                <a:solidFill>
                  <a:srgbClr val="FF0000"/>
                </a:solidFill>
              </a:rPr>
              <a:t>TBD.</a:t>
            </a: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GB" sz="1400" dirty="0">
                <a:hlinkClick r:id="rId2"/>
              </a:rPr>
              <a:t>536r0</a:t>
            </a:r>
            <a:r>
              <a:rPr lang="en-GB" sz="1400" dirty="0"/>
              <a:t> </a:t>
            </a:r>
            <a:r>
              <a:rPr lang="en-GB" sz="1400" dirty="0">
                <a:effectLst/>
                <a:ea typeface="Times New Roman" panose="02020603050405020304" pitchFamily="18" charset="0"/>
              </a:rPr>
              <a:t>cc36-resolution-for-cid-5882				 	Liangxiao Xin [1C]</a:t>
            </a:r>
            <a:endParaRPr lang="en-GB" sz="1400" dirty="0"/>
          </a:p>
          <a:p>
            <a:pPr lvl="1">
              <a:buFont typeface="Arial" panose="020B0604020202020204" pitchFamily="34" charset="0"/>
              <a:buChar char="•"/>
            </a:pPr>
            <a:r>
              <a:rPr lang="en-GB" sz="1400" dirty="0">
                <a:hlinkClick r:id="rId3"/>
              </a:rPr>
              <a:t>570r6</a:t>
            </a:r>
            <a:r>
              <a:rPr lang="en-GB" sz="1400" dirty="0"/>
              <a:t> CC36 com. Res. for miscellaneous comments part 2 	</a:t>
            </a:r>
            <a:r>
              <a:rPr lang="en-US" sz="1400" dirty="0"/>
              <a:t>Liwen Chu	     [30C]</a:t>
            </a:r>
          </a:p>
          <a:p>
            <a:pPr>
              <a:buFont typeface="Arial" panose="020B0604020202020204" pitchFamily="34" charset="0"/>
              <a:buChar char="•"/>
            </a:pPr>
            <a:r>
              <a:rPr lang="en-GB" sz="1600" dirty="0"/>
              <a:t>Motions (during 2nd half of meeting): </a:t>
            </a:r>
            <a:r>
              <a:rPr lang="en-GB" sz="1600" dirty="0">
                <a:hlinkClick r:id="rId4"/>
              </a:rPr>
              <a:t>1982r70</a:t>
            </a:r>
            <a:endParaRPr lang="en-GB" sz="1600" dirty="0"/>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GB" sz="1200" dirty="0">
                <a:solidFill>
                  <a:srgbClr val="FF0000"/>
                </a:solidFill>
              </a:rPr>
              <a:t>TBD</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 (19:00-21:00)</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1793r3</a:t>
            </a:r>
            <a:r>
              <a:rPr lang="en-GB" sz="1200" dirty="0"/>
              <a:t> Com. res. for Enterprise-Grade TID Mapping				Pooya Monajemi    [14C SP 10’]</a:t>
            </a:r>
          </a:p>
          <a:p>
            <a:pPr lvl="1">
              <a:buFont typeface="Arial" panose="020B0604020202020204" pitchFamily="34" charset="0"/>
              <a:buChar char="•"/>
            </a:pPr>
            <a:r>
              <a:rPr lang="en-GB" sz="1200" dirty="0">
                <a:hlinkClick r:id="rId3"/>
              </a:rPr>
              <a:t>573r0</a:t>
            </a:r>
            <a:r>
              <a:rPr lang="en-GB" sz="1200" dirty="0"/>
              <a:t> CID5999-CID5998-for-clause-35-3-15-6-sync-ppdu-start-time	Dmitry Akhmetov  [2C    10’]</a:t>
            </a:r>
          </a:p>
          <a:p>
            <a:pPr lvl="1">
              <a:buFont typeface="Arial" panose="020B0604020202020204" pitchFamily="34" charset="0"/>
              <a:buChar char="•"/>
            </a:pPr>
            <a:r>
              <a:rPr lang="en-GB" sz="1200" dirty="0">
                <a:hlinkClick r:id="rId4"/>
              </a:rPr>
              <a:t>610r1</a:t>
            </a:r>
            <a:r>
              <a:rPr lang="en-GB" sz="1200" dirty="0"/>
              <a:t> CR for CIDs 7662 and 7872 (CC36)					Peshal Nayak 	        [2C    10’] </a:t>
            </a:r>
          </a:p>
          <a:p>
            <a:pPr lvl="1">
              <a:buFont typeface="Arial" panose="020B0604020202020204" pitchFamily="34" charset="0"/>
              <a:buChar char="•"/>
            </a:pPr>
            <a:r>
              <a:rPr lang="en-GB" sz="1200" dirty="0">
                <a:hlinkClick r:id="rId5"/>
              </a:rPr>
              <a:t>1278r0</a:t>
            </a:r>
            <a:r>
              <a:rPr lang="en-GB" sz="1200" dirty="0"/>
              <a:t> CC36 CR for D1.0 AFC CIDs						Rojan Chitrakar      [1C    10’]</a:t>
            </a:r>
          </a:p>
          <a:p>
            <a:pPr lvl="1">
              <a:buFont typeface="Arial" panose="020B0604020202020204" pitchFamily="34" charset="0"/>
              <a:buChar char="•"/>
            </a:pPr>
            <a:r>
              <a:rPr lang="en-GB" sz="1200" dirty="0">
                <a:hlinkClick r:id="rId6"/>
              </a:rPr>
              <a:t>894r2</a:t>
            </a:r>
            <a:r>
              <a:rPr lang="en-GB" sz="1200" dirty="0"/>
              <a:t> Channel Reservation for Low Latency Traffic				Liangxiao Xin        [1C    20’]</a:t>
            </a:r>
          </a:p>
          <a:p>
            <a:pPr lvl="1">
              <a:buFont typeface="Arial" panose="020B0604020202020204" pitchFamily="34" charset="0"/>
              <a:buChar char="•"/>
            </a:pPr>
            <a:r>
              <a:rPr lang="en-US" sz="1200" dirty="0">
                <a:hlinkClick r:id="rId7"/>
              </a:rPr>
              <a:t>313r0</a:t>
            </a:r>
            <a:r>
              <a:rPr lang="en-US" sz="1200" dirty="0"/>
              <a:t> Resolution for CID related to Status Code field				</a:t>
            </a:r>
            <a:r>
              <a:rPr lang="en-US" sz="1200" dirty="0" err="1"/>
              <a:t>Jiin</a:t>
            </a:r>
            <a:r>
              <a:rPr lang="en-US" sz="1200" dirty="0"/>
              <a:t> Kim                  [1C   10’]</a:t>
            </a:r>
          </a:p>
          <a:p>
            <a:pPr lvl="1">
              <a:buFont typeface="Arial" panose="020B0604020202020204" pitchFamily="34" charset="0"/>
              <a:buChar char="•"/>
            </a:pPr>
            <a:r>
              <a:rPr lang="en-US" sz="1200" dirty="0">
                <a:hlinkClick r:id="rId8"/>
              </a:rPr>
              <a:t>314r0</a:t>
            </a:r>
            <a:r>
              <a:rPr lang="en-US" sz="1200" dirty="0"/>
              <a:t> Resolution for CID related to ML probing rule				</a:t>
            </a:r>
            <a:r>
              <a:rPr lang="en-US" sz="1200" dirty="0" err="1"/>
              <a:t>Jiin</a:t>
            </a:r>
            <a:r>
              <a:rPr lang="en-US" sz="1200" dirty="0"/>
              <a:t> Kim  	        [1C   10’]</a:t>
            </a:r>
          </a:p>
          <a:p>
            <a:pPr lvl="1">
              <a:buFont typeface="Arial" panose="020B0604020202020204" pitchFamily="34" charset="0"/>
              <a:buChar char="•"/>
            </a:pPr>
            <a:r>
              <a:rPr lang="en-GB" sz="1200" dirty="0">
                <a:hlinkClick r:id="rId9"/>
              </a:rPr>
              <a:t>2032r1</a:t>
            </a:r>
            <a:r>
              <a:rPr lang="en-GB" sz="1200" dirty="0"/>
              <a:t> Resolution to CID 5958 for NSTR mobile AP MLD operation	Liuming Lu	        [1C   10’] </a:t>
            </a:r>
          </a:p>
          <a:p>
            <a:pPr lvl="1">
              <a:buFont typeface="Arial" panose="020B0604020202020204" pitchFamily="34" charset="0"/>
              <a:buChar char="•"/>
            </a:pPr>
            <a:r>
              <a:rPr lang="en-GB" sz="1200" dirty="0">
                <a:hlinkClick r:id="rId10"/>
              </a:rPr>
              <a:t>269r1</a:t>
            </a:r>
            <a:r>
              <a:rPr lang="en-GB" sz="1200" dirty="0"/>
              <a:t> CID 5944 discussion							Li-Hsiang Sun        [1C  20’]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rPr>
              <a:t>Thursday</a:t>
            </a:r>
            <a:r>
              <a:rPr lang="en-US" altLang="en-US" dirty="0"/>
              <a:t> Joint Agenda (09:00-11:00)</a:t>
            </a:r>
            <a:endParaRPr lang="en-US" dirty="0"/>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683r0</a:t>
            </a:r>
            <a:r>
              <a:rPr lang="en-GB" sz="1200" dirty="0"/>
              <a:t> CC36-CR-for-Clause-35.7.2						Arik Klein	        [2C    10’]</a:t>
            </a:r>
          </a:p>
          <a:p>
            <a:pPr lvl="1">
              <a:buFont typeface="Arial" panose="020B0604020202020204" pitchFamily="34" charset="0"/>
              <a:buChar char="•"/>
            </a:pPr>
            <a:r>
              <a:rPr lang="en-GB" sz="1200" dirty="0">
                <a:hlinkClick r:id="rId3"/>
              </a:rPr>
              <a:t>684r0</a:t>
            </a:r>
            <a:r>
              <a:rPr lang="en-GB" sz="1200" dirty="0"/>
              <a:t> CC36-CR-for-CID-4405							Arik Klein	        [1C    10’]</a:t>
            </a:r>
          </a:p>
          <a:p>
            <a:pPr lvl="1">
              <a:buFont typeface="Arial" panose="020B0604020202020204" pitchFamily="34" charset="0"/>
              <a:buChar char="•"/>
            </a:pPr>
            <a:r>
              <a:rPr lang="en-GB" sz="1200" dirty="0">
                <a:hlinkClick r:id="rId4"/>
              </a:rPr>
              <a:t>185r0</a:t>
            </a:r>
            <a:r>
              <a:rPr lang="en-GB" sz="1200" dirty="0"/>
              <a:t> cr-of-cid-4301								Yunbo Li	        [1C  10’]</a:t>
            </a:r>
          </a:p>
          <a:p>
            <a:pPr lvl="1">
              <a:buFont typeface="Arial" panose="020B0604020202020204" pitchFamily="34" charset="0"/>
              <a:buChar char="•"/>
            </a:pPr>
            <a:r>
              <a:rPr lang="en-GB" sz="1200" dirty="0">
                <a:hlinkClick r:id="rId5"/>
              </a:rPr>
              <a:t>580r0</a:t>
            </a:r>
            <a:r>
              <a:rPr lang="en-GB" sz="1200" dirty="0"/>
              <a:t> CC36 for CID 5032							Jay Yang 	        [1C  20’]</a:t>
            </a:r>
          </a:p>
          <a:p>
            <a:pPr lvl="1">
              <a:buFont typeface="Arial" panose="020B0604020202020204" pitchFamily="34" charset="0"/>
              <a:buChar char="•"/>
            </a:pPr>
            <a:r>
              <a:rPr lang="en-GB" sz="1200" dirty="0">
                <a:hlinkClick r:id="rId6"/>
              </a:rPr>
              <a:t>704r0</a:t>
            </a:r>
            <a:r>
              <a:rPr lang="en-GB" sz="1200" dirty="0"/>
              <a:t> </a:t>
            </a:r>
            <a:r>
              <a:rPr lang="en-US" sz="1200" dirty="0"/>
              <a:t>CR for ML Security for Individually addressed Management Frame  Guogang Huang     </a:t>
            </a:r>
            <a:r>
              <a:rPr lang="en-GB" sz="1200" dirty="0"/>
              <a:t>  [1C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 (19:00-21:00)</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US" sz="1800" dirty="0"/>
              <a:t>Announcements:</a:t>
            </a:r>
          </a:p>
          <a:p>
            <a:pPr lvl="0">
              <a:buFont typeface="Arial" panose="020B0604020202020204" pitchFamily="34" charset="0"/>
              <a:buChar char="•"/>
            </a:pPr>
            <a:r>
              <a:rPr lang="en-US" sz="1800" dirty="0"/>
              <a:t>TGbe Editor Status Report:</a:t>
            </a:r>
          </a:p>
          <a:p>
            <a:pPr>
              <a:buFont typeface="Arial" panose="020B0604020202020204" pitchFamily="34" charset="0"/>
              <a:buChar char="•"/>
            </a:pPr>
            <a:r>
              <a:rPr lang="en-GB" sz="1800" dirty="0"/>
              <a:t>CR Submissions:</a:t>
            </a:r>
          </a:p>
          <a:p>
            <a:pPr lvl="1">
              <a:buFont typeface="Arial" panose="020B0604020202020204" pitchFamily="34" charset="0"/>
              <a:buChar char="•"/>
            </a:pPr>
            <a:r>
              <a:rPr lang="en-GB" sz="1400" dirty="0">
                <a:hlinkClick r:id="rId2"/>
              </a:rPr>
              <a:t>554r0</a:t>
            </a:r>
            <a:r>
              <a:rPr lang="en-GB" sz="1400" dirty="0"/>
              <a:t> </a:t>
            </a:r>
            <a:r>
              <a:rPr lang="en-US" sz="1400" dirty="0"/>
              <a:t>CC36 Resolution for CID 5897				 Liangxiao Xin [1C]</a:t>
            </a:r>
          </a:p>
          <a:p>
            <a:pPr lvl="2">
              <a:buFont typeface="Arial" panose="020B0604020202020204" pitchFamily="34" charset="0"/>
              <a:buChar char="•"/>
            </a:pPr>
            <a:r>
              <a:rPr lang="en-US" sz="1200" dirty="0"/>
              <a:t>This CID is already motioned. TBD: If time permits.</a:t>
            </a:r>
            <a:endParaRPr lang="en-US" sz="1400" dirty="0">
              <a:solidFill>
                <a:srgbClr val="00B050"/>
              </a:solidFill>
            </a:endParaRPr>
          </a:p>
          <a:p>
            <a:pPr>
              <a:buFont typeface="Arial" panose="020B0604020202020204" pitchFamily="34" charset="0"/>
              <a:buChar char="•"/>
            </a:pPr>
            <a:r>
              <a:rPr lang="en-GB" sz="1800" dirty="0"/>
              <a:t>Motions (starting from 2nd hour of meeting):</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93090</TotalTime>
  <Words>3315</Words>
  <Application>Microsoft Office PowerPoint</Application>
  <PresentationFormat>On-screen Show (4:3)</PresentationFormat>
  <Paragraphs>395</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Tuesday Joint Agenda (09:00-11:00)</vt:lpstr>
      <vt:lpstr>Wednesday Joint Agenda (09:00-11:00)</vt:lpstr>
      <vt:lpstr>Wednesday PHY Agenda (19:00-21:00)</vt:lpstr>
      <vt:lpstr>Wednesday MAC Agenda (19:00-21:00)</vt:lpstr>
      <vt:lpstr>Thursday Joint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2022-05-09T20:16:21Z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