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9" r:id="rId21"/>
    <p:sldId id="2368" r:id="rId22"/>
    <p:sldId id="2367" r:id="rId23"/>
    <p:sldId id="373"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57" d="100"/>
          <a:sy n="157" d="100"/>
        </p:scale>
        <p:origin x="1344" y="1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802.11-22/0589r2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49-00-0arc-arc-sc-teleconferences-minutes-march-2022-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562-00-0arc-arc-sc-teleconferences-minutes-31-mar-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413-04-0arc-clause-6-propos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2022-05-09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4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a:t>
            </a:r>
            <a:r>
              <a:rPr lang="en-US" sz="2800" dirty="0">
                <a:solidFill>
                  <a:srgbClr val="FF0000"/>
                </a:solidFill>
              </a:rPr>
              <a:t>defer</a:t>
            </a:r>
          </a:p>
          <a:p>
            <a:pPr eaLnBrk="1" hangingPunct="1">
              <a:lnSpc>
                <a:spcPct val="90000"/>
              </a:lnSpc>
              <a:spcBef>
                <a:spcPts val="300"/>
              </a:spcBef>
              <a:spcAft>
                <a:spcPts val="600"/>
              </a:spcAft>
              <a:defRPr/>
            </a:pPr>
            <a:r>
              <a:rPr lang="en-US" sz="2800" dirty="0">
                <a:solidFill>
                  <a:srgbClr val="000000"/>
                </a:solidFill>
              </a:rPr>
              <a:t>Officer elections/confirmations (complete on Wed)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May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Officer elections/confirmations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a:t>
            </a:r>
            <a:r>
              <a:rPr lang="en-US" sz="2400" dirty="0">
                <a:solidFill>
                  <a:srgbClr val="000000"/>
                </a:solidFill>
              </a:rPr>
              <a:t> </a:t>
            </a:r>
            <a:r>
              <a:rPr lang="en-US" sz="2400" dirty="0">
                <a:solidFill>
                  <a:srgbClr val="000000"/>
                </a:solidFill>
                <a:hlinkClick r:id="rId3"/>
              </a:rPr>
              <a:t>11-22/0449r0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Mar/May telecons:</a:t>
            </a:r>
          </a:p>
          <a:p>
            <a:pPr lvl="1" indent="-342900" eaLnBrk="1" hangingPunct="1">
              <a:lnSpc>
                <a:spcPct val="90000"/>
              </a:lnSpc>
              <a:spcBef>
                <a:spcPts val="300"/>
              </a:spcBef>
              <a:defRPr/>
            </a:pPr>
            <a:r>
              <a:rPr lang="en-US" sz="2400" dirty="0">
                <a:solidFill>
                  <a:srgbClr val="000000"/>
                </a:solidFill>
              </a:rPr>
              <a:t>Mar 31: </a:t>
            </a:r>
            <a:r>
              <a:rPr lang="en-US" sz="2400" dirty="0">
                <a:solidFill>
                  <a:srgbClr val="000000"/>
                </a:solidFill>
                <a:hlinkClick r:id="rId4"/>
              </a:rPr>
              <a:t>11-22/0562r0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May 2: 11-22/0618</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2022, Interim Session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Chair appointed by WG Chair, confirmed by WG motion</a:t>
            </a:r>
          </a:p>
          <a:p>
            <a:pPr marL="0" indent="0" eaLnBrk="1" hangingPunct="1">
              <a:lnSpc>
                <a:spcPct val="90000"/>
              </a:lnSpc>
              <a:spcBef>
                <a:spcPts val="300"/>
              </a:spcBef>
              <a:buNone/>
              <a:defRPr/>
            </a:pPr>
            <a:endParaRPr lang="en-US" sz="2800" dirty="0"/>
          </a:p>
          <a:p>
            <a:pPr marL="0" indent="0" eaLnBrk="1" hangingPunct="1">
              <a:lnSpc>
                <a:spcPct val="90000"/>
              </a:lnSpc>
              <a:spcBef>
                <a:spcPts val="300"/>
              </a:spcBef>
              <a:buNone/>
              <a:defRPr/>
            </a:pPr>
            <a:r>
              <a:rPr lang="en-US" sz="2800" dirty="0" err="1"/>
              <a:t>VChair</a:t>
            </a:r>
            <a:r>
              <a:rPr lang="en-US" sz="2800" dirty="0"/>
              <a:t> approved by SC election, confirmed by WG motion</a:t>
            </a:r>
          </a:p>
          <a:p>
            <a:pPr marL="0" indent="0" eaLnBrk="1" hangingPunct="1">
              <a:lnSpc>
                <a:spcPct val="90000"/>
              </a:lnSpc>
              <a:spcBef>
                <a:spcPts val="300"/>
              </a:spcBef>
              <a:buNone/>
              <a:defRPr/>
            </a:pPr>
            <a:endParaRPr lang="en-US" sz="2800" dirty="0"/>
          </a:p>
          <a:p>
            <a:pPr marL="0" indent="0" eaLnBrk="1" hangingPunct="1">
              <a:lnSpc>
                <a:spcPct val="90000"/>
              </a:lnSpc>
              <a:spcBef>
                <a:spcPts val="300"/>
              </a:spcBef>
              <a:buNone/>
              <a:defRPr/>
            </a:pPr>
            <a:r>
              <a:rPr lang="en-US" sz="2800" dirty="0"/>
              <a:t>Secretary appointed by SC Chair, confirmed by SC motion</a:t>
            </a: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proposal</a:t>
            </a:r>
          </a:p>
          <a:p>
            <a:pPr marL="400050" lvl="1" indent="-400050" eaLnBrk="1" hangingPunct="1">
              <a:lnSpc>
                <a:spcPct val="90000"/>
              </a:lnSpc>
              <a:spcBef>
                <a:spcPts val="300"/>
              </a:spcBef>
              <a:buFont typeface="Arial" pitchFamily="34" charset="0"/>
              <a:buChar char="•"/>
              <a:defRPr/>
            </a:pPr>
            <a:r>
              <a:rPr lang="en-US" sz="2200" dirty="0">
                <a:hlinkClick r:id="rId3"/>
              </a:rPr>
              <a:t>11-22/0413r4</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in document.  Fits most of the need and information, by basing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that is still needed/to be added: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calls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3"/>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July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802 wireless interim session</a:t>
            </a:r>
          </a:p>
          <a:p>
            <a:pPr>
              <a:spcBef>
                <a:spcPts val="1200"/>
              </a:spcBef>
              <a:buFont typeface="Arial" panose="020B0604020202020204" pitchFamily="34" charset="0"/>
              <a:buChar char="•"/>
            </a:pPr>
            <a:r>
              <a:rPr lang="en-US" dirty="0"/>
              <a:t>You must pay the registration fee in order to attend</a:t>
            </a:r>
          </a:p>
          <a:p>
            <a:pPr>
              <a:spcBef>
                <a:spcPts val="1200"/>
              </a:spcBef>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spcBef>
                <a:spcPts val="1200"/>
              </a:spcBef>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100015</TotalTime>
  <Words>2299</Words>
  <Application>Microsoft Office PowerPoint</Application>
  <PresentationFormat>On-screen Show (4:3)</PresentationFormat>
  <Paragraphs>237</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ARC-SC-agenda-May-2022</vt:lpstr>
      <vt:lpstr>Abstract</vt:lpstr>
      <vt:lpstr>IEEE 802.11   Architecture Standing Committee</vt:lpstr>
      <vt:lpstr>Registration for the May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May 2022, 13:30 ET</vt:lpstr>
      <vt:lpstr>ARC Agenda – 11 May 2022, 11:15 ET</vt:lpstr>
      <vt:lpstr>ARC (Architecture) – Other</vt:lpstr>
      <vt:lpstr>Prior meeting minutes</vt:lpstr>
      <vt:lpstr>Officer election/confirmations</vt:lpstr>
      <vt:lpstr>Clause 6</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1083</cp:revision>
  <cp:lastPrinted>1998-02-10T13:28:06Z</cp:lastPrinted>
  <dcterms:created xsi:type="dcterms:W3CDTF">2009-07-15T16:38:20Z</dcterms:created>
  <dcterms:modified xsi:type="dcterms:W3CDTF">2022-05-09T17:09:46Z</dcterms:modified>
</cp:coreProperties>
</file>