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D4FC2E-81CE-442A-9FD5-7B1C0D2C0673}" v="9" dt="2022-05-10T13:57:43.3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114" y="37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2FD4FC2E-81CE-442A-9FD5-7B1C0D2C0673}"/>
    <pc:docChg chg="undo redo custSel modSld modMainMaster">
      <pc:chgData name="Mike Montemurro" userId="40c20c913ca7511e" providerId="LiveId" clId="{2FD4FC2E-81CE-442A-9FD5-7B1C0D2C0673}" dt="2022-05-10T13:57:43.383" v="83" actId="1036"/>
      <pc:docMkLst>
        <pc:docMk/>
      </pc:docMkLst>
      <pc:sldChg chg="modSp mod">
        <pc:chgData name="Mike Montemurro" userId="40c20c913ca7511e" providerId="LiveId" clId="{2FD4FC2E-81CE-442A-9FD5-7B1C0D2C0673}" dt="2022-05-10T13:57:43.383" v="83" actId="1036"/>
        <pc:sldMkLst>
          <pc:docMk/>
          <pc:sldMk cId="3830619075" sldId="613"/>
        </pc:sldMkLst>
        <pc:spChg chg="mod">
          <ac:chgData name="Mike Montemurro" userId="40c20c913ca7511e" providerId="LiveId" clId="{2FD4FC2E-81CE-442A-9FD5-7B1C0D2C0673}" dt="2022-05-10T13:57:43.383" v="83" actId="1036"/>
          <ac:spMkLst>
            <pc:docMk/>
            <pc:sldMk cId="3830619075" sldId="613"/>
            <ac:spMk id="9" creationId="{646D209B-E15C-40CD-B6C9-BF023D20E53D}"/>
          </ac:spMkLst>
        </pc:spChg>
        <pc:spChg chg="mod">
          <ac:chgData name="Mike Montemurro" userId="40c20c913ca7511e" providerId="LiveId" clId="{2FD4FC2E-81CE-442A-9FD5-7B1C0D2C0673}" dt="2022-05-10T13:57:35.384" v="80" actId="1036"/>
          <ac:spMkLst>
            <pc:docMk/>
            <pc:sldMk cId="3830619075" sldId="613"/>
            <ac:spMk id="10" creationId="{CC2AB40D-EE73-4F6E-AF6C-5BB8815A67AA}"/>
          </ac:spMkLst>
        </pc:spChg>
      </pc:sldChg>
      <pc:sldMasterChg chg="modSp mod">
        <pc:chgData name="Mike Montemurro" userId="40c20c913ca7511e" providerId="LiveId" clId="{2FD4FC2E-81CE-442A-9FD5-7B1C0D2C0673}" dt="2022-05-10T13:56:26.606" v="1" actId="20577"/>
        <pc:sldMasterMkLst>
          <pc:docMk/>
          <pc:sldMasterMk cId="0" sldId="2147483648"/>
        </pc:sldMasterMkLst>
        <pc:spChg chg="mod">
          <ac:chgData name="Mike Montemurro" userId="40c20c913ca7511e" providerId="LiveId" clId="{2FD4FC2E-81CE-442A-9FD5-7B1C0D2C0673}" dt="2022-05-10T13:56:26.60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802.11-22/0567r2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2022-05-10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20, 27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err="1"/>
              <a:t>REVme</a:t>
            </a:r>
            <a:r>
              <a:rPr lang="en-US" altLang="en-US" dirty="0"/>
              <a:t>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August  &lt;26-28&gt;, 2022 in &lt;&gt; for the purpose of </a:t>
            </a:r>
            <a:r>
              <a:rPr lang="en-US" altLang="en-US" sz="2800" dirty="0" err="1"/>
              <a:t>REVme</a:t>
            </a:r>
            <a:r>
              <a:rPr lang="en-US" altLang="en-US" sz="2800" dirty="0"/>
              <a:t>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&lt;&gt;</a:t>
            </a:r>
          </a:p>
          <a:p>
            <a:pPr marL="0" indent="0">
              <a:lnSpc>
                <a:spcPct val="80000"/>
              </a:lnSpc>
              <a:buNone/>
            </a:pPr>
            <a:r>
              <a:rPr lang="en-US" altLang="en-US" sz="2800" dirty="0"/>
              <a:t>Seconded: &lt;&gt;</a:t>
            </a:r>
          </a:p>
          <a:p>
            <a:pPr marL="0" indent="0">
              <a:lnSpc>
                <a:spcPct val="80000"/>
              </a:lnSpc>
              <a:buNone/>
            </a:pPr>
            <a:r>
              <a:rPr lang="en-US" altLang="en-US" sz="2800" dirty="0"/>
              <a:t>Result: &lt;&gt;. &lt;&gt;.</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Comment Resolution</a:t>
            </a:r>
          </a:p>
          <a:p>
            <a:pPr lvl="2"/>
            <a:r>
              <a:rPr lang="es-ES" altLang="en-US" sz="1100" dirty="0"/>
              <a:t>CID 2267 – Au (Huawei)</a:t>
            </a:r>
          </a:p>
          <a:p>
            <a:pPr lvl="2"/>
            <a:r>
              <a:rPr lang="es-ES" altLang="en-US" sz="1100" dirty="0"/>
              <a:t>CID 1040 – De La Olivia Delgado (</a:t>
            </a:r>
            <a:r>
              <a:rPr lang="es-ES" altLang="en-US" sz="1100" dirty="0" err="1"/>
              <a:t>InterDigital</a:t>
            </a:r>
            <a:r>
              <a:rPr lang="es-ES" altLang="en-US" sz="1100" dirty="0"/>
              <a:t>)</a:t>
            </a:r>
          </a:p>
          <a:p>
            <a:pPr lvl="2"/>
            <a:r>
              <a:rPr lang="es-ES" altLang="en-US" sz="1100" dirty="0"/>
              <a:t>CID 1276 – </a:t>
            </a:r>
            <a:r>
              <a:rPr lang="nl-NL" sz="1100" dirty="0"/>
              <a:t>document</a:t>
            </a:r>
            <a:r>
              <a:rPr lang="es-ES" altLang="en-US" sz="1100" dirty="0"/>
              <a:t> 11-22/253 – </a:t>
            </a:r>
            <a:r>
              <a:rPr lang="es-ES" altLang="en-US" sz="1100" dirty="0" err="1"/>
              <a:t>Halasz</a:t>
            </a:r>
            <a:r>
              <a:rPr lang="es-ES" altLang="en-US" sz="1100" dirty="0"/>
              <a:t> (Morse Micro)</a:t>
            </a:r>
          </a:p>
          <a:p>
            <a:pPr lvl="2"/>
            <a:r>
              <a:rPr lang="es-ES" altLang="en-US" sz="1100" dirty="0"/>
              <a:t>CID 1413 – </a:t>
            </a:r>
            <a:r>
              <a:rPr lang="es-ES" altLang="en-US" sz="1100" dirty="0" err="1"/>
              <a:t>document</a:t>
            </a:r>
            <a:r>
              <a:rPr lang="es-ES" altLang="en-US" sz="1100" dirty="0"/>
              <a:t> 11-22/641 – </a:t>
            </a:r>
            <a:r>
              <a:rPr lang="es-ES" altLang="en-US" sz="1100" dirty="0" err="1"/>
              <a:t>Halasz</a:t>
            </a:r>
            <a:r>
              <a:rPr lang="es-ES" altLang="en-US" sz="1100" dirty="0"/>
              <a:t> (Morse Micro)</a:t>
            </a:r>
          </a:p>
          <a:p>
            <a:pPr lvl="2"/>
            <a:r>
              <a:rPr lang="es-ES" altLang="en-US" sz="1100" dirty="0"/>
              <a:t>CID 1469 – </a:t>
            </a:r>
            <a:r>
              <a:rPr lang="es-ES" altLang="en-US" sz="1100" dirty="0" err="1"/>
              <a:t>document</a:t>
            </a:r>
            <a:r>
              <a:rPr lang="es-ES" altLang="en-US" sz="1100" dirty="0"/>
              <a:t> 11-22/680 – </a:t>
            </a:r>
            <a:r>
              <a:rPr lang="es-ES" altLang="en-US" sz="1100" dirty="0" err="1"/>
              <a:t>Halasz</a:t>
            </a:r>
            <a:r>
              <a:rPr lang="es-ES" altLang="en-US" sz="1100" dirty="0"/>
              <a:t> (Morse Micro)</a:t>
            </a:r>
          </a:p>
          <a:p>
            <a:pPr lvl="2"/>
            <a:r>
              <a:rPr lang="es-ES" altLang="en-US" sz="1100" dirty="0"/>
              <a:t>CID 1490 – </a:t>
            </a:r>
            <a:r>
              <a:rPr lang="es-ES" altLang="en-US" sz="1100" dirty="0" err="1"/>
              <a:t>document</a:t>
            </a:r>
            <a:r>
              <a:rPr lang="es-ES" altLang="en-US" sz="1100" dirty="0"/>
              <a:t> 11-22/644 – </a:t>
            </a:r>
            <a:r>
              <a:rPr lang="es-ES" altLang="en-US" sz="1100" dirty="0" err="1"/>
              <a:t>Halasz</a:t>
            </a:r>
            <a:r>
              <a:rPr lang="es-ES" altLang="en-US" sz="1100" dirty="0"/>
              <a:t> (Morse Micro)</a:t>
            </a:r>
          </a:p>
          <a:p>
            <a:pPr lvl="2"/>
            <a:r>
              <a:rPr lang="es-ES" altLang="en-US" sz="1100" dirty="0"/>
              <a:t>CID 2219 – </a:t>
            </a:r>
            <a:r>
              <a:rPr lang="es-ES" altLang="en-US" sz="1100" dirty="0" err="1"/>
              <a:t>document</a:t>
            </a:r>
            <a:r>
              <a:rPr lang="es-ES" altLang="en-US" sz="1100" dirty="0"/>
              <a:t> 11-22/563 – </a:t>
            </a:r>
            <a:r>
              <a:rPr lang="es-ES" altLang="en-US" sz="1100" dirty="0" err="1"/>
              <a:t>Torab</a:t>
            </a:r>
            <a:r>
              <a:rPr lang="es-ES" altLang="en-US" sz="1100" dirty="0"/>
              <a:t> (Meta)</a:t>
            </a:r>
          </a:p>
          <a:p>
            <a:pPr lvl="2"/>
            <a:r>
              <a:rPr lang="en-CA" sz="1100" dirty="0"/>
              <a:t>ED1 CIDs – 11-22/319 – Qi (Intel)</a:t>
            </a:r>
            <a:endParaRPr lang="pt-BR" sz="1100" dirty="0"/>
          </a:p>
          <a:p>
            <a:pPr lvl="1"/>
            <a:r>
              <a:rPr lang="en-US" altLang="en-US" sz="1100" dirty="0"/>
              <a:t>Recess</a:t>
            </a:r>
            <a:endParaRPr lang="en-GB" dirty="0"/>
          </a:p>
          <a:p>
            <a:pPr marL="914400" lvl="2" indent="0">
              <a:buNone/>
            </a:pPr>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11-22/0059rX – slides x-y</a:t>
            </a:r>
          </a:p>
          <a:p>
            <a:pPr lvl="1"/>
            <a:r>
              <a:rPr lang="en-CA" altLang="en-US" sz="1100" dirty="0"/>
              <a:t>Comment Resolution</a:t>
            </a:r>
            <a:endParaRPr lang="en-CA" sz="1100" dirty="0"/>
          </a:p>
          <a:p>
            <a:pPr lvl="2"/>
            <a:r>
              <a:rPr lang="en-CA" sz="1100" dirty="0"/>
              <a:t>CID 2267 – Au (Huawei)</a:t>
            </a:r>
          </a:p>
          <a:p>
            <a:pPr lvl="2"/>
            <a:r>
              <a:rPr lang="en-CA" sz="1100" dirty="0"/>
              <a:t>CID 1349 – Levy (</a:t>
            </a:r>
            <a:r>
              <a:rPr lang="en-CA" sz="1100" dirty="0" err="1"/>
              <a:t>InterDigital</a:t>
            </a:r>
            <a:r>
              <a:rPr lang="en-CA" sz="1100" dirty="0"/>
              <a:t>)</a:t>
            </a:r>
          </a:p>
          <a:p>
            <a:pPr lvl="2"/>
            <a:r>
              <a:rPr lang="en-CA" sz="1100" dirty="0"/>
              <a:t>SEC CIDs – Montemurro (Huawei)</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Editor Report – 11-21/687</a:t>
            </a:r>
          </a:p>
          <a:p>
            <a:pPr lvl="1"/>
            <a:r>
              <a:rPr lang="en-CA" altLang="en-US" sz="1100" dirty="0"/>
              <a:t>Comment Resolution</a:t>
            </a:r>
          </a:p>
          <a:p>
            <a:pPr lvl="2"/>
            <a:r>
              <a:rPr lang="en-CA" sz="1100" dirty="0"/>
              <a:t>GEN CIDs – </a:t>
            </a:r>
            <a:r>
              <a:rPr lang="en-CA" sz="1100" dirty="0" err="1"/>
              <a:t>Rosdahl</a:t>
            </a:r>
            <a:r>
              <a:rPr lang="en-CA" sz="1100" dirty="0"/>
              <a:t> (Qualcomm)</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pt-BR" sz="1100" dirty="0"/>
          </a:p>
          <a:p>
            <a:pPr lvl="2"/>
            <a:r>
              <a:rPr lang="nl-NL" sz="1100" dirty="0"/>
              <a:t>CID 2243, 2244, 2390, 2391 – document 11-22 Lin (InterDigital)</a:t>
            </a:r>
          </a:p>
          <a:p>
            <a:pPr lvl="2"/>
            <a:r>
              <a:rPr lang="nl-NL" sz="1100" dirty="0"/>
              <a:t>PHY CIDs – document 11-22/576 – Hart (Cisco)</a:t>
            </a:r>
          </a:p>
          <a:p>
            <a:pPr lvl="2"/>
            <a:r>
              <a:rPr lang="nl-NL" sz="1100" dirty="0"/>
              <a:t>PHY CIDs – document 11-22/520 – Kim (Qualcomm)</a:t>
            </a:r>
          </a:p>
          <a:p>
            <a:pPr lvl="2"/>
            <a:r>
              <a:rPr lang="nl-NL" sz="1100" dirty="0"/>
              <a:t>CID 1220 – Coffey (Realtek)</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dirty="0"/>
              <a:t>CID 2022 – </a:t>
            </a:r>
            <a:r>
              <a:rPr lang="es-ES" altLang="en-US" sz="1100" dirty="0" err="1"/>
              <a:t>document</a:t>
            </a:r>
            <a:r>
              <a:rPr lang="es-ES" altLang="en-US" sz="1100" dirty="0"/>
              <a:t> 11-22/522 – Asterjadhi (Qualcomm)</a:t>
            </a:r>
            <a:endParaRPr lang="en-CA" altLang="en-US" sz="1100" dirty="0"/>
          </a:p>
          <a:p>
            <a:pPr lvl="2"/>
            <a:r>
              <a:rPr lang="en-CA" altLang="en-US" sz="1100" dirty="0"/>
              <a:t>CIDs 1082, 1699, 1813 – </a:t>
            </a:r>
            <a:r>
              <a:rPr lang="en-CA" altLang="en-US" sz="1100" dirty="0" err="1"/>
              <a:t>Malinen</a:t>
            </a:r>
            <a:r>
              <a:rPr lang="en-CA" altLang="en-US" sz="1100" dirty="0"/>
              <a:t> (Qualcomm)</a:t>
            </a:r>
          </a:p>
          <a:p>
            <a:pPr lvl="2"/>
            <a:r>
              <a:rPr lang="en-CA" altLang="en-US" sz="1100" dirty="0"/>
              <a:t>SEC CIDs – Montemurro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err="1"/>
              <a:t>REVme</a:t>
            </a:r>
            <a:r>
              <a:rPr lang="en-US" altLang="en-US" sz="1800" dirty="0"/>
              <a:t>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err="1"/>
              <a:t>REVme</a:t>
            </a:r>
            <a:r>
              <a:rPr lang="en-US" altLang="en-US" sz="1800" dirty="0"/>
              <a:t>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err="1"/>
              <a:t>REVme</a:t>
            </a:r>
            <a:r>
              <a:rPr lang="en-US" altLang="en-US" sz="1800" dirty="0"/>
              <a:t>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(Proposed) Motion: Confirm the following </a:t>
            </a:r>
            <a:r>
              <a:rPr lang="en-US" altLang="en-US" dirty="0" err="1"/>
              <a:t>TGme</a:t>
            </a:r>
            <a:r>
              <a:rPr lang="en-US" altLang="en-US" dirty="0"/>
              <a:t> Vice Chairs,</a:t>
            </a:r>
          </a:p>
          <a:p>
            <a:pPr lvl="1">
              <a:lnSpc>
                <a:spcPct val="80000"/>
              </a:lnSpc>
            </a:pPr>
            <a:r>
              <a:rPr lang="en-US" altLang="en-US" i="1" dirty="0"/>
              <a:t>Mark Hamilton,</a:t>
            </a:r>
          </a:p>
          <a:p>
            <a:pPr lvl="1">
              <a:lnSpc>
                <a:spcPct val="80000"/>
              </a:lnSpc>
            </a:pPr>
            <a:r>
              <a:rPr lang="en-US" altLang="en-US" i="1" dirty="0"/>
              <a:t>Mark Rison,</a:t>
            </a:r>
          </a:p>
          <a:p>
            <a:pPr marL="0" indent="0">
              <a:lnSpc>
                <a:spcPct val="80000"/>
              </a:lnSpc>
              <a:buNone/>
            </a:pPr>
            <a:r>
              <a:rPr lang="en-US" altLang="en-US" dirty="0"/>
              <a:t>confirm Emily Qi and Edward Au as </a:t>
            </a:r>
            <a:r>
              <a:rPr lang="en-US" altLang="en-US" dirty="0" err="1"/>
              <a:t>TGme</a:t>
            </a:r>
            <a:r>
              <a:rPr lang="en-US" altLang="en-US"/>
              <a:t> Editors</a:t>
            </a:r>
            <a:r>
              <a:rPr lang="en-US" altLang="en-US" dirty="0"/>
              <a:t>,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&lt;&gt;</a:t>
            </a:r>
          </a:p>
          <a:p>
            <a:pPr>
              <a:lnSpc>
                <a:spcPct val="80000"/>
              </a:lnSpc>
            </a:pPr>
            <a:r>
              <a:rPr lang="en-US" altLang="en-US" dirty="0"/>
              <a:t>Seconded: &lt;&gt;</a:t>
            </a:r>
          </a:p>
          <a:p>
            <a:pPr>
              <a:lnSpc>
                <a:spcPct val="80000"/>
              </a:lnSpc>
            </a:pPr>
            <a:r>
              <a:rPr lang="en-US" altLang="en-US" dirty="0"/>
              <a:t>Result: &lt;&gt;</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107555</TotalTime>
  <Words>2464</Words>
  <Application>Microsoft Office PowerPoint</Application>
  <PresentationFormat>Widescreen</PresentationFormat>
  <Paragraphs>278</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July</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4603</cp:revision>
  <cp:lastPrinted>2014-11-04T15:04:57Z</cp:lastPrinted>
  <dcterms:created xsi:type="dcterms:W3CDTF">2007-04-17T18:10:23Z</dcterms:created>
  <dcterms:modified xsi:type="dcterms:W3CDTF">2022-05-10T13:57:47Z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