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1"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12" d="100"/>
          <a:sy n="112" d="100"/>
        </p:scale>
        <p:origin x="126"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802.11-22/0539r1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3-00bh-issues-tracking.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4-00bh-maad-mac-2-text.doc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TGbh-agenda-2022-March-29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28"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29 March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Contributions: </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4"/>
              </a:rPr>
              <a:t>11-21/0332r33</a:t>
            </a:r>
            <a:r>
              <a:rPr lang="en-US" sz="2400" dirty="0"/>
              <a:t>: Issues tracking update proposal (Jay Yang)</a:t>
            </a:r>
          </a:p>
          <a:p>
            <a:pPr marL="457200" indent="-457200">
              <a:lnSpc>
                <a:spcPct val="90000"/>
              </a:lnSpc>
              <a:spcBef>
                <a:spcPts val="0"/>
              </a:spcBef>
              <a:spcAft>
                <a:spcPts val="600"/>
              </a:spcAft>
              <a:buFont typeface="Arial" panose="020B0604020202020204" pitchFamily="34" charset="0"/>
              <a:buChar char="•"/>
              <a:defRPr/>
            </a:pPr>
            <a:r>
              <a:rPr lang="en-US" dirty="0"/>
              <a:t>Way forward toward Draft / Timeline review</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r>
              <a:rPr lang="en-US" dirty="0">
                <a:hlinkClick r:id="rId5"/>
              </a:rPr>
              <a:t> 11-22/0435r0</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a:t>
            </a:r>
          </a:p>
          <a:p>
            <a:pPr marL="857250" lvl="1" indent="-457200">
              <a:lnSpc>
                <a:spcPct val="90000"/>
              </a:lnSpc>
              <a:spcBef>
                <a:spcPts val="0"/>
              </a:spcBef>
              <a:spcAft>
                <a:spcPts val="600"/>
              </a:spcAft>
              <a:buFont typeface="Arial" panose="020B0604020202020204" pitchFamily="34" charset="0"/>
              <a:buChar char="•"/>
              <a:defRPr/>
            </a:pPr>
            <a:r>
              <a:rPr lang="en-US" dirty="0"/>
              <a:t>April 7, 19:00 ET, April 12, 9:00 ET, April 22, 19:00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Is a solution needed/appropriate at Layer 2?</a:t>
            </a:r>
          </a:p>
          <a:p>
            <a:pPr marL="457200" indent="-457200">
              <a:lnSpc>
                <a:spcPct val="90000"/>
              </a:lnSpc>
              <a:spcBef>
                <a:spcPts val="0"/>
              </a:spcBef>
              <a:spcAft>
                <a:spcPts val="600"/>
              </a:spcAft>
              <a:buFont typeface="Arial" panose="020B0604020202020204" pitchFamily="34" charset="0"/>
              <a:buChar char="•"/>
              <a:defRPr/>
            </a:pPr>
            <a:r>
              <a:rPr lang="en-US" sz="2000" dirty="0"/>
              <a:t>Call for contribution, in support of Layer 2 solution - clarify the issues being addressed, and why layer 2</a:t>
            </a:r>
          </a:p>
          <a:p>
            <a:pPr marL="457200" indent="-457200">
              <a:lnSpc>
                <a:spcPct val="90000"/>
              </a:lnSpc>
              <a:spcBef>
                <a:spcPts val="0"/>
              </a:spcBef>
              <a:spcAft>
                <a:spcPts val="600"/>
              </a:spcAft>
              <a:buFont typeface="Arial" panose="020B0604020202020204" pitchFamily="34" charset="0"/>
              <a:buChar char="•"/>
              <a:defRPr/>
            </a:pPr>
            <a:r>
              <a:rPr lang="en-US" sz="2000" dirty="0"/>
              <a:t>Call for contribution on counter view – why is layer 2 inappropriate/not needed?</a:t>
            </a:r>
          </a:p>
          <a:p>
            <a:pPr marL="857250" lvl="1" indent="-457200">
              <a:lnSpc>
                <a:spcPct val="90000"/>
              </a:lnSpc>
              <a:spcBef>
                <a:spcPts val="0"/>
              </a:spcBef>
              <a:spcAft>
                <a:spcPts val="600"/>
              </a:spcAft>
              <a:buFont typeface="Arial" panose="020B0604020202020204" pitchFamily="34" charset="0"/>
              <a:buChar char="•"/>
              <a:defRPr/>
            </a:pPr>
            <a:r>
              <a:rPr lang="en-US" sz="1800" dirty="0"/>
              <a:t>Consider PAR: basis for this work, how/do we modify the PAR or decide to stop?</a:t>
            </a:r>
          </a:p>
          <a:p>
            <a:pPr marL="457200" indent="-457200">
              <a:lnSpc>
                <a:spcPct val="90000"/>
              </a:lnSpc>
              <a:spcBef>
                <a:spcPts val="0"/>
              </a:spcBef>
              <a:spcAft>
                <a:spcPts val="600"/>
              </a:spcAft>
              <a:buFont typeface="Arial" panose="020B0604020202020204" pitchFamily="34" charset="0"/>
              <a:buChar char="•"/>
              <a:defRPr/>
            </a:pPr>
            <a:r>
              <a:rPr lang="en-US" sz="2000" dirty="0"/>
              <a:t>Further discussion on proposed solutions – try to help the group come to stronger consensus</a:t>
            </a:r>
          </a:p>
          <a:p>
            <a:pPr marL="857250" lvl="1" indent="-457200">
              <a:lnSpc>
                <a:spcPct val="90000"/>
              </a:lnSpc>
              <a:spcBef>
                <a:spcPts val="0"/>
              </a:spcBef>
              <a:spcAft>
                <a:spcPts val="600"/>
              </a:spcAft>
              <a:buFont typeface="Arial" panose="020B0604020202020204" pitchFamily="34" charset="0"/>
              <a:buChar char="•"/>
              <a:defRPr/>
            </a:pPr>
            <a:r>
              <a:rPr lang="en-US" sz="1800" dirty="0"/>
              <a:t>Do we “choose 1 (or 2)” and stop there, or continue to consider adding other solutions – clarify the process</a:t>
            </a:r>
          </a:p>
          <a:p>
            <a:pPr marL="457200" indent="-457200">
              <a:lnSpc>
                <a:spcPct val="90000"/>
              </a:lnSpc>
              <a:spcBef>
                <a:spcPts val="0"/>
              </a:spcBef>
              <a:spcAft>
                <a:spcPts val="600"/>
              </a:spcAft>
              <a:buFont typeface="Arial" panose="020B0604020202020204" pitchFamily="34" charset="0"/>
              <a:buChar char="•"/>
              <a:defRPr/>
            </a:pPr>
            <a:r>
              <a:rPr lang="en-US" sz="2000" dirty="0"/>
              <a:t>Connect the proposals to the metrics, more clearly</a:t>
            </a:r>
          </a:p>
          <a:p>
            <a:pPr marL="857250" lvl="1" indent="-457200">
              <a:lnSpc>
                <a:spcPct val="90000"/>
              </a:lnSpc>
              <a:spcBef>
                <a:spcPts val="0"/>
              </a:spcBef>
              <a:spcAft>
                <a:spcPts val="600"/>
              </a:spcAft>
              <a:buFont typeface="Arial" panose="020B0604020202020204" pitchFamily="34" charset="0"/>
              <a:buChar char="•"/>
              <a:defRPr/>
            </a:pPr>
            <a:r>
              <a:rPr lang="en-US" sz="1800" dirty="0"/>
              <a:t>Review the Issues Tracking document matrices w/analysis</a:t>
            </a:r>
          </a:p>
          <a:p>
            <a:pPr marL="457200" indent="-457200">
              <a:lnSpc>
                <a:spcPct val="90000"/>
              </a:lnSpc>
              <a:spcBef>
                <a:spcPts val="0"/>
              </a:spcBef>
              <a:spcAft>
                <a:spcPts val="600"/>
              </a:spcAft>
              <a:buFont typeface="Arial" panose="020B0604020202020204" pitchFamily="34" charset="0"/>
              <a:buChar char="•"/>
              <a:defRPr/>
            </a:pPr>
            <a:r>
              <a:rPr lang="en-US" sz="2000" dirty="0"/>
              <a:t>Find items with consensus on what is desired/required in solution(s)</a:t>
            </a:r>
          </a:p>
          <a:p>
            <a:pPr marL="457200" indent="-457200">
              <a:lnSpc>
                <a:spcPct val="90000"/>
              </a:lnSpc>
              <a:spcBef>
                <a:spcPts val="0"/>
              </a:spcBef>
              <a:spcAft>
                <a:spcPts val="600"/>
              </a:spcAft>
              <a:buFont typeface="Arial" panose="020B0604020202020204" pitchFamily="34" charset="0"/>
              <a:buChar char="•"/>
              <a:defRPr/>
            </a:pPr>
            <a:r>
              <a:rPr lang="en-US" sz="2000" dirty="0"/>
              <a:t>Put multiple solutions in the draft, and get broader WG feedback?</a:t>
            </a:r>
          </a:p>
          <a:p>
            <a:pPr marL="857250" lvl="1" indent="-457200">
              <a:lnSpc>
                <a:spcPct val="90000"/>
              </a:lnSpc>
              <a:spcBef>
                <a:spcPts val="0"/>
              </a:spcBef>
              <a:spcAft>
                <a:spcPts val="600"/>
              </a:spcAft>
              <a:buFont typeface="Arial" panose="020B0604020202020204" pitchFamily="34" charset="0"/>
              <a:buChar char="•"/>
              <a:defRPr/>
            </a:pPr>
            <a:r>
              <a:rPr lang="en-US" sz="1800" dirty="0"/>
              <a:t>We may need multiple solutions to cover the issues, anyway</a:t>
            </a:r>
          </a:p>
          <a:p>
            <a:pPr marL="457200" indent="-457200">
              <a:lnSpc>
                <a:spcPct val="90000"/>
              </a:lnSpc>
              <a:spcBef>
                <a:spcPts val="0"/>
              </a:spcBef>
              <a:spcAft>
                <a:spcPts val="600"/>
              </a:spcAft>
              <a:buFont typeface="Arial" panose="020B0604020202020204" pitchFamily="34" charset="0"/>
              <a:buChar char="•"/>
              <a:defRPr/>
            </a:pPr>
            <a:r>
              <a:rPr lang="en-US" sz="2000" dirty="0"/>
              <a:t>Focus on a few issues/points, such as RSN networks and post-association?  Captive portal?</a:t>
            </a:r>
          </a:p>
          <a:p>
            <a:pPr marL="857250" lvl="1" indent="-457200">
              <a:lnSpc>
                <a:spcPct val="90000"/>
              </a:lnSpc>
              <a:spcBef>
                <a:spcPts val="0"/>
              </a:spcBef>
              <a:spcAft>
                <a:spcPts val="600"/>
              </a:spcAft>
              <a:buFont typeface="Arial" panose="020B0604020202020204" pitchFamily="34" charset="0"/>
              <a:buChar char="•"/>
              <a:defRPr/>
            </a:pPr>
            <a:r>
              <a:rPr lang="en-US" sz="1600" dirty="0"/>
              <a:t>Could fragment the support though.  Is it better to cover more/all issues?</a:t>
            </a:r>
          </a:p>
          <a:p>
            <a:pPr marL="857250" lvl="1" indent="-457200">
              <a:lnSpc>
                <a:spcPct val="90000"/>
              </a:lnSpc>
              <a:spcBef>
                <a:spcPts val="0"/>
              </a:spcBef>
              <a:spcAft>
                <a:spcPts val="600"/>
              </a:spcAft>
              <a:buFont typeface="Arial" panose="020B0604020202020204" pitchFamily="34" charset="0"/>
              <a:buChar char="•"/>
              <a:defRPr/>
            </a:pPr>
            <a:r>
              <a:rPr lang="en-US" sz="1600" dirty="0"/>
              <a:t>Consider a step-by-step approach: start with a focused solution, and continue work to broaden with additional issue coverage</a:t>
            </a:r>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11-22/0427r4</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29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a:t>
            </a:r>
            <a:r>
              <a:rPr lang="en-US" altLang="zh-CN" sz="2400" dirty="0">
                <a:highlight>
                  <a:srgbClr val="FF0000"/>
                </a:highlight>
              </a:rPr>
              <a:t>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29 March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12297</TotalTime>
  <Words>2779</Words>
  <Application>Microsoft Office PowerPoint</Application>
  <PresentationFormat>Widescreen</PresentationFormat>
  <Paragraphs>263</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TGbh-agenda-2022-March-29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29 March 2022</vt:lpstr>
      <vt:lpstr>TGbh Way forward</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160</cp:revision>
  <cp:lastPrinted>1601-01-01T00:00:00Z</cp:lastPrinted>
  <dcterms:created xsi:type="dcterms:W3CDTF">2021-01-26T19:12:38Z</dcterms:created>
  <dcterms:modified xsi:type="dcterms:W3CDTF">2022-03-29T14:43:39Z</dcterms:modified>
</cp:coreProperties>
</file>