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00" d="100"/>
          <a:sy n="100" d="100"/>
        </p:scale>
        <p:origin x="426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752" y="-21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March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802.11-22/0498r01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zuniga-madinas-mac-address-randomization/" TargetMode="External"/><Relationship Id="rId4" Type="http://schemas.openxmlformats.org/officeDocument/2006/relationships/hyperlink" Target="https://datatracker.ietf.org/doc/draft-henry-madinas-framewor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tls-eap-types/" TargetMode="External"/><Relationship Id="rId4" Type="http://schemas.openxmlformats.org/officeDocument/2006/relationships/hyperlink" Target="https://www.rfc-editor.org/info/rfc919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www.rfc-editor.org/info/rfc9181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6bis/" TargetMode="External"/><Relationship Id="rId5" Type="http://schemas.openxmlformats.org/officeDocument/2006/relationships/hyperlink" Target="https://datatracker.ietf.org/doc/draft-ietf-tls-ctls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raw-technologies/" TargetMode="External"/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oam-suppor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Relationship Id="rId9" Type="http://schemas.openxmlformats.org/officeDocument/2006/relationships/hyperlink" Target="https://datatracker.ietf.org/doc/draft-ietf-raw-use-case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constrained-voucher/" TargetMode="External"/><Relationship Id="rId5" Type="http://schemas.openxmlformats.org/officeDocument/2006/relationships/hyperlink" Target="https://datatracker.ietf.org/doc/draft-ietf-anima-brski-cloud/" TargetMode="External"/><Relationship Id="rId4" Type="http://schemas.openxmlformats.org/officeDocument/2006/relationships/hyperlink" Target="https://datatracker.ietf.org/doc/draft-ietf-anima-brski-async-enroll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moq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an/about/" TargetMode="External"/><Relationship Id="rId5" Type="http://schemas.openxmlformats.org/officeDocument/2006/relationships/hyperlink" Target="https://datatracker.ietf.org/wg/savnet/about/" TargetMode="External"/><Relationship Id="rId4" Type="http://schemas.openxmlformats.org/officeDocument/2006/relationships/hyperlink" Target="https://datatracker.ietf.org/wg/secret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shmoo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gro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grow/about/" TargetMode="External"/><Relationship Id="rId5" Type="http://schemas.openxmlformats.org/officeDocument/2006/relationships/hyperlink" Target="https://datatracker.ietf.org/doc/charter-ietf-ccamp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shmo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2022-03-15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70458"/>
              </p:ext>
            </p:extLst>
          </p:nvPr>
        </p:nvGraphicFramePr>
        <p:xfrm>
          <a:off x="842963" y="2435225"/>
          <a:ext cx="720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2" name="Document" r:id="rId4" imgW="8267030" imgH="1266528" progId="Word.Document.8">
                  <p:embed/>
                </p:oleObj>
              </mc:Choice>
              <mc:Fallback>
                <p:oleObj name="Document" r:id="rId4" imgW="8267030" imgH="126652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5225"/>
                        <a:ext cx="720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https://datatracker.ietf.org/doc/draft-henry-madinas-framework/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https://datatracker.ietf.org/doc/draft-zuniga-madinas-mac-address-randomization/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Published: the aforementioned Using EAP-TLS with TLS 1.3, see </a:t>
            </a:r>
            <a:r>
              <a:rPr lang="en-US" sz="1400" dirty="0">
                <a:hlinkClick r:id="rId4"/>
              </a:rPr>
              <a:t>https://www.rfc-editor.org/info/rfc9190</a:t>
            </a:r>
            <a:r>
              <a:rPr lang="en-US" sz="1400" dirty="0"/>
              <a:t> (February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5"/>
              </a:rPr>
              <a:t>https://datatracker.ietf.org/doc/draft-ietf-emu-tls-eap-types/</a:t>
            </a:r>
            <a:r>
              <a:rPr lang="en-US" sz="1400" dirty="0"/>
              <a:t> (March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IESG Evaluation: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(January 2022)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Published as RFC 9181: A Layer 2/3 VPN Common YANG Model, see</a:t>
            </a:r>
            <a:r>
              <a:rPr lang="en-US" sz="1400" b="1" dirty="0"/>
              <a:t> </a:t>
            </a:r>
            <a:r>
              <a:rPr lang="en-US" sz="1400" dirty="0">
                <a:hlinkClick r:id="rId5"/>
              </a:rPr>
              <a:t>https://www.rfc-editor.org/info/rfc9181</a:t>
            </a:r>
            <a:r>
              <a:rPr lang="en-US" sz="1400" dirty="0"/>
              <a:t> (February 2022)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 Flags Extension for TLS 1.3, see </a:t>
            </a:r>
            <a:r>
              <a:rPr lang="en-US" sz="1400" dirty="0">
                <a:hlinkClick r:id="rId4"/>
              </a:rPr>
              <a:t>https://datatracker.ietf.org/doc/draft-ietf-tls-tlsflags/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Compact TLS 1.3, see </a:t>
            </a:r>
            <a:r>
              <a:rPr lang="en-US" sz="1400" dirty="0">
                <a:hlinkClick r:id="rId5"/>
              </a:rPr>
              <a:t>https://datatracker.ietf.org/doc/draft-ietf-tls-ctls/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The Transport Layer Security (TLS) Protocol Version 1.3, see </a:t>
            </a:r>
            <a:r>
              <a:rPr lang="en-US" sz="1400" dirty="0">
                <a:hlinkClick r:id="rId6"/>
              </a:rPr>
              <a:t>https://datatracker.ietf.org/doc/draft-ietf-tls-rfc8446bis/</a:t>
            </a:r>
            <a:r>
              <a:rPr lang="en-US" sz="1400" dirty="0"/>
              <a:t> (March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Updated, awaiting write-up: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/>
              <a:t>Interested IEEE </a:t>
            </a:r>
            <a:r>
              <a:rPr lang="en-US" sz="1400" dirty="0"/>
              <a:t>802.11 members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Operations, Administration and Maintenance (OAM) features for RAW,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https://datatracker.ietf.org/doc/draft-ietf-raw-oam-support/</a:t>
            </a:r>
            <a:r>
              <a:rPr lang="en-US" sz="1400" dirty="0">
                <a:sym typeface="Wingdings" pitchFamily="2" charset="2"/>
              </a:rPr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Technologies, see </a:t>
            </a:r>
            <a:r>
              <a:rPr lang="en-US" sz="1400" dirty="0">
                <a:sym typeface="Wingdings" pitchFamily="2" charset="2"/>
                <a:hlinkClick r:id="rId8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RAW use-cases, see </a:t>
            </a:r>
            <a:r>
              <a:rPr lang="en-US" sz="1400" dirty="0">
                <a:sym typeface="Wingdings" pitchFamily="2" charset="2"/>
                <a:hlinkClick r:id="rId9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(February 2022) [In IESG evaluation]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BRSKI-AE: Alternative Enrollment Protocols in BRSKI, see </a:t>
            </a:r>
            <a:r>
              <a:rPr lang="en-US" sz="1400" dirty="0">
                <a:hlinkClick r:id="rId4"/>
              </a:rPr>
              <a:t>https://datatracker.ietf.org/doc/draft-ietf-anima-brski-async-enroll/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 Cloud Registrar, see </a:t>
            </a:r>
            <a:r>
              <a:rPr lang="en-US" sz="1400" dirty="0">
                <a:hlinkClick r:id="rId5"/>
              </a:rPr>
              <a:t>https://datatracker.ietf.org/doc/draft-ietf-anima-brski-cloud/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6"/>
              </a:rPr>
              <a:t>https://datatracker.ietf.org/doc/draft-ietf-anima-constrained-voucher/</a:t>
            </a:r>
            <a:r>
              <a:rPr lang="en-US" sz="1400" dirty="0"/>
              <a:t> (February 2022)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March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19-25, 2022 – Was Bangkok, TH, now hybrid Vienna, AT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24, 2022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9190: EAP-TLS 1.3: Using the Extensible Authentication Protocol with TLS 1.3 – mentions the use of EAP in IEEE 802.11 authentication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113 March 19-25,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74848"/>
              </p:ext>
            </p:extLst>
          </p:nvPr>
        </p:nvGraphicFramePr>
        <p:xfrm>
          <a:off x="1083221" y="3167292"/>
          <a:ext cx="6977557" cy="2189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4"/>
                        </a:rPr>
                        <a:t>secret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Credential Transfer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5"/>
                        </a:rPr>
                        <a:t>savnet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Source Address Validation in Intra-domain and Inter-domain Networks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490264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6"/>
                        </a:rPr>
                        <a:t>can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Computing-Aware Networking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0245628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7"/>
                        </a:rPr>
                        <a:t>moq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Media over QUIC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55079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84870"/>
              </p:ext>
            </p:extLst>
          </p:nvPr>
        </p:nvGraphicFramePr>
        <p:xfrm>
          <a:off x="1066800" y="2875632"/>
          <a:ext cx="6977558" cy="148984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6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shmoo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Stay Home Meet Only Online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 (and submitted for publication):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March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140515</TotalTime>
  <Words>2160</Words>
  <Application>Microsoft Office PowerPoint</Application>
  <PresentationFormat>On-screen Show (4:3)</PresentationFormat>
  <Paragraphs>328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113 March 19-25, 2022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941</cp:revision>
  <cp:lastPrinted>1998-02-10T13:28:06Z</cp:lastPrinted>
  <dcterms:created xsi:type="dcterms:W3CDTF">2005-01-04T21:26:55Z</dcterms:created>
  <dcterms:modified xsi:type="dcterms:W3CDTF">2022-03-15T00:43:01Z</dcterms:modified>
  <cp:category/>
</cp:coreProperties>
</file>