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5" d="100"/>
          <a:sy n="75" d="100"/>
        </p:scale>
        <p:origin x="56" y="7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501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47-00-00EC-ieee-sa-response-to-iso-iec-jtc1-on-802-11ax-05nov2021.pdf" TargetMode="External"/><Relationship Id="rId2" Type="http://schemas.openxmlformats.org/officeDocument/2006/relationships/hyperlink" Target="https://mentor.ieee.org/802.11/dcn/20/11-21-024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Mar 2022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20220314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622116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4" imgW="10444320" imgH="2546280" progId="Word.Document.8">
                  <p:embed/>
                </p:oleObj>
              </mc:Choice>
              <mc:Fallback>
                <p:oleObj name="Document" r:id="rId4" imgW="10444320" imgH="25462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11-21-0242</a:t>
            </a:r>
            <a:r>
              <a:rPr lang="en-AU" dirty="0">
                <a:solidFill>
                  <a:schemeClr val="tx1"/>
                </a:solidFill>
              </a:rPr>
              <a:t>; Minutes - tbd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099132"/>
            <a:ext cx="4573704" cy="411321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some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i="1" dirty="0">
                <a:solidFill>
                  <a:schemeClr val="tx1"/>
                </a:solidFill>
              </a:rPr>
              <a:t>ISO has informed IEEE that it will reach out to the submitters to try to obtain positive declarations to ISO</a:t>
            </a:r>
            <a:r>
              <a:rPr lang="en-AU" sz="1600" dirty="0">
                <a:solidFill>
                  <a:schemeClr val="tx1"/>
                </a:solidFill>
              </a:rPr>
              <a:t> (under ISO IPR policy) </a:t>
            </a:r>
            <a:r>
              <a:rPr lang="en-AU" sz="1600" i="1" dirty="0">
                <a:solidFill>
                  <a:schemeClr val="tx1"/>
                </a:solidFill>
              </a:rPr>
              <a:t>that demonstrate a willingness to license on terms that are either royalty-free or reasonable and non-discriminatory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Letter from IEEE-SA President published (see </a:t>
            </a:r>
            <a:r>
              <a:rPr lang="en-AU" sz="1600" dirty="0">
                <a:solidFill>
                  <a:schemeClr val="tx1"/>
                </a:solidFill>
                <a:hlinkClick r:id="rId3"/>
              </a:rPr>
              <a:t>ec-22-0047-00</a:t>
            </a:r>
            <a:r>
              <a:rPr lang="en-AU" sz="1600" dirty="0">
                <a:solidFill>
                  <a:schemeClr val="tx1"/>
                </a:solidFill>
              </a:rPr>
              <a:t>)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wait!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2150749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May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IEEE 802 JTC1 SC plans for the hybrid meeting in May 2022 … 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r>
              <a:rPr lang="en-AU" dirty="0"/>
              <a:t>Deal with issues arising from IPR related comments on 802.11ax/ay</a:t>
            </a:r>
          </a:p>
          <a:p>
            <a:pPr lvl="1"/>
            <a:r>
              <a:rPr lang="en-AU" dirty="0"/>
              <a:t>Follow up on the issues of interest discussed in the recent WG1 meeting </a:t>
            </a:r>
          </a:p>
          <a:p>
            <a:pPr lvl="2"/>
            <a:r>
              <a:rPr lang="en-AU" dirty="0"/>
              <a:t>Proposed Industrial Wireless Network PWI</a:t>
            </a:r>
          </a:p>
          <a:p>
            <a:pPr lvl="3"/>
            <a:r>
              <a:rPr lang="en-AU" dirty="0"/>
              <a:t>Proposers don’t believe IEEE 802.11 is suitable </a:t>
            </a:r>
          </a:p>
          <a:p>
            <a:pPr lvl="2"/>
            <a:r>
              <a:rPr lang="en-AU" dirty="0"/>
              <a:t>Proposed MCS research project</a:t>
            </a:r>
          </a:p>
          <a:p>
            <a:pPr lvl="3"/>
            <a:r>
              <a:rPr lang="en-AU" dirty="0"/>
              <a:t>Proposers have agreed to not worry about </a:t>
            </a:r>
            <a:r>
              <a:rPr lang="en-AU" i="1" dirty="0"/>
              <a:t>High Efficiency </a:t>
            </a:r>
            <a:r>
              <a:rPr lang="en-AU" dirty="0"/>
              <a:t>nomenclature used by 802.11ax</a:t>
            </a:r>
          </a:p>
          <a:p>
            <a:pPr lvl="1"/>
            <a:r>
              <a:rPr lang="en-AU" dirty="0"/>
              <a:t>…</a:t>
            </a:r>
          </a:p>
          <a:p>
            <a:r>
              <a:rPr lang="en-AU" dirty="0"/>
              <a:t>… probably with a remote Chair!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3836</TotalTime>
  <Words>300</Words>
  <Application>Microsoft Office PowerPoint</Application>
  <PresentationFormat>Widescreen</PresentationFormat>
  <Paragraphs>66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Mar 2022 (virtual) closing report</vt:lpstr>
      <vt:lpstr>The IEEE 802 JTC1 SC reviewed the PSDO process status, including IPR issues holding up 802.11ax/ay/ba </vt:lpstr>
      <vt:lpstr>The IEEE 802 JTC1 SC will undertake its usual work at its virtual meeting in May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</cp:lastModifiedBy>
  <cp:revision>63</cp:revision>
  <cp:lastPrinted>1601-01-01T00:00:00Z</cp:lastPrinted>
  <dcterms:created xsi:type="dcterms:W3CDTF">2019-09-19T04:57:16Z</dcterms:created>
  <dcterms:modified xsi:type="dcterms:W3CDTF">2022-03-14T06:40:35Z</dcterms:modified>
</cp:coreProperties>
</file>