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288" r:id="rId4"/>
    <p:sldId id="524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7D61B2-6F87-4721-8CDD-3D9FF7B0E467}" v="2" dt="2022-03-14T16:23:07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89" d="100"/>
          <a:sy n="89" d="100"/>
        </p:scale>
        <p:origin x="102" y="4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D27D61B2-6F87-4721-8CDD-3D9FF7B0E467}"/>
    <pc:docChg chg="undo redo custSel addSld delSld modSld modMainMaster">
      <pc:chgData name="Mike Montemurro" userId="40c20c913ca7511e" providerId="LiveId" clId="{D27D61B2-6F87-4721-8CDD-3D9FF7B0E467}" dt="2022-03-14T22:13:35.268" v="1648" actId="5793"/>
      <pc:docMkLst>
        <pc:docMk/>
      </pc:docMkLst>
      <pc:sldChg chg="addSp delSp modSp mod">
        <pc:chgData name="Mike Montemurro" userId="40c20c913ca7511e" providerId="LiveId" clId="{D27D61B2-6F87-4721-8CDD-3D9FF7B0E467}" dt="2022-03-14T22:13:35.268" v="1648" actId="5793"/>
        <pc:sldMkLst>
          <pc:docMk/>
          <pc:sldMk cId="0" sldId="288"/>
        </pc:sldMkLst>
        <pc:spChg chg="mod">
          <ac:chgData name="Mike Montemurro" userId="40c20c913ca7511e" providerId="LiveId" clId="{D27D61B2-6F87-4721-8CDD-3D9FF7B0E467}" dt="2022-03-14T22:13:35.268" v="1648" actId="5793"/>
          <ac:spMkLst>
            <pc:docMk/>
            <pc:sldMk cId="0" sldId="288"/>
            <ac:spMk id="4" creationId="{69CC6D9C-231E-4010-9950-661F4D83FA2C}"/>
          </ac:spMkLst>
        </pc:spChg>
        <pc:spChg chg="add del">
          <ac:chgData name="Mike Montemurro" userId="40c20c913ca7511e" providerId="LiveId" clId="{D27D61B2-6F87-4721-8CDD-3D9FF7B0E467}" dt="2022-03-14T16:08:08.741" v="863" actId="22"/>
          <ac:spMkLst>
            <pc:docMk/>
            <pc:sldMk cId="0" sldId="288"/>
            <ac:spMk id="7" creationId="{9A80F63F-B7C7-41F1-B6C9-43E6521C9ADC}"/>
          </ac:spMkLst>
        </pc:spChg>
      </pc:sldChg>
      <pc:sldChg chg="modSp mod">
        <pc:chgData name="Mike Montemurro" userId="40c20c913ca7511e" providerId="LiveId" clId="{D27D61B2-6F87-4721-8CDD-3D9FF7B0E467}" dt="2022-03-14T22:08:03.890" v="1625" actId="20577"/>
        <pc:sldMkLst>
          <pc:docMk/>
          <pc:sldMk cId="0" sldId="290"/>
        </pc:sldMkLst>
        <pc:spChg chg="mod">
          <ac:chgData name="Mike Montemurro" userId="40c20c913ca7511e" providerId="LiveId" clId="{D27D61B2-6F87-4721-8CDD-3D9FF7B0E467}" dt="2022-03-14T22:08:03.890" v="1625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D27D61B2-6F87-4721-8CDD-3D9FF7B0E467}" dt="2022-03-14T22:07:54.508" v="16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D27D61B2-6F87-4721-8CDD-3D9FF7B0E467}" dt="2022-03-14T22:10:47.625" v="1634" actId="21"/>
        <pc:sldMkLst>
          <pc:docMk/>
          <pc:sldMk cId="2868633806" sldId="523"/>
        </pc:sldMkLst>
        <pc:spChg chg="mod">
          <ac:chgData name="Mike Montemurro" userId="40c20c913ca7511e" providerId="LiveId" clId="{D27D61B2-6F87-4721-8CDD-3D9FF7B0E467}" dt="2022-03-14T22:10:47.625" v="1634" actId="21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new mod">
        <pc:chgData name="Mike Montemurro" userId="40c20c913ca7511e" providerId="LiveId" clId="{D27D61B2-6F87-4721-8CDD-3D9FF7B0E467}" dt="2022-03-14T22:07:38.035" v="1608" actId="947"/>
        <pc:sldMkLst>
          <pc:docMk/>
          <pc:sldMk cId="4266069966" sldId="524"/>
        </pc:sldMkLst>
        <pc:spChg chg="mod">
          <ac:chgData name="Mike Montemurro" userId="40c20c913ca7511e" providerId="LiveId" clId="{D27D61B2-6F87-4721-8CDD-3D9FF7B0E467}" dt="2022-03-14T21:55:10.279" v="1585" actId="20577"/>
          <ac:spMkLst>
            <pc:docMk/>
            <pc:sldMk cId="4266069966" sldId="524"/>
            <ac:spMk id="2" creationId="{EA81827E-B8B1-4A7B-A611-4655CE80F2A3}"/>
          </ac:spMkLst>
        </pc:spChg>
        <pc:spChg chg="mod">
          <ac:chgData name="Mike Montemurro" userId="40c20c913ca7511e" providerId="LiveId" clId="{D27D61B2-6F87-4721-8CDD-3D9FF7B0E467}" dt="2022-03-14T22:07:38.035" v="1608" actId="947"/>
          <ac:spMkLst>
            <pc:docMk/>
            <pc:sldMk cId="4266069966" sldId="524"/>
            <ac:spMk id="3" creationId="{E182BDCE-6931-44C7-AEF0-D13372BF000F}"/>
          </ac:spMkLst>
        </pc:spChg>
      </pc:sldChg>
      <pc:sldChg chg="del">
        <pc:chgData name="Mike Montemurro" userId="40c20c913ca7511e" providerId="LiveId" clId="{D27D61B2-6F87-4721-8CDD-3D9FF7B0E467}" dt="2022-03-11T01:30:28.855" v="105" actId="47"/>
        <pc:sldMkLst>
          <pc:docMk/>
          <pc:sldMk cId="3629686439" sldId="883"/>
        </pc:sldMkLst>
      </pc:sldChg>
      <pc:sldMasterChg chg="modSp mod">
        <pc:chgData name="Mike Montemurro" userId="40c20c913ca7511e" providerId="LiveId" clId="{D27D61B2-6F87-4721-8CDD-3D9FF7B0E467}" dt="2022-03-11T01:29:04.167" v="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D27D61B2-6F87-4721-8CDD-3D9FF7B0E467}" dt="2022-03-11T01:29:04.167" v="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802.11-22/0485r0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joseph.levy@interdigita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March 2022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2081214" y="2360614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4" y="2360614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Continued with LB 258 comment resolutions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dirty="0"/>
              <a:t>No changes to timeline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Next call: Monday 21 March 2022 at 10am ET, 2hrs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28 Mar, 4, 11, 22 April, 6 May – 10am ET, 2hrs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>
              <a:lnSpc>
                <a:spcPct val="80000"/>
              </a:lnSpc>
            </a:pPr>
            <a:r>
              <a:rPr lang="en-US" altLang="en-US" dirty="0" err="1"/>
              <a:t>Adhoc</a:t>
            </a:r>
            <a:r>
              <a:rPr lang="en-US" altLang="en-US" dirty="0"/>
              <a:t> Meeting (pending motion result)</a:t>
            </a:r>
            <a:r>
              <a:rPr lang="en-US" altLang="en-US" b="1" dirty="0"/>
              <a:t>: 26-28 April in New York, NY</a:t>
            </a:r>
          </a:p>
          <a:p>
            <a:pPr>
              <a:lnSpc>
                <a:spcPct val="80000"/>
              </a:lnSpc>
            </a:pPr>
            <a:r>
              <a:rPr lang="en-US" altLang="en-US" b="1" dirty="0"/>
              <a:t>Request 5 sessions </a:t>
            </a:r>
            <a:r>
              <a:rPr lang="en-US" altLang="en-US" dirty="0"/>
              <a:t>f</a:t>
            </a:r>
            <a:r>
              <a:rPr lang="en-US" altLang="en-US" b="1" dirty="0"/>
              <a:t>or the May Plenary</a:t>
            </a: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comment resolution on </a:t>
            </a:r>
            <a:r>
              <a:rPr lang="en-US" kern="0"/>
              <a:t>initial LB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NOTE: </a:t>
            </a:r>
            <a:r>
              <a:rPr lang="en-US" altLang="en-US" sz="2400" dirty="0"/>
              <a:t>Submission required CIDs: By the start of the May meeting, I would request that all assignees of submission required CIDs publish the list the CIDs and the document number of the submission containing their resolution on the </a:t>
            </a:r>
            <a:r>
              <a:rPr lang="en-US" altLang="en-US" sz="2400" dirty="0" err="1"/>
              <a:t>TGm</a:t>
            </a:r>
            <a:r>
              <a:rPr lang="en-US" altLang="en-US" sz="2400" dirty="0"/>
              <a:t> reflector.</a:t>
            </a:r>
            <a:endParaRPr lang="en-US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81827E-B8B1-4A7B-A611-4655CE80F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/>
              <a:t>Dates: 26-28 April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Time: 09:00-17:00 ET</a:t>
            </a:r>
            <a:endParaRPr lang="en-US" altLang="en-US" b="1" dirty="0"/>
          </a:p>
          <a:p>
            <a:pPr>
              <a:lnSpc>
                <a:spcPct val="80000"/>
              </a:lnSpc>
            </a:pPr>
            <a:r>
              <a:rPr lang="en-US" altLang="en-US" b="1" dirty="0"/>
              <a:t>Location: 111 W 33rd Street, New York, NY 10120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Remote: WebEx will be available</a:t>
            </a:r>
            <a:endParaRPr lang="en-US" altLang="en-US" b="1" dirty="0"/>
          </a:p>
          <a:p>
            <a:pPr>
              <a:lnSpc>
                <a:spcPct val="80000"/>
              </a:lnSpc>
            </a:pPr>
            <a:r>
              <a:rPr lang="en-US" altLang="en-US" b="1" dirty="0"/>
              <a:t>Host: Interdigital (contact is Joseph Levy, </a:t>
            </a:r>
            <a:r>
              <a:rPr lang="en-US" altLang="en-US" b="1" dirty="0">
                <a:hlinkClick r:id="rId2"/>
              </a:rPr>
              <a:t>joseph.levy@interdigital.com</a:t>
            </a:r>
            <a:r>
              <a:rPr lang="en-US" altLang="en-US" b="1" dirty="0"/>
              <a:t> )</a:t>
            </a:r>
          </a:p>
          <a:p>
            <a:pPr>
              <a:lnSpc>
                <a:spcPct val="80000"/>
              </a:lnSpc>
            </a:pPr>
            <a:r>
              <a:rPr lang="en-US" altLang="en-US" b="1" dirty="0"/>
              <a:t>Constraints (at this time):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Accommodate up to in 8 participates (Covid-19 restrictions)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Pre-screening (questionnaire), Masking, Social Distancing” required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Accepting a generic NDA regarding confidential </a:t>
            </a:r>
            <a:r>
              <a:rPr lang="en-US" altLang="en-US" b="1" dirty="0" err="1"/>
              <a:t>InterDigital</a:t>
            </a:r>
            <a:r>
              <a:rPr lang="en-US" altLang="en-US" b="1" dirty="0"/>
              <a:t> information is required.  NOTE: There will be no confidential material discussed at this meeting. This is a requirement to enter the building.</a:t>
            </a:r>
          </a:p>
          <a:p>
            <a:pPr>
              <a:lnSpc>
                <a:spcPct val="80000"/>
              </a:lnSpc>
            </a:pPr>
            <a:endParaRPr lang="en-US" altLang="en-US" b="1" dirty="0"/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82BDCE-6931-44C7-AEF0-D13372BF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April </a:t>
            </a:r>
            <a:r>
              <a:rPr lang="en-CA" dirty="0" err="1"/>
              <a:t>Adhoc</a:t>
            </a:r>
            <a:r>
              <a:rPr lang="en-CA" dirty="0"/>
              <a:t> Additional </a:t>
            </a:r>
            <a:r>
              <a:rPr lang="en-CA" dirty="0">
                <a:solidFill>
                  <a:srgbClr val="FF0000"/>
                </a:solidFill>
              </a:rPr>
              <a:t>Tentative</a:t>
            </a:r>
            <a:r>
              <a:rPr lang="en-CA" dirty="0"/>
              <a:t>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A8A99-9D81-4868-AE7D-9EFF2C20B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A9169-CDBE-4D43-8DA5-01985E11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42660699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5618</TotalTime>
  <Words>304</Words>
  <Application>Microsoft Office PowerPoint</Application>
  <PresentationFormat>Widescreen</PresentationFormat>
  <Paragraphs>51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March 2022</vt:lpstr>
      <vt:lpstr>Work Completed</vt:lpstr>
      <vt:lpstr>Plans for March</vt:lpstr>
      <vt:lpstr>April Adhoc Additional Tentative Information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198</cp:revision>
  <cp:lastPrinted>1998-02-10T13:28:06Z</cp:lastPrinted>
  <dcterms:created xsi:type="dcterms:W3CDTF">2007-05-21T21:00:37Z</dcterms:created>
  <dcterms:modified xsi:type="dcterms:W3CDTF">2022-03-14T22:13:41Z</dcterms:modified>
  <cp:category/>
</cp:coreProperties>
</file>