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59" autoAdjust="0"/>
    <p:restoredTop sz="94660"/>
  </p:normalViewPr>
  <p:slideViewPr>
    <p:cSldViewPr>
      <p:cViewPr varScale="1">
        <p:scale>
          <a:sx n="91" d="100"/>
          <a:sy n="91" d="100"/>
        </p:scale>
        <p:origin x="22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802.11-22/0477r0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March 2022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March 2022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March 2022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LB260 against Draft 1.0 (333 comments in total)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131 Editorial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183 Technical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18 General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All comments have been resolved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CAD document has been updated and approved.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 to start 15-day recirculation ballot passed in </a:t>
            </a:r>
            <a:r>
              <a:rPr lang="en-GB" altLang="en-US" dirty="0" err="1"/>
              <a:t>TGbb</a:t>
            </a:r>
            <a:r>
              <a:rPr lang="en-GB" altLang="en-US" dirty="0"/>
              <a:t>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11-22/0260r4.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11-22/0450r0.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1" y="1628800"/>
            <a:ext cx="4168646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D2.0 release target is </a:t>
            </a:r>
            <a:br>
              <a:rPr lang="en-GB" altLang="en-US" sz="2400" dirty="0"/>
            </a:br>
            <a:r>
              <a:rPr lang="en-GB" altLang="en-US" sz="2400" b="1" dirty="0"/>
              <a:t>31 Mar.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D2.0 15-day recirc ballot start is </a:t>
            </a:r>
            <a:r>
              <a:rPr lang="en-GB" altLang="en-US" sz="2400" b="1" dirty="0"/>
              <a:t>4 Apr.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Comment resolution against D2.0 for May interim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5447928" y="1628800"/>
            <a:ext cx="59418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21 Apr. 08:30 CET (02:30 EDT) for 1.5h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28 Apr. 08:30 CET (02:30 EDT) for 1.5h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  5 May. 08:30 CET (02:30 EDT) for 1.5h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255</Words>
  <Application>Microsoft Office PowerPoint</Application>
  <PresentationFormat>Widescreen</PresentationFormat>
  <Paragraphs>56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March 2022 Closing Report</vt:lpstr>
      <vt:lpstr>Abstract</vt:lpstr>
      <vt:lpstr>TGbb activities at the March 2022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75</cp:revision>
  <cp:lastPrinted>1601-01-01T00:00:00Z</cp:lastPrinted>
  <dcterms:created xsi:type="dcterms:W3CDTF">2019-08-08T09:50:31Z</dcterms:created>
  <dcterms:modified xsi:type="dcterms:W3CDTF">2022-03-10T17:41:01Z</dcterms:modified>
</cp:coreProperties>
</file>