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95" r:id="rId3"/>
    <p:sldId id="297" r:id="rId4"/>
    <p:sldId id="298" r:id="rId5"/>
    <p:sldId id="299" r:id="rId6"/>
    <p:sldId id="300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71" d="100"/>
          <a:sy n="71" d="100"/>
        </p:scale>
        <p:origin x="14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802.11-22/0474r0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Way ahead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Meeting on 3/9/2022</a:t>
            </a:r>
          </a:p>
          <a:p>
            <a:r>
              <a:rPr lang="en-US" dirty="0" smtClean="0"/>
              <a:t>Appeared to have consensus that Network generated ID preferred to STA generated.</a:t>
            </a:r>
          </a:p>
          <a:p>
            <a:r>
              <a:rPr lang="en-US" dirty="0" smtClean="0"/>
              <a:t>We have two proposals using network generated</a:t>
            </a:r>
          </a:p>
          <a:p>
            <a:pPr lvl="1"/>
            <a:r>
              <a:rPr lang="en-US" dirty="0" smtClean="0"/>
              <a:t>Network generated device ID (NGID)</a:t>
            </a:r>
          </a:p>
          <a:p>
            <a:pPr lvl="1"/>
            <a:r>
              <a:rPr lang="en-US" dirty="0" smtClean="0"/>
              <a:t>MAC address designation (MAAD)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Way Ahead 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3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/>
              <a:t>allocates an ID to the STA during the 4-way HS, STA provides that ID on next association</a:t>
            </a:r>
          </a:p>
          <a:p>
            <a:pPr lvl="1"/>
            <a:r>
              <a:rPr lang="en-US" dirty="0"/>
              <a:t>Any ID can be used, network </a:t>
            </a:r>
            <a:r>
              <a:rPr lang="en-US" dirty="0" smtClean="0"/>
              <a:t>controls the ID</a:t>
            </a:r>
            <a:endParaRPr lang="en-US" dirty="0"/>
          </a:p>
          <a:p>
            <a:pPr lvl="1"/>
            <a:r>
              <a:rPr lang="en-US" dirty="0"/>
              <a:t>STA opts-in by showing Capability bit and by providing the </a:t>
            </a:r>
            <a:r>
              <a:rPr lang="en-US" dirty="0" smtClean="0"/>
              <a:t>ID when it associates.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NGID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MAAD  - AP allocates a MAC address to the STA, STA uses that address as TA on next association</a:t>
            </a:r>
          </a:p>
          <a:p>
            <a:pPr lvl="1"/>
            <a:r>
              <a:rPr lang="en-US" dirty="0"/>
              <a:t>TA is known so can be used pre-association</a:t>
            </a:r>
          </a:p>
          <a:p>
            <a:pPr marL="0" indent="0">
              <a:buNone/>
            </a:pPr>
            <a:r>
              <a:rPr lang="en-US" dirty="0" smtClean="0"/>
              <a:t>2 methods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MAAD MAC sent in m3 of 4-way HS</a:t>
            </a:r>
          </a:p>
          <a:p>
            <a:pPr lvl="1"/>
            <a:r>
              <a:rPr lang="en-US" dirty="0" smtClean="0"/>
              <a:t>STA opts-in by setting capability bit.(3</a:t>
            </a:r>
            <a:r>
              <a:rPr lang="en-US" baseline="30000" dirty="0" smtClean="0"/>
              <a:t>rd</a:t>
            </a:r>
            <a:r>
              <a:rPr lang="en-US" dirty="0" smtClean="0"/>
              <a:t> party knows scheme is in use)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MAAD MAC sent with robust Action frame</a:t>
            </a:r>
          </a:p>
          <a:p>
            <a:pPr lvl="1"/>
            <a:r>
              <a:rPr lang="en-US" dirty="0" smtClean="0"/>
              <a:t>STA does not indicate support (3rd party does not know scheme is being used</a:t>
            </a:r>
          </a:p>
          <a:p>
            <a:pPr lvl="1"/>
            <a:r>
              <a:rPr lang="en-US" dirty="0" smtClean="0"/>
              <a:t>STA asks for the MAC address (STA initiates, AP allocates)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MAAD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1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NGID is well suited to applications where pre-association recognition not needed and network is a very ‘busy’ one.</a:t>
            </a:r>
          </a:p>
          <a:p>
            <a:r>
              <a:rPr lang="en-US" dirty="0" smtClean="0"/>
              <a:t>MAAD is well suited to applications where pre-association recognition is required/used.</a:t>
            </a:r>
          </a:p>
          <a:p>
            <a:endParaRPr lang="en-US" dirty="0"/>
          </a:p>
          <a:p>
            <a:r>
              <a:rPr lang="en-US" dirty="0" smtClean="0"/>
              <a:t>Propose that both schemes could be included as they are complimentary</a:t>
            </a:r>
          </a:p>
          <a:p>
            <a:pPr lvl="1"/>
            <a:r>
              <a:rPr lang="en-US" dirty="0" smtClean="0"/>
              <a:t>Which form of MAAD?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are complimentary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77471"/>
            <a:ext cx="7772400" cy="4588342"/>
          </a:xfrm>
        </p:spPr>
        <p:txBody>
          <a:bodyPr/>
          <a:lstStyle/>
          <a:p>
            <a:r>
              <a:rPr lang="en-US" dirty="0" smtClean="0"/>
              <a:t>Simply provide both NGID and MAAD text as they are distinctly different and each is suited to different applications</a:t>
            </a:r>
          </a:p>
          <a:p>
            <a:endParaRPr lang="en-US" dirty="0"/>
          </a:p>
          <a:p>
            <a:r>
              <a:rPr lang="en-US" dirty="0" smtClean="0"/>
              <a:t>Suggest that the robust action frame scheme for MAAD be used, as it ticks 2 boxes</a:t>
            </a:r>
          </a:p>
          <a:p>
            <a:pPr lvl="1"/>
            <a:r>
              <a:rPr lang="en-US" dirty="0" smtClean="0"/>
              <a:t>STA does not set capability bit</a:t>
            </a:r>
          </a:p>
          <a:p>
            <a:pPr lvl="1"/>
            <a:r>
              <a:rPr lang="en-US" dirty="0" smtClean="0"/>
              <a:t>STA has more control as it decides to send MAAD Request.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Draft text exists for both schemes.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059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110243</TotalTime>
  <Words>374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Way ahead</vt:lpstr>
      <vt:lpstr>Way Ahead Intro</vt:lpstr>
      <vt:lpstr>NGID</vt:lpstr>
      <vt:lpstr>MAAD</vt:lpstr>
      <vt:lpstr>Methods are complimentary</vt:lpstr>
      <vt:lpstr>Proposal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1833</cp:revision>
  <cp:lastPrinted>1998-02-10T13:28:06Z</cp:lastPrinted>
  <dcterms:created xsi:type="dcterms:W3CDTF">1998-02-10T13:07:52Z</dcterms:created>
  <dcterms:modified xsi:type="dcterms:W3CDTF">2022-03-10T15:30:09Z</dcterms:modified>
</cp:coreProperties>
</file>