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1" r:id="rId5"/>
    <p:sldId id="332" r:id="rId6"/>
    <p:sldId id="386" r:id="rId7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43" autoAdjust="0"/>
  </p:normalViewPr>
  <p:slideViewPr>
    <p:cSldViewPr>
      <p:cViewPr varScale="1">
        <p:scale>
          <a:sx n="101" d="100"/>
          <a:sy n="101" d="100"/>
        </p:scale>
        <p:origin x="714" y="10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0888"/>
            <a:ext cx="6596062" cy="3711575"/>
          </a:xfrm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March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7232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January 2022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27232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802.11-22/0461r1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281-02-0wng-agenda-for-wng-sc-2022-march.pptx" TargetMode="External"/><Relationship Id="rId7" Type="http://schemas.openxmlformats.org/officeDocument/2006/relationships/hyperlink" Target="https://mentor.ieee.org/802.11/dcn/22/11-22-0469-00-0wng-wng-meeting-minutes-2022-march-electronic-meeting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458-01-0wng-looking-ahead-to-next-generation-follow-up.pptx" TargetMode="External"/><Relationship Id="rId5" Type="http://schemas.openxmlformats.org/officeDocument/2006/relationships/hyperlink" Target="https://mentor.ieee.org/802.11/dcn/22/11-22-0418-00-0wng-considerations-of-next-generation-beyond-11be.pptx" TargetMode="External"/><Relationship Id="rId4" Type="http://schemas.openxmlformats.org/officeDocument/2006/relationships/hyperlink" Target="https://www.ieee802.org/1/files/public/docs2022/liaison-WBA-WiFi6E-WTSN-IIOT-0322-v02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2022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2022-03-15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324252"/>
              </p:ext>
            </p:extLst>
          </p:nvPr>
        </p:nvGraphicFramePr>
        <p:xfrm>
          <a:off x="2244725" y="2519363"/>
          <a:ext cx="9439275" cy="241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9056359" imgH="2312431" progId="Word.Document.8">
                  <p:embed/>
                </p:oleObj>
              </mc:Choice>
              <mc:Fallback>
                <p:oleObj name="Document" r:id="rId4" imgW="9056359" imgH="2312431" progId="Word.Document.8">
                  <p:embed/>
                  <p:pic>
                    <p:nvPicPr>
                      <p:cNvPr id="133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4725" y="2519363"/>
                        <a:ext cx="9439275" cy="2417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2022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84694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6864" y="1752600"/>
            <a:ext cx="6334472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March 2022 virtual meeting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2022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1424" y="836712"/>
            <a:ext cx="10513168" cy="518457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3200" dirty="0"/>
              <a:t>Summary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000" dirty="0"/>
              <a:t>Final Agenda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altLang="en-US" sz="1600" dirty="0"/>
              <a:t> </a:t>
            </a:r>
            <a:r>
              <a:rPr lang="en-US" altLang="en-US" sz="1600" dirty="0">
                <a:hlinkClick r:id="rId3"/>
              </a:rPr>
              <a:t>https://mentor.ieee.org/802.11/dcn/22/11-22-0281-02-0wng-agenda-for-wng-sc-2022-march.pptx</a:t>
            </a:r>
            <a:r>
              <a:rPr lang="en-US" altLang="en-US" sz="1600" dirty="0"/>
              <a:t> 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000" dirty="0"/>
              <a:t>Presentations at March 2022 meeting</a:t>
            </a:r>
            <a:endParaRPr lang="en-GB" altLang="en-US" sz="2000" dirty="0"/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1600" dirty="0"/>
              <a:t>“Overview of Wi-Fi 6/6E for Industrial IoT: Enabling Wi-Fi determinism in an IoT world” – Bruno Tomas, et al (Wireless Broadband Alliance)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sz="1400" dirty="0">
                <a:hlinkClick r:id="rId4"/>
              </a:rPr>
              <a:t>https://www.ieee802.org/1/files/public/docs2022/liaison-WBA-WiFi6E-WTSN-IIOT-0322-v02.pdf</a:t>
            </a:r>
            <a:r>
              <a:rPr lang="en-US" sz="1400" dirty="0"/>
              <a:t> 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1600" dirty="0"/>
              <a:t>“Considerations of Next Generation Beyond 11be” – </a:t>
            </a:r>
            <a:r>
              <a:rPr lang="en-US" sz="1600" dirty="0" err="1"/>
              <a:t>Jianhan</a:t>
            </a:r>
            <a:r>
              <a:rPr lang="en-US" sz="1600" dirty="0"/>
              <a:t> Liu (</a:t>
            </a:r>
            <a:r>
              <a:rPr lang="en-US" sz="1600" dirty="0" err="1"/>
              <a:t>Mediatek</a:t>
            </a:r>
            <a:r>
              <a:rPr lang="en-US" sz="1600" dirty="0"/>
              <a:t>)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sz="1400" dirty="0">
                <a:hlinkClick r:id="rId5"/>
              </a:rPr>
              <a:t>https://mentor.ieee.org/802.11/dcn/22/11-22-0418-00-0wng-considerations-of-next-generation-beyond-11be.pptx</a:t>
            </a:r>
            <a:r>
              <a:rPr lang="en-US" sz="1400" dirty="0"/>
              <a:t> 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1600" dirty="0"/>
              <a:t>“Looking ahead to next generation: follow-up” – Ming Gan (Huawei)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sz="1400" dirty="0">
                <a:hlinkClick r:id="rId6"/>
              </a:rPr>
              <a:t>https://mentor.ieee.org/802.11/dcn/22/11-22-0458-01-0wng-looking-ahead-to-next-generation-follow-up.pptx</a:t>
            </a:r>
            <a:r>
              <a:rPr lang="en-US" sz="1400" dirty="0"/>
              <a:t> </a:t>
            </a:r>
          </a:p>
          <a:p>
            <a:pPr marL="457200" indent="-457200">
              <a:spcBef>
                <a:spcPct val="0"/>
              </a:spcBef>
              <a:defRPr/>
            </a:pPr>
            <a:r>
              <a:rPr lang="en-US" sz="2000" dirty="0"/>
              <a:t>On the agenda but deferred to a future teleconference: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1600" dirty="0"/>
              <a:t>“Making the Case for Open, </a:t>
            </a:r>
            <a:r>
              <a:rPr lang="en-US" sz="1600" dirty="0" err="1"/>
              <a:t>Softwarized</a:t>
            </a:r>
            <a:r>
              <a:rPr lang="en-US" sz="1600" dirty="0"/>
              <a:t>, Data-Driven 802.11 Networks” – Francesco Restuccia (Northeastern University)</a:t>
            </a:r>
          </a:p>
          <a:p>
            <a:pPr marL="457200" indent="-457200">
              <a:spcBef>
                <a:spcPts val="0"/>
              </a:spcBef>
            </a:pPr>
            <a:r>
              <a:rPr lang="en-GB" altLang="en-US" sz="2000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sz="1800" dirty="0"/>
              <a:t> </a:t>
            </a:r>
            <a:r>
              <a:rPr lang="en-GB" altLang="en-US" sz="1800" dirty="0">
                <a:hlinkClick r:id="rId7"/>
              </a:rPr>
              <a:t>https://mentor.ieee.org/802.11/dcn/22/11-22-0469-00-0wng-wng-meeting-minutes-2022-march-electronic-meeting.docx</a:t>
            </a:r>
            <a:r>
              <a:rPr lang="en-GB" altLang="en-US" sz="1800" dirty="0"/>
              <a:t> </a:t>
            </a:r>
            <a:endParaRPr lang="en-GB" altLang="ko-KR" sz="1800" dirty="0">
              <a:ea typeface="Gulim" pitchFamily="34" charset="-127"/>
            </a:endParaRPr>
          </a:p>
          <a:p>
            <a:pPr>
              <a:spcBef>
                <a:spcPts val="0"/>
              </a:spcBef>
            </a:pPr>
            <a:r>
              <a:rPr lang="en-GB" altLang="ko-KR" sz="2000" dirty="0">
                <a:ea typeface="Gulim" pitchFamily="34" charset="-127"/>
              </a:rPr>
              <a:t>Plans for May 2022</a:t>
            </a:r>
            <a:endParaRPr lang="en-US" altLang="en-US" sz="2000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1800" dirty="0"/>
              <a:t>TBD – call for presentations will be sent out in April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sz="2000" dirty="0"/>
              <a:t>No motions in the SG, one conference call: April 6, 9:00-11:00 Eastern Time</a:t>
            </a:r>
            <a:endParaRPr lang="en-GB" altLang="en-US" sz="2000" dirty="0"/>
          </a:p>
          <a:p>
            <a:pPr eaLnBrk="1" hangingPunct="1">
              <a:spcBef>
                <a:spcPts val="0"/>
              </a:spcBef>
              <a:defRPr/>
            </a:pPr>
            <a:endParaRPr lang="en-US" alt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BAB92-3537-4FD7-A540-1B32C8074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9472A8-DBA4-42B5-B827-F0450C8C1DF2}">
  <ds:schemaRefs>
    <ds:schemaRef ds:uri="http://purl.org/dc/elements/1.1/"/>
    <ds:schemaRef ds:uri="cc9c437c-ae0c-4066-8d90-a0f7de786127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23265</TotalTime>
  <Words>307</Words>
  <Application>Microsoft Office PowerPoint</Application>
  <PresentationFormat>Widescreen</PresentationFormat>
  <Paragraphs>43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802-11-Submission</vt:lpstr>
      <vt:lpstr>Document</vt:lpstr>
      <vt:lpstr>WNG SC 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Jim Lansford</cp:lastModifiedBy>
  <cp:revision>846</cp:revision>
  <cp:lastPrinted>1998-02-10T13:28:06Z</cp:lastPrinted>
  <dcterms:created xsi:type="dcterms:W3CDTF">2004-12-02T14:01:45Z</dcterms:created>
  <dcterms:modified xsi:type="dcterms:W3CDTF">2022-03-15T13:12:11Z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