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70" r:id="rId4"/>
    <p:sldId id="271" r:id="rId5"/>
    <p:sldId id="272" r:id="rId6"/>
    <p:sldId id="273" r:id="rId7"/>
    <p:sldId id="27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0D2A7-BA05-4E43-AB0B-8B0982FBC3A1}" v="11" dt="2022-03-05T23:23:57.0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510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D8C0D2A7-BA05-4E43-AB0B-8B0982FBC3A1}"/>
    <pc:docChg chg="custSel modSld modMainMaster">
      <pc:chgData name="Jon Rosdahl" userId="2820f357-2dd4-4127-8713-e0bfde0fd756" providerId="ADAL" clId="{D8C0D2A7-BA05-4E43-AB0B-8B0982FBC3A1}" dt="2022-03-05T23:46:21.969" v="718" actId="20577"/>
      <pc:docMkLst>
        <pc:docMk/>
      </pc:docMkLst>
      <pc:sldChg chg="modSp mod">
        <pc:chgData name="Jon Rosdahl" userId="2820f357-2dd4-4127-8713-e0bfde0fd756" providerId="ADAL" clId="{D8C0D2A7-BA05-4E43-AB0B-8B0982FBC3A1}" dt="2022-03-05T23:24:35.386" v="19" actId="6549"/>
        <pc:sldMkLst>
          <pc:docMk/>
          <pc:sldMk cId="0" sldId="269"/>
        </pc:sldMkLst>
        <pc:spChg chg="mod">
          <ac:chgData name="Jon Rosdahl" userId="2820f357-2dd4-4127-8713-e0bfde0fd756" providerId="ADAL" clId="{D8C0D2A7-BA05-4E43-AB0B-8B0982FBC3A1}" dt="2022-03-05T23:24:35.386" v="19" actId="6549"/>
          <ac:spMkLst>
            <pc:docMk/>
            <pc:sldMk cId="0" sldId="269"/>
            <ac:spMk id="30726" creationId="{00000000-0000-0000-0000-000000000000}"/>
          </ac:spMkLst>
        </pc:spChg>
      </pc:sldChg>
      <pc:sldChg chg="modSp mod">
        <pc:chgData name="Jon Rosdahl" userId="2820f357-2dd4-4127-8713-e0bfde0fd756" providerId="ADAL" clId="{D8C0D2A7-BA05-4E43-AB0B-8B0982FBC3A1}" dt="2022-03-05T23:27:35.577" v="22" actId="14100"/>
        <pc:sldMkLst>
          <pc:docMk/>
          <pc:sldMk cId="0" sldId="270"/>
        </pc:sldMkLst>
        <pc:spChg chg="mod">
          <ac:chgData name="Jon Rosdahl" userId="2820f357-2dd4-4127-8713-e0bfde0fd756" providerId="ADAL" clId="{D8C0D2A7-BA05-4E43-AB0B-8B0982FBC3A1}" dt="2022-03-05T23:27:35.577" v="22" actId="14100"/>
          <ac:spMkLst>
            <pc:docMk/>
            <pc:sldMk cId="0" sldId="270"/>
            <ac:spMk id="33795" creationId="{00000000-0000-0000-0000-000000000000}"/>
          </ac:spMkLst>
        </pc:spChg>
      </pc:sldChg>
      <pc:sldChg chg="modSp mod">
        <pc:chgData name="Jon Rosdahl" userId="2820f357-2dd4-4127-8713-e0bfde0fd756" providerId="ADAL" clId="{D8C0D2A7-BA05-4E43-AB0B-8B0982FBC3A1}" dt="2022-03-05T23:42:53.242" v="532" actId="404"/>
        <pc:sldMkLst>
          <pc:docMk/>
          <pc:sldMk cId="0" sldId="271"/>
        </pc:sldMkLst>
        <pc:spChg chg="mod">
          <ac:chgData name="Jon Rosdahl" userId="2820f357-2dd4-4127-8713-e0bfde0fd756" providerId="ADAL" clId="{D8C0D2A7-BA05-4E43-AB0B-8B0982FBC3A1}" dt="2022-03-05T23:42:41.706" v="528" actId="14100"/>
          <ac:spMkLst>
            <pc:docMk/>
            <pc:sldMk cId="0" sldId="271"/>
            <ac:spMk id="34818" creationId="{00000000-0000-0000-0000-000000000000}"/>
          </ac:spMkLst>
        </pc:spChg>
        <pc:spChg chg="mod">
          <ac:chgData name="Jon Rosdahl" userId="2820f357-2dd4-4127-8713-e0bfde0fd756" providerId="ADAL" clId="{D8C0D2A7-BA05-4E43-AB0B-8B0982FBC3A1}" dt="2022-03-05T23:42:53.242" v="532" actId="404"/>
          <ac:spMkLst>
            <pc:docMk/>
            <pc:sldMk cId="0" sldId="271"/>
            <ac:spMk id="34819" creationId="{00000000-0000-0000-0000-000000000000}"/>
          </ac:spMkLst>
        </pc:spChg>
      </pc:sldChg>
      <pc:sldChg chg="modSp mod">
        <pc:chgData name="Jon Rosdahl" userId="2820f357-2dd4-4127-8713-e0bfde0fd756" providerId="ADAL" clId="{D8C0D2A7-BA05-4E43-AB0B-8B0982FBC3A1}" dt="2022-03-05T23:45:37.875" v="704" actId="113"/>
        <pc:sldMkLst>
          <pc:docMk/>
          <pc:sldMk cId="0" sldId="272"/>
        </pc:sldMkLst>
        <pc:spChg chg="mod">
          <ac:chgData name="Jon Rosdahl" userId="2820f357-2dd4-4127-8713-e0bfde0fd756" providerId="ADAL" clId="{D8C0D2A7-BA05-4E43-AB0B-8B0982FBC3A1}" dt="2022-03-05T23:45:37.875" v="704" actId="113"/>
          <ac:spMkLst>
            <pc:docMk/>
            <pc:sldMk cId="0" sldId="272"/>
            <ac:spMk id="35843" creationId="{00000000-0000-0000-0000-000000000000}"/>
          </ac:spMkLst>
        </pc:spChg>
      </pc:sldChg>
      <pc:sldChg chg="modSp mod">
        <pc:chgData name="Jon Rosdahl" userId="2820f357-2dd4-4127-8713-e0bfde0fd756" providerId="ADAL" clId="{D8C0D2A7-BA05-4E43-AB0B-8B0982FBC3A1}" dt="2022-03-05T23:46:21.969" v="718" actId="20577"/>
        <pc:sldMkLst>
          <pc:docMk/>
          <pc:sldMk cId="0" sldId="273"/>
        </pc:sldMkLst>
        <pc:spChg chg="mod">
          <ac:chgData name="Jon Rosdahl" userId="2820f357-2dd4-4127-8713-e0bfde0fd756" providerId="ADAL" clId="{D8C0D2A7-BA05-4E43-AB0B-8B0982FBC3A1}" dt="2022-03-05T23:45:48.639" v="712" actId="20577"/>
          <ac:spMkLst>
            <pc:docMk/>
            <pc:sldMk cId="0" sldId="273"/>
            <ac:spMk id="36866" creationId="{00000000-0000-0000-0000-000000000000}"/>
          </ac:spMkLst>
        </pc:spChg>
        <pc:spChg chg="mod">
          <ac:chgData name="Jon Rosdahl" userId="2820f357-2dd4-4127-8713-e0bfde0fd756" providerId="ADAL" clId="{D8C0D2A7-BA05-4E43-AB0B-8B0982FBC3A1}" dt="2022-03-05T23:46:21.969" v="718" actId="20577"/>
          <ac:spMkLst>
            <pc:docMk/>
            <pc:sldMk cId="0" sldId="273"/>
            <ac:spMk id="36867" creationId="{00000000-0000-0000-0000-000000000000}"/>
          </ac:spMkLst>
        </pc:spChg>
      </pc:sldChg>
      <pc:sldChg chg="modSp mod">
        <pc:chgData name="Jon Rosdahl" userId="2820f357-2dd4-4127-8713-e0bfde0fd756" providerId="ADAL" clId="{D8C0D2A7-BA05-4E43-AB0B-8B0982FBC3A1}" dt="2022-03-05T23:41:46.222" v="523" actId="33524"/>
        <pc:sldMkLst>
          <pc:docMk/>
          <pc:sldMk cId="0" sldId="276"/>
        </pc:sldMkLst>
        <pc:spChg chg="mod">
          <ac:chgData name="Jon Rosdahl" userId="2820f357-2dd4-4127-8713-e0bfde0fd756" providerId="ADAL" clId="{D8C0D2A7-BA05-4E43-AB0B-8B0982FBC3A1}" dt="2022-03-05T23:41:46.222" v="523" actId="33524"/>
          <ac:spMkLst>
            <pc:docMk/>
            <pc:sldMk cId="0" sldId="276"/>
            <ac:spMk id="36866" creationId="{00000000-0000-0000-0000-000000000000}"/>
          </ac:spMkLst>
        </pc:spChg>
      </pc:sldChg>
      <pc:sldMasterChg chg="modSp mod">
        <pc:chgData name="Jon Rosdahl" userId="2820f357-2dd4-4127-8713-e0bfde0fd756" providerId="ADAL" clId="{D8C0D2A7-BA05-4E43-AB0B-8B0982FBC3A1}" dt="2022-03-05T23:24:16.946" v="13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D8C0D2A7-BA05-4E43-AB0B-8B0982FBC3A1}" dt="2022-03-05T23:24:16.946" v="13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802.11-22/0432r0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802.11-22/0432r0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20122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149911E-001F-4DFE-BA3F-F7FDE1F1E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872254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72254" y="6475413"/>
            <a:ext cx="15196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862237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802.11-22/0432r0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 of Vice Chair Candidate </a:t>
            </a:r>
            <a:br>
              <a:rPr lang="en-US"/>
            </a:br>
            <a:r>
              <a:rPr lang="en-US"/>
              <a:t>Jon Rosdahl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2022-03-07</a:t>
            </a:r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1784"/>
              </p:ext>
            </p:extLst>
          </p:nvPr>
        </p:nvGraphicFramePr>
        <p:xfrm>
          <a:off x="2057400" y="2743200"/>
          <a:ext cx="81153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9995" imgH="2539515" progId="Word.Document.8">
                  <p:embed/>
                </p:oleObj>
              </mc:Choice>
              <mc:Fallback>
                <p:oleObj name="Document" r:id="rId3" imgW="8229995" imgH="2539515" progId="Word.Document.8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8115300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Candidate information presentation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505200"/>
            <a:ext cx="7772400" cy="1085850"/>
          </a:xfrm>
        </p:spPr>
        <p:txBody>
          <a:bodyPr/>
          <a:lstStyle/>
          <a:p>
            <a:r>
              <a:rPr lang="en-US" dirty="0"/>
              <a:t>Jon Rosdahl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533400"/>
          </a:xfrm>
        </p:spPr>
        <p:txBody>
          <a:bodyPr/>
          <a:lstStyle/>
          <a:p>
            <a:r>
              <a:rPr lang="en-US" dirty="0"/>
              <a:t>2022 Candidate for IEEE 802.11 Vice-Chair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4AC7B4-3FA2-4A71-AB91-0D9432879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26" y="951707"/>
            <a:ext cx="2771775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2AC31CC0-8EE1-4F1F-8387-6C9160E853A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My Expectations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1"/>
            <a:ext cx="102870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0" dirty="0"/>
              <a:t>I would like to start by saying “Thank You!!”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b="0" dirty="0"/>
          </a:p>
          <a:p>
            <a:pPr>
              <a:lnSpc>
                <a:spcPct val="80000"/>
              </a:lnSpc>
            </a:pPr>
            <a:r>
              <a:rPr lang="en-US" sz="2800" b="0" dirty="0"/>
              <a:t>Having served as the IEEE 802.11 Vice Chair since 2008, I hope you would continue your support of my service to the Working Group.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b="0" dirty="0"/>
              <a:t>My success does not depend on someone else’s failure.  </a:t>
            </a:r>
          </a:p>
          <a:p>
            <a:pPr>
              <a:lnSpc>
                <a:spcPct val="80000"/>
              </a:lnSpc>
            </a:pPr>
            <a:endParaRPr lang="en-US" sz="2800" b="0" dirty="0"/>
          </a:p>
          <a:p>
            <a:pPr>
              <a:lnSpc>
                <a:spcPct val="80000"/>
              </a:lnSpc>
            </a:pPr>
            <a:r>
              <a:rPr lang="en-US" sz="2800" b="0" dirty="0"/>
              <a:t>The IEEE 802.11 WG is a model of efficient collaboration and operation.  Over the 14 years of service, we have improved on automation, collaboration and communication tools.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457200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799" y="1295400"/>
            <a:ext cx="10325102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29</a:t>
            </a:r>
            <a:r>
              <a:rPr lang="en-US" sz="2000" baseline="30000" dirty="0"/>
              <a:t>th</a:t>
            </a:r>
            <a:r>
              <a:rPr lang="en-US" sz="2000" dirty="0"/>
              <a:t> Anniversary of participating in 802 sessions this month.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Over the course of the 29 years, I have served as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Vice-Chair of 802.11 for 16 years.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Treasurer for 14 years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Task Group leader (</a:t>
            </a:r>
            <a:r>
              <a:rPr lang="en-US" dirty="0" err="1"/>
              <a:t>TGm</a:t>
            </a:r>
            <a:r>
              <a:rPr lang="en-US" dirty="0"/>
              <a:t> – Secretary/Vice Chair); SG Chair (HT SG)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 Review SC Chair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Assisted Various WG Assignments – P&amp;P, Counting, PAR etc.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802 Executive Committee: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Executive Secretary for 12 years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Served on the IEEE-SA Standards Board and Standing Committees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IEEE-SA Standards Board  (member 10 years) – (Vice Chair 4 years)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NesCom</a:t>
            </a:r>
            <a:r>
              <a:rPr lang="en-US" dirty="0"/>
              <a:t> (8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PatCom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ProCom</a:t>
            </a:r>
            <a:r>
              <a:rPr lang="en-US" dirty="0"/>
              <a:t> (4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RevCom</a:t>
            </a:r>
            <a:r>
              <a:rPr lang="en-US" dirty="0"/>
              <a:t> (6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AudCom</a:t>
            </a:r>
            <a:r>
              <a:rPr lang="en-US" dirty="0"/>
              <a:t> (1 </a:t>
            </a:r>
            <a:r>
              <a:rPr lang="en-US" dirty="0" err="1"/>
              <a:t>yr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Computer Society Vice President Standards Activities </a:t>
            </a:r>
            <a:r>
              <a:rPr lang="en-US" sz="2000" b="0" dirty="0"/>
              <a:t>– 2017-2018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ComSoc</a:t>
            </a:r>
            <a:r>
              <a:rPr lang="en-US" sz="2000" dirty="0"/>
              <a:t> Society Standards Development Board </a:t>
            </a:r>
            <a:r>
              <a:rPr lang="en-US" sz="2000" b="0" dirty="0"/>
              <a:t>– 2016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IEEE Governance Committee </a:t>
            </a:r>
            <a:r>
              <a:rPr lang="en-US" sz="2000" b="0" dirty="0"/>
              <a:t>2021-2022; </a:t>
            </a:r>
            <a:r>
              <a:rPr lang="en-US" sz="2000" dirty="0"/>
              <a:t>IEEE Conferences Committee </a:t>
            </a:r>
            <a:r>
              <a:rPr lang="en-US" sz="2000" b="0" dirty="0"/>
              <a:t>2021-2022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Senior Member of the IEEE  -- Member of IEEE-SA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Affiliation and endorsement filed with 802 EC Recording Secretary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Why Continue?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27221"/>
            <a:ext cx="9448800" cy="5181600"/>
          </a:xfrm>
        </p:spPr>
        <p:txBody>
          <a:bodyPr/>
          <a:lstStyle/>
          <a:p>
            <a:r>
              <a:rPr lang="en-US" sz="3200" dirty="0"/>
              <a:t>I enjoy working with you.</a:t>
            </a:r>
          </a:p>
          <a:p>
            <a:r>
              <a:rPr lang="en-US" sz="3200" dirty="0"/>
              <a:t>I believe that my contributions to the group have made an impact.</a:t>
            </a:r>
          </a:p>
          <a:p>
            <a:r>
              <a:rPr lang="en-US" sz="3200" dirty="0"/>
              <a:t>I believe my experience and skill set can be utilized to make a difference in the future of IEEE 802.11.</a:t>
            </a:r>
          </a:p>
          <a:p>
            <a:r>
              <a:rPr lang="en-US" sz="3200" dirty="0"/>
              <a:t>Today’s challenges are going to be solved with cooperation of the </a:t>
            </a:r>
            <a:r>
              <a:rPr lang="en-US" sz="3200"/>
              <a:t>committee members.  </a:t>
            </a:r>
            <a:endParaRPr lang="en-US" sz="3200" dirty="0"/>
          </a:p>
          <a:p>
            <a:r>
              <a:rPr lang="en-US" sz="3200" dirty="0"/>
              <a:t>We all just need the opportunity to engage in the process.</a:t>
            </a:r>
          </a:p>
          <a:p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2022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DEFB67D-E798-48C4-A1A7-10C08EC5A414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Thanks, and Request for your Support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4038600" cy="3276600"/>
          </a:xfrm>
        </p:spPr>
        <p:txBody>
          <a:bodyPr/>
          <a:lstStyle/>
          <a:p>
            <a:r>
              <a:rPr lang="en-US" dirty="0"/>
              <a:t>I thank you for your confidence in me over the years, and hope that I have earned your trust and confidence to re-elect me as your Vice-Chair.</a:t>
            </a:r>
          </a:p>
          <a:p>
            <a:pPr lvl="2">
              <a:buFontTx/>
              <a:buNone/>
            </a:pPr>
            <a:r>
              <a:rPr lang="en-US" dirty="0">
                <a:latin typeface="Script MT Bold" panose="03040602040607080904" pitchFamily="66" charset="0"/>
              </a:rPr>
              <a:t>Jon Walter Rosdahl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289421-20E4-4E81-9F4A-32DDAF49A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969168"/>
            <a:ext cx="2489634" cy="3176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566</TotalTime>
  <Words>534</Words>
  <Application>Microsoft Office PowerPoint</Application>
  <PresentationFormat>Widescreen</PresentationFormat>
  <Paragraphs>79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Script MT Bold</vt:lpstr>
      <vt:lpstr>Times New Roman</vt:lpstr>
      <vt:lpstr>802-11-Submission</vt:lpstr>
      <vt:lpstr>Document</vt:lpstr>
      <vt:lpstr>Introduction of Vice Chair Candidate  Jon Rosdahl</vt:lpstr>
      <vt:lpstr>Abstract</vt:lpstr>
      <vt:lpstr>Jon Rosdahl</vt:lpstr>
      <vt:lpstr>My Expectations</vt:lpstr>
      <vt:lpstr>IEEE Experience</vt:lpstr>
      <vt:lpstr>Why Continue?</vt:lpstr>
      <vt:lpstr>Thanks, and Request for your Support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Statement-Jon-Rosdahl</dc:title>
  <dc:subject>March 2022</dc:subject>
  <dc:creator>Jon Rosdahl (Qualcomm)</dc:creator>
  <cp:keywords>Officer Elections - Candidate information</cp:keywords>
  <dc:description>Jon Rosdahl (Qualcomm)</dc:description>
  <cp:lastModifiedBy>Jon Rosdahl</cp:lastModifiedBy>
  <cp:revision>14</cp:revision>
  <cp:lastPrinted>1998-02-10T13:28:06Z</cp:lastPrinted>
  <dcterms:created xsi:type="dcterms:W3CDTF">2008-03-19T15:22:32Z</dcterms:created>
  <dcterms:modified xsi:type="dcterms:W3CDTF">2022-03-05T23:46:22Z</dcterms:modified>
  <cp:category>Submission</cp:category>
</cp:coreProperties>
</file>