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4" r:id="rId3"/>
    <p:sldId id="295" r:id="rId4"/>
    <p:sldId id="289" r:id="rId5"/>
    <p:sldId id="292" r:id="rId6"/>
    <p:sldId id="290" r:id="rId7"/>
    <p:sldId id="296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>
        <p:scale>
          <a:sx n="90" d="100"/>
          <a:sy n="90" d="100"/>
        </p:scale>
        <p:origin x="9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802.11-22/0424r1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MAAD MAC-2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MAAD MAC-1</a:t>
            </a:r>
          </a:p>
          <a:p>
            <a:r>
              <a:rPr lang="en-US" sz="2000" dirty="0" smtClean="0"/>
              <a:t>Only AP advertises support </a:t>
            </a:r>
            <a:r>
              <a:rPr lang="en-US" sz="2000" b="0" dirty="0" smtClean="0"/>
              <a:t>(3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party cannot tell if scheme in use)</a:t>
            </a:r>
          </a:p>
          <a:p>
            <a:r>
              <a:rPr lang="en-US" sz="2000" dirty="0" smtClean="0"/>
              <a:t>AP </a:t>
            </a:r>
            <a:r>
              <a:rPr lang="en-US" sz="2000" dirty="0" smtClean="0"/>
              <a:t>allocates a MAAD MAC address to the STA after association, </a:t>
            </a:r>
            <a:r>
              <a:rPr lang="en-US" sz="2000" dirty="0" smtClean="0"/>
              <a:t>using robust action frame exchange, initiated by STA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MAAD MAC – 2</a:t>
            </a:r>
          </a:p>
          <a:p>
            <a:r>
              <a:rPr lang="en-US" sz="2000" dirty="0" smtClean="0"/>
              <a:t>Both STA and AP advertise support</a:t>
            </a:r>
          </a:p>
          <a:p>
            <a:r>
              <a:rPr lang="en-US" sz="2000" dirty="0" smtClean="0"/>
              <a:t>AP </a:t>
            </a:r>
            <a:r>
              <a:rPr lang="en-US" sz="2000" dirty="0" smtClean="0"/>
              <a:t>assigns MAAD MAC address during RSN </a:t>
            </a:r>
            <a:r>
              <a:rPr lang="en-US" sz="2000" dirty="0" smtClean="0"/>
              <a:t>association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Common</a:t>
            </a:r>
            <a:endParaRPr lang="en-US" sz="2000" dirty="0" smtClean="0"/>
          </a:p>
          <a:p>
            <a:r>
              <a:rPr lang="en-US" sz="2000" dirty="0"/>
              <a:t>STA uses that allocated address the next time it associates</a:t>
            </a:r>
          </a:p>
          <a:p>
            <a:r>
              <a:rPr lang="en-US" sz="2000" dirty="0" smtClean="0"/>
              <a:t>AP </a:t>
            </a:r>
            <a:r>
              <a:rPr lang="en-US" sz="2000" dirty="0"/>
              <a:t>recognizes STA </a:t>
            </a:r>
            <a:r>
              <a:rPr lang="en-US" sz="2000" dirty="0" smtClean="0"/>
              <a:t>pre-association</a:t>
            </a:r>
          </a:p>
          <a:p>
            <a:r>
              <a:rPr lang="en-US" sz="2000" dirty="0" err="1" smtClean="0"/>
              <a:t>Reassociation</a:t>
            </a:r>
            <a:r>
              <a:rPr lang="en-US" sz="2000" dirty="0" smtClean="0"/>
              <a:t> uses MAC address used for the association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Important differences </a:t>
            </a:r>
            <a:r>
              <a:rPr lang="en-US" sz="2000" dirty="0"/>
              <a:t>to </a:t>
            </a:r>
            <a:r>
              <a:rPr lang="en-US" sz="2000" dirty="0" smtClean="0"/>
              <a:t>“</a:t>
            </a:r>
            <a:r>
              <a:rPr lang="en-US" sz="2000" dirty="0"/>
              <a:t>Opaque device ID” 22/0154 and “Network Generated device ID” 22/0187 </a:t>
            </a:r>
          </a:p>
          <a:p>
            <a:r>
              <a:rPr lang="en-US" sz="2000" dirty="0" smtClean="0"/>
              <a:t>In these schemes, the AP sends an </a:t>
            </a:r>
            <a:r>
              <a:rPr lang="en-US" sz="2000" dirty="0" smtClean="0"/>
              <a:t>“ID” </a:t>
            </a:r>
            <a:r>
              <a:rPr lang="en-US" sz="2000" dirty="0" smtClean="0"/>
              <a:t>to the STA and the STA sends this ID to the AP during RSN association.</a:t>
            </a:r>
          </a:p>
          <a:p>
            <a:pPr lvl="1"/>
            <a:r>
              <a:rPr lang="en-US" sz="1800" dirty="0" smtClean="0"/>
              <a:t>The STA </a:t>
            </a:r>
            <a:r>
              <a:rPr lang="en-US" sz="1800" dirty="0" smtClean="0"/>
              <a:t>“ID” </a:t>
            </a:r>
            <a:r>
              <a:rPr lang="en-US" sz="1800" dirty="0" smtClean="0"/>
              <a:t>can be permanent for that </a:t>
            </a:r>
            <a:r>
              <a:rPr lang="en-US" sz="1800" dirty="0" smtClean="0"/>
              <a:t>AP (</a:t>
            </a:r>
            <a:r>
              <a:rPr lang="en-US" sz="1800" dirty="0"/>
              <a:t>it is not defined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/>
            <a:r>
              <a:rPr lang="en-US" sz="1800" dirty="0" smtClean="0"/>
              <a:t>STA </a:t>
            </a:r>
            <a:r>
              <a:rPr lang="en-US" sz="1800" dirty="0" smtClean="0"/>
              <a:t>“ID” </a:t>
            </a:r>
            <a:r>
              <a:rPr lang="en-US" sz="1800" dirty="0" smtClean="0"/>
              <a:t>is not related to the </a:t>
            </a:r>
            <a:r>
              <a:rPr lang="en-US" sz="1800" dirty="0" smtClean="0"/>
              <a:t>TA</a:t>
            </a:r>
            <a:endParaRPr lang="en-US" sz="1800" dirty="0"/>
          </a:p>
          <a:p>
            <a:endParaRPr lang="en-US" sz="2000" dirty="0" smtClean="0"/>
          </a:p>
          <a:p>
            <a:r>
              <a:rPr lang="en-US" sz="2000" dirty="0" smtClean="0"/>
              <a:t>In MAAD-2</a:t>
            </a:r>
            <a:r>
              <a:rPr lang="en-US" sz="2000" dirty="0" smtClean="0"/>
              <a:t>, the AP allocates a MAAD MAC address to the STA, every association; and STA uses that as the TA in the next association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The STA does not send an ID, the TA is the identification (as was pre-RCM)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MAAD–2 Intro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3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and STA show support for MAAD in Extended </a:t>
            </a:r>
            <a:r>
              <a:rPr lang="en-US" sz="1600" dirty="0" smtClean="0"/>
              <a:t>Capabilities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</a:t>
            </a:r>
            <a:r>
              <a:rPr lang="en-GB" dirty="0" smtClean="0"/>
              <a:t> </a:t>
            </a:r>
            <a:r>
              <a:rPr lang="en-GB" sz="1400" dirty="0" smtClean="0"/>
              <a:t>MAAD MAC Address sent by AP in </a:t>
            </a:r>
            <a:r>
              <a:rPr lang="en-GB" sz="1400" dirty="0"/>
              <a:t>EAPOL-Key </a:t>
            </a:r>
            <a:r>
              <a:rPr lang="en-GB" sz="1400" dirty="0" err="1"/>
              <a:t>msg</a:t>
            </a:r>
            <a:r>
              <a:rPr lang="en-GB" sz="1400" dirty="0"/>
              <a:t> </a:t>
            </a:r>
            <a:r>
              <a:rPr lang="en-GB" sz="1400" dirty="0" smtClean="0"/>
              <a:t>3/4 (as per opaque device ID)</a:t>
            </a:r>
            <a:endParaRPr lang="en-US" sz="1400" dirty="0" smtClean="0"/>
          </a:p>
          <a:p>
            <a:pPr lvl="1"/>
            <a:r>
              <a:rPr lang="en-US" sz="1400" dirty="0" smtClean="0"/>
              <a:t>48 bit MAC address, Locally administered (maybe SLAP?)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allocated MAAD MAC for that AP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u="sng" dirty="0" smtClean="0"/>
              <a:t>When STA comes back it uses that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 from TA Association Request etc.</a:t>
            </a:r>
          </a:p>
          <a:p>
            <a:pPr lvl="1"/>
            <a:r>
              <a:rPr lang="en-US" sz="1400" dirty="0" smtClean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At association, AP provides new MAAD </a:t>
            </a:r>
            <a:r>
              <a:rPr lang="en-US" sz="1600" dirty="0" smtClean="0"/>
              <a:t>MAC </a:t>
            </a:r>
            <a:r>
              <a:rPr lang="en-US" sz="1600" dirty="0" smtClean="0"/>
              <a:t>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3/4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NOTES (</a:t>
            </a:r>
            <a:r>
              <a:rPr lang="en-US" sz="1600" b="0" dirty="0" smtClean="0"/>
              <a:t>as per network generated device ID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For FILS </a:t>
            </a:r>
            <a:r>
              <a:rPr lang="en-GB" sz="1600" dirty="0" smtClean="0"/>
              <a:t>new MAAD MAC address is </a:t>
            </a:r>
            <a:r>
              <a:rPr lang="en-GB" sz="1600" dirty="0"/>
              <a:t>received in Association Response </a:t>
            </a:r>
            <a:r>
              <a:rPr lang="en-GB" sz="1600" dirty="0" smtClean="0"/>
              <a:t>frame</a:t>
            </a:r>
          </a:p>
          <a:p>
            <a:r>
              <a:rPr lang="en-GB" sz="1600" dirty="0" smtClean="0"/>
              <a:t>For FT new MAAD MAC address is received </a:t>
            </a:r>
            <a:r>
              <a:rPr lang="en-GB" sz="1600" dirty="0"/>
              <a:t>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  <a:endParaRPr lang="en-GB" sz="1600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Does STA need to advertise support?  </a:t>
            </a:r>
          </a:p>
          <a:p>
            <a:pPr lvl="1"/>
            <a:r>
              <a:rPr lang="en-US" sz="1800" dirty="0" smtClean="0"/>
              <a:t>AP could allocate MAC address anyhow.  If STA knows what to do then it uses it, if not, the STA won’t use it.</a:t>
            </a:r>
          </a:p>
          <a:p>
            <a:pPr lvl="1"/>
            <a:r>
              <a:rPr lang="en-US" sz="1800" dirty="0" smtClean="0"/>
              <a:t>Is it important that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party </a:t>
            </a:r>
            <a:r>
              <a:rPr lang="en-US" sz="1800" dirty="0" smtClean="0"/>
              <a:t>does not know </a:t>
            </a:r>
            <a:r>
              <a:rPr lang="en-US" sz="1800" dirty="0" smtClean="0"/>
              <a:t>that scheme is being used?</a:t>
            </a:r>
          </a:p>
          <a:p>
            <a:pPr lvl="1"/>
            <a:r>
              <a:rPr lang="en-US" sz="1800" dirty="0" smtClean="0"/>
              <a:t>Conclusion is </a:t>
            </a:r>
            <a:r>
              <a:rPr lang="en-US" sz="1800" dirty="0" smtClean="0"/>
              <a:t>that </a:t>
            </a:r>
            <a:r>
              <a:rPr lang="en-US" sz="1800" dirty="0" smtClean="0"/>
              <a:t>STA </a:t>
            </a:r>
            <a:r>
              <a:rPr lang="en-US" sz="1800" dirty="0" smtClean="0"/>
              <a:t>does indicate support.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 could embed something in MAAD MAC address for recognition purposes.</a:t>
            </a:r>
          </a:p>
          <a:p>
            <a:pPr lvl="1" indent="-342900"/>
            <a:r>
              <a:rPr lang="en-US" sz="1800" dirty="0" smtClean="0"/>
              <a:t>Could be simple like a unique OUI</a:t>
            </a:r>
          </a:p>
          <a:p>
            <a:pPr lvl="1" indent="-342900"/>
            <a:r>
              <a:rPr lang="en-US" sz="1800" dirty="0" smtClean="0"/>
              <a:t>Could be an embedded code </a:t>
            </a:r>
          </a:p>
          <a:p>
            <a:pPr lvl="1" indent="-342900"/>
            <a:r>
              <a:rPr lang="en-US" sz="1800" dirty="0" smtClean="0"/>
              <a:t>AP could instantly know “STA is known”</a:t>
            </a:r>
          </a:p>
          <a:p>
            <a:pPr lvl="1" indent="-342900"/>
            <a:r>
              <a:rPr lang="en-US" sz="1800" dirty="0" smtClean="0"/>
              <a:t>Nice, but out-of-scope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Does STA need to acknowledge?</a:t>
            </a:r>
          </a:p>
          <a:p>
            <a:pPr lvl="1"/>
            <a:r>
              <a:rPr lang="en-US" sz="1800" dirty="0" smtClean="0"/>
              <a:t>Could add an acknowledgement in message 4.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Options for consideration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9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8387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Changes from “Opaque device ID” and “Network generated device ID”</a:t>
            </a:r>
          </a:p>
          <a:p>
            <a:r>
              <a:rPr lang="en-US" sz="1600" dirty="0" smtClean="0"/>
              <a:t>STA receives a new “ID”, </a:t>
            </a:r>
            <a:r>
              <a:rPr lang="en-US" sz="1600" u="sng" dirty="0" smtClean="0"/>
              <a:t>every association</a:t>
            </a:r>
          </a:p>
          <a:p>
            <a:r>
              <a:rPr lang="en-US" sz="1600" dirty="0" smtClean="0"/>
              <a:t>STA ID is a new MAC Address</a:t>
            </a:r>
          </a:p>
          <a:p>
            <a:r>
              <a:rPr lang="en-US" sz="1600" dirty="0" smtClean="0"/>
              <a:t>STA </a:t>
            </a:r>
            <a:r>
              <a:rPr lang="en-US" sz="1600" u="sng" dirty="0" smtClean="0"/>
              <a:t>does not provide an ID in the association</a:t>
            </a:r>
            <a:r>
              <a:rPr lang="en-US" sz="1600" dirty="0" smtClean="0"/>
              <a:t>, it uses the allocated “ID” as its TA.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Advantages:</a:t>
            </a:r>
          </a:p>
          <a:p>
            <a:r>
              <a:rPr lang="en-US" sz="1800" dirty="0"/>
              <a:t>TA is identified pre-association</a:t>
            </a:r>
            <a:endParaRPr lang="en-US" sz="1600" dirty="0"/>
          </a:p>
          <a:p>
            <a:r>
              <a:rPr lang="en-US" sz="1800" dirty="0" smtClean="0"/>
              <a:t>TA changes every time, but is identified only by the </a:t>
            </a:r>
            <a:r>
              <a:rPr lang="en-US" sz="1800" dirty="0" smtClean="0"/>
              <a:t>AP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Comparison with original MAAD scheme (uses robust action frame exchange)</a:t>
            </a:r>
          </a:p>
          <a:p>
            <a:pPr marL="0" indent="0">
              <a:buNone/>
            </a:pPr>
            <a:r>
              <a:rPr lang="en-US" sz="1800" b="0" dirty="0" smtClean="0"/>
              <a:t>				MAAD 1		MAAD 2</a:t>
            </a:r>
          </a:p>
          <a:p>
            <a:pPr marL="0" indent="0">
              <a:buNone/>
            </a:pPr>
            <a:r>
              <a:rPr lang="en-US" sz="1800" b="0" dirty="0" smtClean="0"/>
              <a:t>3</a:t>
            </a:r>
            <a:r>
              <a:rPr lang="en-US" sz="1800" b="0" baseline="30000" dirty="0" smtClean="0"/>
              <a:t>rd</a:t>
            </a:r>
            <a:r>
              <a:rPr lang="en-US" sz="1800" b="0" dirty="0" smtClean="0"/>
              <a:t> party knows scheme in use 	 No		Yes</a:t>
            </a:r>
          </a:p>
          <a:p>
            <a:pPr marL="0" indent="0">
              <a:buNone/>
            </a:pPr>
            <a:r>
              <a:rPr lang="en-US" sz="1800" b="0" dirty="0" smtClean="0"/>
              <a:t>STA controls initiates the provision	Yes		No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 smtClean="0"/>
              <a:t>Discussion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167" y="1676400"/>
            <a:ext cx="7772400" cy="4114800"/>
          </a:xfrm>
        </p:spPr>
        <p:txBody>
          <a:bodyPr/>
          <a:lstStyle/>
          <a:p>
            <a:r>
              <a:rPr lang="en-US" dirty="0"/>
              <a:t>How much priority do you put on continuing work on the MAAD MAC 2 proposal (11-22/0424)?</a:t>
            </a:r>
          </a:p>
          <a:p>
            <a:r>
              <a:rPr lang="en-US" dirty="0" smtClean="0"/>
              <a:t>High 5</a:t>
            </a:r>
            <a:endParaRPr lang="en-US" dirty="0"/>
          </a:p>
          <a:p>
            <a:r>
              <a:rPr lang="en-US" dirty="0" smtClean="0"/>
              <a:t>Medium 16</a:t>
            </a:r>
            <a:endParaRPr lang="en-US" dirty="0"/>
          </a:p>
          <a:p>
            <a:r>
              <a:rPr lang="en-US" dirty="0" smtClean="0"/>
              <a:t>Low 7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(3/8/2022)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71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110212</TotalTime>
  <Words>683</Words>
  <Application>Microsoft Office PowerPoint</Application>
  <PresentationFormat>On-screen Show (4:3)</PresentationFormat>
  <Paragraphs>105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MAAD MAC-2</vt:lpstr>
      <vt:lpstr>PowerPoint Presentation</vt:lpstr>
      <vt:lpstr>MAAD–2 Intro</vt:lpstr>
      <vt:lpstr>Outline</vt:lpstr>
      <vt:lpstr>Options for consideration</vt:lpstr>
      <vt:lpstr>Discussion</vt:lpstr>
      <vt:lpstr>Straw Poll (3/8/2022)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1828</cp:revision>
  <cp:lastPrinted>1998-02-10T13:28:06Z</cp:lastPrinted>
  <dcterms:created xsi:type="dcterms:W3CDTF">1998-02-10T13:07:52Z</dcterms:created>
  <dcterms:modified xsi:type="dcterms:W3CDTF">2022-03-09T15:21:19Z</dcterms:modified>
</cp:coreProperties>
</file>