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4" r:id="rId3"/>
    <p:sldId id="295" r:id="rId4"/>
    <p:sldId id="289" r:id="rId5"/>
    <p:sldId id="292" r:id="rId6"/>
    <p:sldId id="290" r:id="rId7"/>
    <p:sldId id="296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69" d="100"/>
          <a:sy n="69" d="100"/>
        </p:scale>
        <p:origin x="15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802.11-22/0424r0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2022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MAAD MAC-2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2022-02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MAAD MAC-1</a:t>
            </a:r>
          </a:p>
          <a:p>
            <a:r>
              <a:rPr lang="en-US" dirty="0" smtClean="0"/>
              <a:t>In original MAAD MAC scheme the AP allocates a MAAD MAC address to the STA after association, and the STA uses that allocated address the next time it associates</a:t>
            </a:r>
          </a:p>
          <a:p>
            <a:r>
              <a:rPr lang="en-US" dirty="0" smtClean="0"/>
              <a:t>Hence AP recognizes STA pre-association.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MAAD MAC – 2</a:t>
            </a:r>
          </a:p>
          <a:p>
            <a:r>
              <a:rPr lang="en-US" dirty="0" smtClean="0"/>
              <a:t>AP assigns MAAD MAC address during RSN association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7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Important differences </a:t>
            </a:r>
            <a:r>
              <a:rPr lang="en-US" dirty="0"/>
              <a:t>to </a:t>
            </a:r>
            <a:r>
              <a:rPr lang="en-US" dirty="0" smtClean="0"/>
              <a:t>“</a:t>
            </a:r>
            <a:r>
              <a:rPr lang="en-US" dirty="0"/>
              <a:t>Opaque device ID” 22/0154 and “Network Generated device ID” 22/0187 </a:t>
            </a:r>
          </a:p>
          <a:p>
            <a:r>
              <a:rPr lang="en-US" dirty="0" smtClean="0"/>
              <a:t>In these schemes, the AP sends an ID to the STA and the STA sends this ID to the AP during RSN association.</a:t>
            </a:r>
          </a:p>
          <a:p>
            <a:pPr lvl="1"/>
            <a:r>
              <a:rPr lang="en-US" dirty="0" smtClean="0"/>
              <a:t>The STA ID can be permanent for that AP</a:t>
            </a:r>
          </a:p>
          <a:p>
            <a:pPr lvl="1"/>
            <a:r>
              <a:rPr lang="en-US" dirty="0" smtClean="0"/>
              <a:t>STA ID is not related to the TA </a:t>
            </a:r>
          </a:p>
          <a:p>
            <a:pPr lvl="1"/>
            <a:endParaRPr lang="en-US" dirty="0"/>
          </a:p>
          <a:p>
            <a:r>
              <a:rPr lang="en-US" dirty="0" smtClean="0"/>
              <a:t>In MAAD MAC-2, the AP allocates a MAAD MAC address to the STA, every association; and STA uses that as the TA in the next association.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MAAD MAC - 2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3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AP </a:t>
            </a:r>
            <a:r>
              <a:rPr lang="en-US" sz="1600" dirty="0" smtClean="0"/>
              <a:t>and STA show </a:t>
            </a:r>
            <a:r>
              <a:rPr lang="en-US" sz="1600" dirty="0" smtClean="0"/>
              <a:t>support for MAAD in Extended Capabilities</a:t>
            </a:r>
          </a:p>
          <a:p>
            <a:pPr lvl="1"/>
            <a:r>
              <a:rPr lang="en-US" sz="1400" dirty="0" smtClean="0"/>
              <a:t>NOTE: Maybe STA need not indicate support.  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</a:t>
            </a:r>
            <a:r>
              <a:rPr lang="en-US" sz="1600" dirty="0" smtClean="0"/>
              <a:t>associates first time using 4 W HS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</a:t>
            </a:r>
            <a:r>
              <a:rPr lang="en-GB" dirty="0" smtClean="0"/>
              <a:t> </a:t>
            </a:r>
            <a:r>
              <a:rPr lang="en-GB" sz="1400" dirty="0" smtClean="0"/>
              <a:t>MAAD MAC Address sent by AP in </a:t>
            </a:r>
            <a:r>
              <a:rPr lang="en-GB" sz="1400" dirty="0"/>
              <a:t>EAPOL-Key </a:t>
            </a:r>
            <a:r>
              <a:rPr lang="en-GB" sz="1400" dirty="0" err="1"/>
              <a:t>msg</a:t>
            </a:r>
            <a:r>
              <a:rPr lang="en-GB" sz="1400" dirty="0"/>
              <a:t> </a:t>
            </a:r>
            <a:r>
              <a:rPr lang="en-GB" sz="1400" dirty="0" smtClean="0"/>
              <a:t>3/4 (as per opaque device ID)</a:t>
            </a:r>
            <a:endParaRPr lang="en-US" sz="1400" dirty="0" smtClean="0"/>
          </a:p>
          <a:p>
            <a:pPr lvl="1"/>
            <a:r>
              <a:rPr lang="en-US" sz="1400" dirty="0" smtClean="0"/>
              <a:t>48 bit MAC address, Locally administered (maybe SLAP?)</a:t>
            </a:r>
          </a:p>
          <a:p>
            <a:pPr lvl="1"/>
            <a:r>
              <a:rPr lang="en-US" sz="1400" dirty="0" smtClean="0"/>
              <a:t>AP </a:t>
            </a:r>
            <a:r>
              <a:rPr lang="en-US" sz="1400" dirty="0" smtClean="0"/>
              <a:t>stores the allocated MAAD MAC for that STA</a:t>
            </a:r>
          </a:p>
          <a:p>
            <a:pPr lvl="1"/>
            <a:r>
              <a:rPr lang="en-US" sz="1400" dirty="0" smtClean="0"/>
              <a:t>STA stores the allocated MAAD MAC for that AP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u="sng" dirty="0" smtClean="0"/>
              <a:t>When STA comes back it uses </a:t>
            </a:r>
            <a:r>
              <a:rPr lang="en-US" sz="1600" u="sng" dirty="0" smtClean="0"/>
              <a:t>that </a:t>
            </a:r>
            <a:r>
              <a:rPr lang="en-US" sz="1600" u="sng" dirty="0" smtClean="0"/>
              <a:t>MAAD MAC Address  </a:t>
            </a:r>
            <a:r>
              <a:rPr lang="en-US" sz="1600" u="sng" dirty="0" smtClean="0"/>
              <a:t>as TA</a:t>
            </a:r>
            <a:endParaRPr lang="en-US" sz="1600" u="sng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AP instantly recognizes the STA from </a:t>
            </a:r>
            <a:r>
              <a:rPr lang="en-US" sz="1600" dirty="0" smtClean="0"/>
              <a:t>TA Association Request etc.</a:t>
            </a:r>
            <a:endParaRPr lang="en-US" sz="1600" dirty="0" smtClean="0"/>
          </a:p>
          <a:p>
            <a:pPr lvl="1"/>
            <a:r>
              <a:rPr lang="en-US" sz="1400" dirty="0" smtClean="0"/>
              <a:t>AP can identify the STA pre-association – e.g. directed probe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At association, AP provides new MAAD MAAC address in </a:t>
            </a:r>
            <a:r>
              <a:rPr lang="en-GB" sz="1600" dirty="0"/>
              <a:t>EAPOL-Key </a:t>
            </a:r>
            <a:r>
              <a:rPr lang="en-GB" sz="1600" dirty="0" err="1"/>
              <a:t>msg</a:t>
            </a:r>
            <a:r>
              <a:rPr lang="en-GB" sz="1600" dirty="0"/>
              <a:t> 3/4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NOTES (</a:t>
            </a:r>
            <a:r>
              <a:rPr lang="en-US" sz="1600" b="0" dirty="0" smtClean="0"/>
              <a:t>as per network generated device ID</a:t>
            </a:r>
            <a:r>
              <a:rPr lang="en-US" sz="1600" dirty="0" smtClean="0"/>
              <a:t>):</a:t>
            </a:r>
          </a:p>
          <a:p>
            <a:r>
              <a:rPr lang="en-US" sz="1600" dirty="0" smtClean="0"/>
              <a:t>For FILS </a:t>
            </a:r>
            <a:r>
              <a:rPr lang="en-GB" sz="1600" dirty="0" smtClean="0"/>
              <a:t>new MAAD MAC address is </a:t>
            </a:r>
            <a:r>
              <a:rPr lang="en-GB" sz="1600" dirty="0"/>
              <a:t>received in Association Response </a:t>
            </a:r>
            <a:r>
              <a:rPr lang="en-GB" sz="1600" dirty="0" smtClean="0"/>
              <a:t>frame</a:t>
            </a:r>
          </a:p>
          <a:p>
            <a:r>
              <a:rPr lang="en-GB" sz="1600" dirty="0" smtClean="0"/>
              <a:t>For FT new MAAD MAC address is received </a:t>
            </a:r>
            <a:r>
              <a:rPr lang="en-GB" sz="1600" dirty="0"/>
              <a:t>in EAPOL-Key </a:t>
            </a:r>
            <a:r>
              <a:rPr lang="en-GB" sz="1600" dirty="0" err="1"/>
              <a:t>msg</a:t>
            </a:r>
            <a:r>
              <a:rPr lang="en-GB" sz="1600" dirty="0"/>
              <a:t> 3/4, but not during the FT protocol </a:t>
            </a:r>
            <a:r>
              <a:rPr lang="en-GB" sz="1600" dirty="0" err="1"/>
              <a:t>reassociations</a:t>
            </a:r>
            <a:r>
              <a:rPr lang="en-GB" sz="1600" dirty="0"/>
              <a:t> within the same ESS</a:t>
            </a:r>
            <a:endParaRPr lang="en-GB" sz="1600" dirty="0" smtClean="0"/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399"/>
            <a:ext cx="7772400" cy="51800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STA need to advertise support?  </a:t>
            </a:r>
          </a:p>
          <a:p>
            <a:pPr lvl="1"/>
            <a:r>
              <a:rPr lang="en-US" dirty="0" smtClean="0"/>
              <a:t>AP could allocate MAC address anyhow.  If STA knows what to do then it uses it, if not, the STA won’t use it.</a:t>
            </a:r>
          </a:p>
          <a:p>
            <a:pPr lvl="1"/>
            <a:r>
              <a:rPr lang="en-US" dirty="0" smtClean="0"/>
              <a:t>Is it important that 3</a:t>
            </a:r>
            <a:r>
              <a:rPr lang="en-US" baseline="30000" dirty="0" smtClean="0"/>
              <a:t>rd</a:t>
            </a:r>
            <a:r>
              <a:rPr lang="en-US" dirty="0" smtClean="0"/>
              <a:t> party knows that scheme is being used?</a:t>
            </a:r>
          </a:p>
          <a:p>
            <a:pPr lvl="1"/>
            <a:r>
              <a:rPr lang="en-US" dirty="0" smtClean="0"/>
              <a:t>Simplest is that  STA does indicate support.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 could embed something in MAAD MAC address for recognition purposes.</a:t>
            </a:r>
          </a:p>
          <a:p>
            <a:pPr lvl="1" indent="-342900"/>
            <a:r>
              <a:rPr lang="en-US" dirty="0" smtClean="0"/>
              <a:t>Could be simple like a unique OUI</a:t>
            </a:r>
          </a:p>
          <a:p>
            <a:pPr lvl="1" indent="-342900"/>
            <a:r>
              <a:rPr lang="en-US" dirty="0" smtClean="0"/>
              <a:t>Could be an embedded code </a:t>
            </a:r>
          </a:p>
          <a:p>
            <a:pPr lvl="1" indent="-342900"/>
            <a:r>
              <a:rPr lang="en-US" dirty="0" smtClean="0"/>
              <a:t>AP could instantly know “STA is known”</a:t>
            </a:r>
          </a:p>
          <a:p>
            <a:pPr lvl="1" indent="-342900"/>
            <a:r>
              <a:rPr lang="en-US" dirty="0" smtClean="0"/>
              <a:t>Nice, but out-of-scope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Options for consideration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9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8387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Changes from “Opaque device ID” and “Network generated device ID”</a:t>
            </a:r>
          </a:p>
          <a:p>
            <a:r>
              <a:rPr lang="en-US" sz="1600" dirty="0" smtClean="0"/>
              <a:t>STA receives a new “ID”, </a:t>
            </a:r>
            <a:r>
              <a:rPr lang="en-US" sz="1600" u="sng" dirty="0" smtClean="0"/>
              <a:t>every association</a:t>
            </a:r>
          </a:p>
          <a:p>
            <a:r>
              <a:rPr lang="en-US" sz="1600" dirty="0" smtClean="0"/>
              <a:t>STA ID is a new MAC Address</a:t>
            </a:r>
          </a:p>
          <a:p>
            <a:r>
              <a:rPr lang="en-US" sz="1600" dirty="0" smtClean="0"/>
              <a:t>STA </a:t>
            </a:r>
            <a:r>
              <a:rPr lang="en-US" sz="1600" u="sng" dirty="0" smtClean="0"/>
              <a:t>does not provide an ID in the association</a:t>
            </a:r>
            <a:r>
              <a:rPr lang="en-US" sz="1600" dirty="0" smtClean="0"/>
              <a:t>, it uses the allocated “ID” as its TA.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Advantages:</a:t>
            </a:r>
          </a:p>
          <a:p>
            <a:r>
              <a:rPr lang="en-US" sz="1800" dirty="0"/>
              <a:t>TA is identified pre-association</a:t>
            </a:r>
            <a:endParaRPr lang="en-US" sz="1600" dirty="0"/>
          </a:p>
          <a:p>
            <a:r>
              <a:rPr lang="en-US" sz="1800" dirty="0" smtClean="0"/>
              <a:t>TA changes every time, but is identified only by the AP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sz="2800" dirty="0" smtClean="0"/>
              <a:t>Discussion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consider this scheme as high, medium or low priority for </a:t>
            </a:r>
            <a:r>
              <a:rPr lang="en-US" dirty="0" err="1" smtClean="0"/>
              <a:t>TGbh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71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108957</TotalTime>
  <Words>597</Words>
  <Application>Microsoft Office PowerPoint</Application>
  <PresentationFormat>On-screen Show (4:3)</PresentationFormat>
  <Paragraphs>88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TG bh MAAD MAC-2</vt:lpstr>
      <vt:lpstr>PowerPoint Presentation</vt:lpstr>
      <vt:lpstr>MAAD MAC - 2</vt:lpstr>
      <vt:lpstr>Outline</vt:lpstr>
      <vt:lpstr>Options for consideration</vt:lpstr>
      <vt:lpstr>Discussion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1823</cp:revision>
  <cp:lastPrinted>1998-02-10T13:28:06Z</cp:lastPrinted>
  <dcterms:created xsi:type="dcterms:W3CDTF">1998-02-10T13:07:52Z</dcterms:created>
  <dcterms:modified xsi:type="dcterms:W3CDTF">2022-03-04T15:36:22Z</dcterms:modified>
</cp:coreProperties>
</file>