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23" d="100"/>
          <a:sy n="123" d="100"/>
        </p:scale>
        <p:origin x="92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802.11-22/296r1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69886"/>
              </p:ext>
            </p:extLst>
          </p:nvPr>
        </p:nvGraphicFramePr>
        <p:xfrm>
          <a:off x="506413" y="2347913"/>
          <a:ext cx="805180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57888" imgH="2402095" progId="Word.Document.8">
                  <p:embed/>
                </p:oleObj>
              </mc:Choice>
              <mc:Fallback>
                <p:oleObj name="Document" r:id="rId4" imgW="8257888" imgH="24020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47913"/>
                        <a:ext cx="8051800" cy="233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sz="1600" b="0" dirty="0"/>
              <a:t>R1 – MAAD MAC scheme added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71370"/>
              </p:ext>
            </p:extLst>
          </p:nvPr>
        </p:nvGraphicFramePr>
        <p:xfrm>
          <a:off x="714348" y="1981200"/>
          <a:ext cx="77438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670459"/>
              </p:ext>
            </p:extLst>
          </p:nvPr>
        </p:nvGraphicFramePr>
        <p:xfrm>
          <a:off x="714348" y="1981200"/>
          <a:ext cx="7743852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but OK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22/0157r1 – MAAD MAC (MAC Address Designation)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associates, sends MAAD Request (at any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sends MAAD Response with a MAAD MAC address (random, locally administered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STA returns, it uses the MAAD MAC as 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Identified by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sees TA (MAAD MAC) pre-association.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STA, after association, sends MAAD Request and gets a new MAAD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Simple, easily implemented, no crypto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AP advertises support, STA does not.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3</a:t>
            </a:r>
            <a:r>
              <a:rPr lang="en-US" sz="2000" b="0" baseline="30000" dirty="0"/>
              <a:t>rd</a:t>
            </a:r>
            <a:r>
              <a:rPr lang="en-US" sz="2000" b="0" dirty="0"/>
              <a:t> party does not know in use.  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22/117r0 – </a:t>
            </a:r>
            <a:r>
              <a:rPr lang="en-US" sz="2400" dirty="0"/>
              <a:t>Secure Device ID Exchange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of encrypting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used in either during association or after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based on the AP sharing with the STA a public key used to encrypt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solution does not define what the device identifier is and treats the device identifier as a string glob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736</Words>
  <Application>Microsoft Office PowerPoint</Application>
  <PresentationFormat>On-screen Show (4:3)</PresentationFormat>
  <Paragraphs>160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Microsoft Word 97 - 2003 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Luther Smith</cp:lastModifiedBy>
  <cp:revision>13</cp:revision>
  <cp:lastPrinted>1601-01-01T00:00:00Z</cp:lastPrinted>
  <dcterms:created xsi:type="dcterms:W3CDTF">2022-02-08T16:47:02Z</dcterms:created>
  <dcterms:modified xsi:type="dcterms:W3CDTF">2022-02-14T17:21:41Z</dcterms:modified>
  <cp:category/>
</cp:coreProperties>
</file>