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4" d="100"/>
          <a:sy n="124" d="100"/>
        </p:scale>
        <p:origin x="103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6478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66436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85741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570</Words>
  <Application>Microsoft Macintosh PowerPoint</Application>
  <PresentationFormat>On-screen Show (4:3)</PresentationFormat>
  <Paragraphs>130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97-2004 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Jouni Malinen</cp:lastModifiedBy>
  <cp:revision>9</cp:revision>
  <cp:lastPrinted>1601-01-01T00:00:00Z</cp:lastPrinted>
  <dcterms:created xsi:type="dcterms:W3CDTF">2022-02-08T16:47:02Z</dcterms:created>
  <dcterms:modified xsi:type="dcterms:W3CDTF">2022-02-08T17:43:03Z</dcterms:modified>
  <cp:category/>
</cp:coreProperties>
</file>