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9" r:id="rId5"/>
    <p:sldId id="263" r:id="rId6"/>
    <p:sldId id="265" r:id="rId7"/>
    <p:sldId id="266" r:id="rId8"/>
    <p:sldId id="267" r:id="rId9"/>
    <p:sldId id="26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4" d="100"/>
          <a:sy n="124" d="100"/>
        </p:scale>
        <p:origin x="1032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78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94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2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20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82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4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Jouni Malinen,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TGbh</a:t>
            </a:r>
            <a:r>
              <a:rPr lang="en-GB" dirty="0"/>
              <a:t> proposals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786478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suggests a template that can be filled in to describe P802.11bh proposals with a one slide summary and a comparison table against use cases/features/properties. Authors’ of proposals are welcome to update the document with their proposals added. Suggestions for additional comparison/feature/property items are also welcome.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case/feature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166436"/>
              </p:ext>
            </p:extLst>
          </p:nvPr>
        </p:nvGraphicFramePr>
        <p:xfrm>
          <a:off x="714348" y="1981200"/>
          <a:ext cx="7743852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3716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645840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 (pre-assoc client steering)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4.2 (ESS recognizes returning 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4.3 (post-assoc arrival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4.6 (grocery store frequent shopper)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4.15 (support/troubleshooting)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Property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485741"/>
              </p:ext>
            </p:extLst>
          </p:nvPr>
        </p:nvGraphicFramePr>
        <p:xfrm>
          <a:off x="714348" y="1981200"/>
          <a:ext cx="7743852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3716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645840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</a:t>
                      </a:r>
                      <a:r>
                        <a:rPr lang="en-FI" dirty="0"/>
                        <a:t>equires RSN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Uses a new frame/exchange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Independent of over-the-air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Identifier generated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05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22/158r3 – STA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Non-AP STA generates the identifier (e.g., a random per-ESS value or a globally unique MAC address)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Response frame or EAPOL-Key msg 4/4)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2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22/187r1 –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generates the opaque (to the STA) identifier; might be used to store an encrypted blob that the STA copies to other APs within the 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Request/Response frame or EAPOL-Key msg 2/4 and 3/4)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  <p:extLst>
      <p:ext uri="{BB962C8B-B14F-4D97-AF65-F5344CB8AC3E}">
        <p14:creationId xmlns:p14="http://schemas.microsoft.com/office/powerpoint/2010/main" val="3183988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3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&lt;doc id&gt; – &lt;title&gt;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Summary..</a:t>
            </a:r>
          </a:p>
        </p:txBody>
      </p:sp>
    </p:spTree>
    <p:extLst>
      <p:ext uri="{BB962C8B-B14F-4D97-AF65-F5344CB8AC3E}">
        <p14:creationId xmlns:p14="http://schemas.microsoft.com/office/powerpoint/2010/main" val="4028839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4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&lt;doc id&gt; – &lt;title&gt;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Summary..</a:t>
            </a:r>
          </a:p>
        </p:txBody>
      </p:sp>
    </p:spTree>
    <p:extLst>
      <p:ext uri="{BB962C8B-B14F-4D97-AF65-F5344CB8AC3E}">
        <p14:creationId xmlns:p14="http://schemas.microsoft.com/office/powerpoint/2010/main" val="2227823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5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&lt;doc id&gt; – &lt;title&gt;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Summary..</a:t>
            </a:r>
          </a:p>
        </p:txBody>
      </p:sp>
    </p:spTree>
    <p:extLst>
      <p:ext uri="{BB962C8B-B14F-4D97-AF65-F5344CB8AC3E}">
        <p14:creationId xmlns:p14="http://schemas.microsoft.com/office/powerpoint/2010/main" val="1388646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570</Words>
  <Application>Microsoft Macintosh PowerPoint</Application>
  <PresentationFormat>On-screen Show (4:3)</PresentationFormat>
  <Paragraphs>130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Microsoft Word 97-2004 Document</vt:lpstr>
      <vt:lpstr>TGbh proposals</vt:lpstr>
      <vt:lpstr>Abstract</vt:lpstr>
      <vt:lpstr>Use case/feature comparison table</vt:lpstr>
      <vt:lpstr>Property comparison table</vt:lpstr>
      <vt:lpstr>Proposal 1</vt:lpstr>
      <vt:lpstr>Proposal 2</vt:lpstr>
      <vt:lpstr>Proposal 3</vt:lpstr>
      <vt:lpstr>Proposal 4</vt:lpstr>
      <vt:lpstr>Proposal 5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proposals</dc:title>
  <dc:subject/>
  <dc:creator>Jouni Malinen</dc:creator>
  <cp:keywords/>
  <dc:description/>
  <cp:lastModifiedBy>Jouni Malinen</cp:lastModifiedBy>
  <cp:revision>9</cp:revision>
  <cp:lastPrinted>1601-01-01T00:00:00Z</cp:lastPrinted>
  <dcterms:created xsi:type="dcterms:W3CDTF">2022-02-08T16:47:02Z</dcterms:created>
  <dcterms:modified xsi:type="dcterms:W3CDTF">2022-02-08T17:43:03Z</dcterms:modified>
  <cp:category/>
</cp:coreProperties>
</file>