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78"/>
  </p:notesMasterIdLst>
  <p:handoutMasterIdLst>
    <p:handoutMasterId r:id="rId79"/>
  </p:handoutMasterIdLst>
  <p:sldIdLst>
    <p:sldId id="269" r:id="rId2"/>
    <p:sldId id="302" r:id="rId3"/>
    <p:sldId id="2491" r:id="rId4"/>
    <p:sldId id="300" r:id="rId5"/>
    <p:sldId id="1454" r:id="rId6"/>
    <p:sldId id="1722" r:id="rId7"/>
    <p:sldId id="1723" r:id="rId8"/>
    <p:sldId id="1724" r:id="rId9"/>
    <p:sldId id="1725" r:id="rId10"/>
    <p:sldId id="1726" r:id="rId11"/>
    <p:sldId id="1787" r:id="rId12"/>
    <p:sldId id="738" r:id="rId13"/>
    <p:sldId id="306" r:id="rId14"/>
    <p:sldId id="516" r:id="rId15"/>
    <p:sldId id="2069" r:id="rId16"/>
    <p:sldId id="1095" r:id="rId17"/>
    <p:sldId id="1096" r:id="rId18"/>
    <p:sldId id="1991" r:id="rId19"/>
    <p:sldId id="1992" r:id="rId20"/>
    <p:sldId id="1561" r:id="rId21"/>
    <p:sldId id="1896" r:id="rId22"/>
    <p:sldId id="1562" r:id="rId23"/>
    <p:sldId id="2044" r:id="rId24"/>
    <p:sldId id="1596" r:id="rId25"/>
    <p:sldId id="2041" r:id="rId26"/>
    <p:sldId id="2042" r:id="rId27"/>
    <p:sldId id="2049" r:id="rId28"/>
    <p:sldId id="2051" r:id="rId29"/>
    <p:sldId id="2555" r:id="rId30"/>
    <p:sldId id="2556" r:id="rId31"/>
    <p:sldId id="2566" r:id="rId32"/>
    <p:sldId id="2053" r:id="rId33"/>
    <p:sldId id="2045" r:id="rId34"/>
    <p:sldId id="1936" r:id="rId35"/>
    <p:sldId id="2032" r:id="rId36"/>
    <p:sldId id="2093" r:id="rId37"/>
    <p:sldId id="2584" r:id="rId38"/>
    <p:sldId id="2591" r:id="rId39"/>
    <p:sldId id="2374" r:id="rId40"/>
    <p:sldId id="1964" r:id="rId41"/>
    <p:sldId id="1965" r:id="rId42"/>
    <p:sldId id="2066" r:id="rId43"/>
    <p:sldId id="2585" r:id="rId44"/>
    <p:sldId id="2572" r:id="rId45"/>
    <p:sldId id="2551" r:id="rId46"/>
    <p:sldId id="2580" r:id="rId47"/>
    <p:sldId id="2561" r:id="rId48"/>
    <p:sldId id="2562" r:id="rId49"/>
    <p:sldId id="2576" r:id="rId50"/>
    <p:sldId id="2581" r:id="rId51"/>
    <p:sldId id="2586" r:id="rId52"/>
    <p:sldId id="2508" r:id="rId53"/>
    <p:sldId id="2509" r:id="rId54"/>
    <p:sldId id="2582" r:id="rId55"/>
    <p:sldId id="2064" r:id="rId56"/>
    <p:sldId id="2075" r:id="rId57"/>
    <p:sldId id="2579" r:id="rId58"/>
    <p:sldId id="2589" r:id="rId59"/>
    <p:sldId id="2590" r:id="rId60"/>
    <p:sldId id="2564" r:id="rId61"/>
    <p:sldId id="2565" r:id="rId62"/>
    <p:sldId id="1946" r:id="rId63"/>
    <p:sldId id="2378" r:id="rId64"/>
    <p:sldId id="2095" r:id="rId65"/>
    <p:sldId id="2583" r:id="rId66"/>
    <p:sldId id="2578" r:id="rId67"/>
    <p:sldId id="2573" r:id="rId68"/>
    <p:sldId id="2588" r:id="rId69"/>
    <p:sldId id="2574" r:id="rId70"/>
    <p:sldId id="2575" r:id="rId71"/>
    <p:sldId id="2076" r:id="rId72"/>
    <p:sldId id="2072" r:id="rId73"/>
    <p:sldId id="2504" r:id="rId74"/>
    <p:sldId id="2070" r:id="rId75"/>
    <p:sldId id="874" r:id="rId76"/>
    <p:sldId id="305" r:id="rId7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FFFF00"/>
    <a:srgbClr val="FF0000"/>
    <a:srgbClr val="2D2DB9"/>
    <a:srgbClr val="FF9999"/>
    <a:srgbClr val="FFCC99"/>
    <a:srgbClr val="99FF99"/>
    <a:srgbClr val="B2B2B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0" autoAdjust="0"/>
    <p:restoredTop sz="96704" autoAdjust="0"/>
  </p:normalViewPr>
  <p:slideViewPr>
    <p:cSldViewPr>
      <p:cViewPr varScale="1">
        <p:scale>
          <a:sx n="110" d="100"/>
          <a:sy n="110" d="100"/>
        </p:scale>
        <p:origin x="1908" y="108"/>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Sheet1!$A$2:$A$16</c:f>
              <c:numCache>
                <c:formatCode>mmm\-yy</c:formatCode>
                <c:ptCount val="15"/>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44562</c:v>
                </c:pt>
              </c:numCache>
            </c:numRef>
          </c:cat>
          <c:val>
            <c:numRef>
              <c:f>Sheet1!$B$2:$B$16</c:f>
              <c:numCache>
                <c:formatCode>General</c:formatCode>
                <c:ptCount val="15"/>
                <c:pt idx="0">
                  <c:v>4</c:v>
                </c:pt>
                <c:pt idx="1">
                  <c:v>6</c:v>
                </c:pt>
                <c:pt idx="2">
                  <c:v>6</c:v>
                </c:pt>
                <c:pt idx="3">
                  <c:v>8</c:v>
                </c:pt>
                <c:pt idx="4">
                  <c:v>8</c:v>
                </c:pt>
                <c:pt idx="5">
                  <c:v>8</c:v>
                </c:pt>
                <c:pt idx="6">
                  <c:v>9</c:v>
                </c:pt>
                <c:pt idx="7">
                  <c:v>9</c:v>
                </c:pt>
                <c:pt idx="8">
                  <c:v>9</c:v>
                </c:pt>
                <c:pt idx="9">
                  <c:v>9</c:v>
                </c:pt>
                <c:pt idx="10">
                  <c:v>9</c:v>
                </c:pt>
                <c:pt idx="11">
                  <c:v>9</c:v>
                </c:pt>
                <c:pt idx="12">
                  <c:v>9</c:v>
                </c:pt>
                <c:pt idx="13">
                  <c:v>9</c:v>
                </c:pt>
                <c:pt idx="14">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Sheet1!$A$2:$A$16</c:f>
              <c:numCache>
                <c:formatCode>mmm\-yy</c:formatCode>
                <c:ptCount val="15"/>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44562</c:v>
                </c:pt>
              </c:numCache>
            </c:numRef>
          </c:cat>
          <c:val>
            <c:numRef>
              <c:f>Sheet1!$C$2:$C$16</c:f>
              <c:numCache>
                <c:formatCode>General</c:formatCode>
                <c:ptCount val="15"/>
                <c:pt idx="0">
                  <c:v>23</c:v>
                </c:pt>
                <c:pt idx="1">
                  <c:v>22</c:v>
                </c:pt>
                <c:pt idx="2">
                  <c:v>26</c:v>
                </c:pt>
                <c:pt idx="3">
                  <c:v>29</c:v>
                </c:pt>
                <c:pt idx="4">
                  <c:v>30</c:v>
                </c:pt>
                <c:pt idx="5">
                  <c:v>29</c:v>
                </c:pt>
                <c:pt idx="6">
                  <c:v>29</c:v>
                </c:pt>
                <c:pt idx="7">
                  <c:v>28</c:v>
                </c:pt>
                <c:pt idx="8">
                  <c:v>27</c:v>
                </c:pt>
                <c:pt idx="9">
                  <c:v>27</c:v>
                </c:pt>
                <c:pt idx="10">
                  <c:v>27</c:v>
                </c:pt>
                <c:pt idx="11">
                  <c:v>27</c:v>
                </c:pt>
                <c:pt idx="12">
                  <c:v>27</c:v>
                </c:pt>
                <c:pt idx="13">
                  <c:v>27</c:v>
                </c:pt>
                <c:pt idx="14">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652"/>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dirty="0"/>
              <a:t>Page </a:t>
            </a:r>
            <a:fld id="{0AC92585-5460-48EC-A28F-298482A080F4}" type="slidenum">
              <a:rPr lang="en-US"/>
              <a:pPr>
                <a:defRPr/>
              </a:pPr>
              <a:t>‹#›</a:t>
            </a:fld>
            <a:endParaRPr lang="en-US" dirty="0"/>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dirty="0"/>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6T18:20:23.155"/>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6T18:20:23.156"/>
    </inkml:context>
    <inkml:brush xml:id="br0">
      <inkml:brushProperty name="width" value="0.05" units="cm"/>
      <inkml:brushProperty name="height" value="0.0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Page </a:t>
            </a:r>
            <a:fld id="{18D10512-F400-46E6-9813-0191A717DA9A}" type="slidenum">
              <a:rPr lang="en-US"/>
              <a:pPr>
                <a:defRPr/>
              </a:pPr>
              <a:t>‹#›</a:t>
            </a:fld>
            <a:endParaRPr lang="en-US" dirty="0"/>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FCE5288C-F87B-4810-A6B2-740CE13BD34D}" type="slidenum">
              <a:rPr lang="en-US"/>
              <a:pPr>
                <a:defRPr/>
              </a:pPr>
              <a:t>‹#›</a:t>
            </a:fld>
            <a:endParaRPr lang="en-US" dirty="0"/>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dirty="0"/>
              <a:t>Slide </a:t>
            </a:r>
            <a:fld id="{A469A3A6-7083-48BA-9D7E-342D6AB96B4F}" type="slidenum">
              <a:rPr lang="en-US"/>
              <a:pPr>
                <a:defRPr/>
              </a:pPr>
              <a:t>‹#›</a:t>
            </a:fld>
            <a:endParaRPr lang="en-US" dirty="0"/>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802.11-22/0278r1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4" name="Rectangle 7"/>
          <p:cNvSpPr>
            <a:spLocks noChangeArrowheads="1"/>
          </p:cNvSpPr>
          <p:nvPr/>
        </p:nvSpPr>
        <p:spPr bwMode="auto">
          <a:xfrm>
            <a:off x="685800" y="363379"/>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Mar 2022</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ieeesa.webex.com/ieeesa/j.php?MTID=m04e7af92b3503cea449e111794e4406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2/11-22-0361-00-coex-minutes-of-the-january-2022-meeting.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21/11-21-1858" TargetMode="External"/><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entor.ieee.org/802.11/dcn/21/11-21-1858-01-coex-laa-wi-fi-coexistence-experiments-preliminary-results.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802world.org/plenary/" TargetMode="External"/><Relationship Id="rId2" Type="http://schemas.openxmlformats.org/officeDocument/2006/relationships/hyperlink" Target="https://cvent.me/yG5GY2"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22/11-22-0486-00-coex-proposed-coex-sc-ls-to-wfa.doc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22/11-22-0180-01-coex-coex-update-for-tgbe.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2/11-22-0486-00-coex-proposed-coex-sc-ls-to-wfa.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eur-lex.europa.eu/legal-content/EN/TXT/PDF/?uri=CELEX:32021D1067&amp;from=EN" TargetMode="External"/><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1/dcn/21/11-21-1997-01-coex-agenda-for-jan-2022-virtually.pptx" TargetMode="External"/><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11/dcn/22/11-22-0487-00-coex-5-8-ghz-and-en-301-893.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1.xml"/><Relationship Id="rId1" Type="http://schemas.openxmlformats.org/officeDocument/2006/relationships/slideLayout" Target="../slideLayouts/slideLayout3.xml"/><Relationship Id="rId4" Type="http://schemas.openxmlformats.org/officeDocument/2006/relationships/customXml" Target="../ink/ink2.xml"/></Relationships>
</file>

<file path=ppt/slides/_rels/slide64.xml.rels><?xml version="1.0" encoding="UTF-8" standalone="yes"?>
<Relationships xmlns="http://schemas.openxmlformats.org/package/2006/relationships"><Relationship Id="rId3" Type="http://schemas.openxmlformats.org/officeDocument/2006/relationships/hyperlink" Target="https://www.gsma.com/newsroom/press-release/gsma-calls-on-governments-to-license-6-ghz-to-power-5g/" TargetMode="External"/><Relationship Id="rId2" Type="http://schemas.openxmlformats.org/officeDocument/2006/relationships/hyperlink" Target="https://eur-lex.europa.eu/legal-content/EN/TXT/PDF/?uri=OJ:L:2021:232:FULL&amp;from=EN" TargetMode="External"/><Relationship Id="rId1" Type="http://schemas.openxmlformats.org/officeDocument/2006/relationships/slideLayout" Target="../slideLayouts/slideLayout4.xml"/><Relationship Id="rId5" Type="http://schemas.openxmlformats.org/officeDocument/2006/relationships/hyperlink" Target="https://www.gsma.com/spectrum/resources/5g-mid-band-spectrum-needs-vision-2030/" TargetMode="External"/><Relationship Id="rId4" Type="http://schemas.openxmlformats.org/officeDocument/2006/relationships/hyperlink" Target="https://www.gsma.com/spectrum/wp-content/uploads/2021/05/6-GHz-Capacity-to-Power-Innovation.pdf"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data.gsmaintelligence.com/api-web/v2/research-file-download?id=69042233&amp;file=310121-The-socioeconomic-benefits-of-the-6-GHz-band.pdf" TargetMode="External"/><Relationship Id="rId2" Type="http://schemas.openxmlformats.org/officeDocument/2006/relationships/hyperlink" Target="https://www.mobileworldlive.com/blog/intelligence-brief-how-can-society-benefit-most-out-of-6ghz-spectrum"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6ghzopportunity.com/eu/" TargetMode="External"/><Relationship Id="rId2" Type="http://schemas.openxmlformats.org/officeDocument/2006/relationships/hyperlink" Target="https://6ghzopportunity.com/" TargetMode="External"/><Relationship Id="rId1" Type="http://schemas.openxmlformats.org/officeDocument/2006/relationships/slideLayout" Target="../slideLayouts/slideLayout2.xml"/><Relationship Id="rId5" Type="http://schemas.openxmlformats.org/officeDocument/2006/relationships/hyperlink" Target="https://www.youtube.com/watch?v=TQY43J9RBqc&amp;t=7s" TargetMode="External"/><Relationship Id="rId4" Type="http://schemas.openxmlformats.org/officeDocument/2006/relationships/hyperlink" Target="https://drive.google.com/file/d/1vybAUwgTMbxtZRWHobQJsbBnl5f6-h00/view"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apps.fcc.gov/els/GetAtt.html?id=287600&amp;x=." TargetMode="External"/><Relationship Id="rId2" Type="http://schemas.openxmlformats.org/officeDocument/2006/relationships/hyperlink" Target="https://apps.fcc.gov/oetcf/els/reports/442_Print.cfm?mode=current&amp;application_seq=112048&amp;license_seq=113823"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de.digital/DIGITAL/Redaktion/DE/Digitalisierungsindex/Publikationen/publikation-download-Langfassung-digitalisierungsindex-2021.pdf"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2/11-22-0124-00-coex-3gpp-coex-update.ppt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s://mentor.ieee.org/802.11/dcn/21/11-21-0796-00-coex-coexistence-between-radars-and-communication-systems-in-the-60ghz-band.pptx" TargetMode="External"/><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089-00-coex-coexistence-between-radars-and-communication-systems-in-the-60ghz-band-u-s-update.pptx"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March 2022</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March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1"/>
            <a:r>
              <a:rPr lang="en-US" dirty="0"/>
              <a:t>Other material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Operations Manual)</a:t>
            </a:r>
          </a:p>
        </p:txBody>
      </p:sp>
      <p:sp>
        <p:nvSpPr>
          <p:cNvPr id="6" name="Footer Placeholder 5"/>
          <p:cNvSpPr>
            <a:spLocks noGrp="1"/>
          </p:cNvSpPr>
          <p:nvPr>
            <p:ph type="ft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10</a:t>
            </a:fld>
            <a:endParaRPr lang="en-US" altLang="en-US" dirty="0"/>
          </a:p>
        </p:txBody>
      </p:sp>
    </p:spTree>
    <p:extLst>
      <p:ext uri="{BB962C8B-B14F-4D97-AF65-F5344CB8AC3E}">
        <p14:creationId xmlns:p14="http://schemas.microsoft.com/office/powerpoint/2010/main" val="341869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a:xfrm>
            <a:off x="685800" y="685800"/>
            <a:ext cx="7772400" cy="1066800"/>
          </a:xfrm>
        </p:spPr>
        <p:txBody>
          <a:bodyPr/>
          <a:lstStyle/>
          <a:p>
            <a:r>
              <a:rPr lang="en-AU" dirty="0"/>
              <a:t>The Coex SC will only meet once during the virtual IEEE 802.11 WG plenary meeting in March 2022</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a:xfrm>
            <a:off x="685800" y="1981200"/>
            <a:ext cx="7772400" cy="4114800"/>
          </a:xfrm>
        </p:spPr>
        <p:txBody>
          <a:bodyPr/>
          <a:lstStyle/>
          <a:p>
            <a:r>
              <a:rPr lang="en-AU" dirty="0"/>
              <a:t>Schedule</a:t>
            </a:r>
          </a:p>
          <a:p>
            <a:pPr lvl="1"/>
            <a:r>
              <a:rPr lang="en-AU" dirty="0"/>
              <a:t>Monday, 14 Mar 2022 @ 4-6pm ET</a:t>
            </a:r>
          </a:p>
          <a:p>
            <a:r>
              <a:rPr lang="en-AU" dirty="0" err="1"/>
              <a:t>Webex</a:t>
            </a:r>
            <a:r>
              <a:rPr lang="en-AU" dirty="0"/>
              <a:t> details</a:t>
            </a:r>
          </a:p>
          <a:p>
            <a:pPr lvl="1"/>
            <a:r>
              <a:rPr lang="en-AU" dirty="0">
                <a:hlinkClick r:id="rId2"/>
              </a:rPr>
              <a:t>https://ieeesa.webex.com/ieeesa/j.php?MTID=m04e7af92b3503cea449e111794e44067</a:t>
            </a:r>
            <a:r>
              <a:rPr lang="en-AU" dirty="0"/>
              <a:t> </a:t>
            </a:r>
          </a:p>
          <a:p>
            <a:pPr lvl="2"/>
            <a:r>
              <a:rPr lang="en-AU" dirty="0"/>
              <a:t>Meeting number: 234 795 24723</a:t>
            </a:r>
          </a:p>
          <a:p>
            <a:pPr lvl="2"/>
            <a:r>
              <a:rPr lang="en-AU" dirty="0"/>
              <a:t>Meeting password: wireless (94735377 from phones and video systems) </a:t>
            </a:r>
          </a:p>
          <a:p>
            <a:pPr lvl="1"/>
            <a:endParaRPr lang="en-AU" dirty="0"/>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11</a:t>
            </a:fld>
            <a:endParaRPr lang="en-US" dirty="0"/>
          </a:p>
        </p:txBody>
      </p:sp>
      <p:sp>
        <p:nvSpPr>
          <p:cNvPr id="3" name="Content Placeholder 2">
            <a:extLst>
              <a:ext uri="{FF2B5EF4-FFF2-40B4-BE49-F238E27FC236}">
                <a16:creationId xmlns:a16="http://schemas.microsoft.com/office/drawing/2014/main" id="{39C4BD6C-C784-4118-BC52-DA624CD617E6}"/>
              </a:ext>
            </a:extLst>
          </p:cNvPr>
          <p:cNvSpPr>
            <a:spLocks noGrp="1"/>
          </p:cNvSpPr>
          <p:nvPr>
            <p:ph sz="half" idx="4294967295"/>
          </p:nvPr>
        </p:nvSpPr>
        <p:spPr>
          <a:xfrm>
            <a:off x="5334000" y="1981200"/>
            <a:ext cx="3810000" cy="4114800"/>
          </a:xfrm>
        </p:spPr>
        <p:txBody>
          <a:bodyPr/>
          <a:lstStyle/>
          <a:p>
            <a:pPr lvl="1"/>
            <a:endParaRPr lang="en-AU" dirty="0"/>
          </a:p>
          <a:p>
            <a:endParaRPr lang="en-AU" dirty="0"/>
          </a:p>
        </p:txBody>
      </p:sp>
    </p:spTree>
    <p:extLst>
      <p:ext uri="{BB962C8B-B14F-4D97-AF65-F5344CB8AC3E}">
        <p14:creationId xmlns:p14="http://schemas.microsoft.com/office/powerpoint/2010/main" val="429118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Coex SC will consider a proposed agenda for its virtual meeting in March 2022</a:t>
            </a:r>
          </a:p>
        </p:txBody>
      </p:sp>
      <p:sp>
        <p:nvSpPr>
          <p:cNvPr id="3" name="Content Placeholder 2"/>
          <p:cNvSpPr>
            <a:spLocks noGrp="1"/>
          </p:cNvSpPr>
          <p:nvPr>
            <p:ph sz="half" idx="1"/>
          </p:nvPr>
        </p:nvSpPr>
        <p:spPr>
          <a:xfrm>
            <a:off x="685800" y="1981200"/>
            <a:ext cx="3810000" cy="4114800"/>
          </a:xfrm>
        </p:spPr>
        <p:txBody>
          <a:bodyPr/>
          <a:lstStyle/>
          <a:p>
            <a:r>
              <a:rPr lang="en-AU" dirty="0"/>
              <a:t>Proposed agenda is light </a:t>
            </a:r>
            <a:r>
              <a:rPr lang="en-AU" dirty="0">
                <a:sym typeface="Wingdings" panose="05000000000000000000" pitchFamily="2" charset="2"/>
              </a:rPr>
              <a:t></a:t>
            </a:r>
            <a:endParaRPr lang="en-AU" dirty="0"/>
          </a:p>
          <a:p>
            <a:pPr lvl="1"/>
            <a:r>
              <a:rPr lang="en-AU" dirty="0"/>
              <a:t>Bureaucratic stuff</a:t>
            </a:r>
          </a:p>
          <a:p>
            <a:pPr lvl="2"/>
            <a:r>
              <a:rPr lang="en-AU" dirty="0"/>
              <a:t>Scope of IEEE 802.11 Coex SC</a:t>
            </a:r>
          </a:p>
          <a:p>
            <a:pPr lvl="2"/>
            <a:r>
              <a:rPr lang="en-AU" dirty="0"/>
              <a:t>Approve minutes from Jan 2022</a:t>
            </a:r>
          </a:p>
          <a:p>
            <a:pPr lvl="1"/>
            <a:r>
              <a:rPr lang="en-AU" dirty="0"/>
              <a:t>What is happening this week? (in no particular order)</a:t>
            </a:r>
          </a:p>
          <a:p>
            <a:pPr lvl="2"/>
            <a:r>
              <a:rPr lang="en-AU" dirty="0"/>
              <a:t>Key messages!</a:t>
            </a:r>
          </a:p>
          <a:p>
            <a:pPr lvl="2"/>
            <a:r>
              <a:rPr lang="en-AU" dirty="0"/>
              <a:t>Drivers of Coex SC work</a:t>
            </a:r>
          </a:p>
          <a:p>
            <a:pPr lvl="2"/>
            <a:r>
              <a:rPr lang="en-AU" dirty="0"/>
              <a:t>ETSI BRAN update</a:t>
            </a:r>
          </a:p>
          <a:p>
            <a:pPr lvl="3"/>
            <a:r>
              <a:rPr lang="en-AU" dirty="0"/>
              <a:t>EN 301 893 (5 GHz) status</a:t>
            </a:r>
          </a:p>
          <a:p>
            <a:pPr lvl="3"/>
            <a:r>
              <a:rPr lang="en-AU" dirty="0"/>
              <a:t>EN 303 687 (6 GHz) status</a:t>
            </a:r>
          </a:p>
          <a:p>
            <a:pPr lvl="4"/>
            <a:r>
              <a:rPr lang="en-AU" dirty="0"/>
              <a:t>NB FH in 6 GHz</a:t>
            </a:r>
          </a:p>
          <a:p>
            <a:pPr lvl="4"/>
            <a:r>
              <a:rPr lang="en-AU" dirty="0"/>
              <a:t>C2C</a:t>
            </a:r>
          </a:p>
          <a:p>
            <a:pPr lvl="3"/>
            <a:r>
              <a:rPr lang="en-AU" dirty="0"/>
              <a:t>Future BRAN meetings</a:t>
            </a:r>
          </a:p>
          <a:p>
            <a:pPr lvl="3"/>
            <a:endParaRPr lang="en-AU" dirty="0"/>
          </a:p>
          <a:p>
            <a:pPr lvl="2"/>
            <a:endParaRPr lang="en-AU" dirty="0"/>
          </a:p>
        </p:txBody>
      </p:sp>
      <p:sp>
        <p:nvSpPr>
          <p:cNvPr id="6" name="Content Placeholder 5">
            <a:extLst>
              <a:ext uri="{FF2B5EF4-FFF2-40B4-BE49-F238E27FC236}">
                <a16:creationId xmlns:a16="http://schemas.microsoft.com/office/drawing/2014/main" id="{4690D76F-706E-4334-B2B3-CFD6DFCDE6FE}"/>
              </a:ext>
            </a:extLst>
          </p:cNvPr>
          <p:cNvSpPr>
            <a:spLocks noGrp="1"/>
          </p:cNvSpPr>
          <p:nvPr>
            <p:ph sz="half" idx="2"/>
          </p:nvPr>
        </p:nvSpPr>
        <p:spPr>
          <a:xfrm>
            <a:off x="4648200" y="1981200"/>
            <a:ext cx="3810000" cy="4114800"/>
          </a:xfrm>
        </p:spPr>
        <p:txBody>
          <a:bodyPr/>
          <a:lstStyle/>
          <a:p>
            <a:endParaRPr lang="en-AU" dirty="0"/>
          </a:p>
          <a:p>
            <a:pPr lvl="2"/>
            <a:r>
              <a:rPr lang="en-AU" dirty="0"/>
              <a:t>Coex work for IEEE 802.11 WG</a:t>
            </a:r>
          </a:p>
          <a:p>
            <a:pPr lvl="3"/>
            <a:r>
              <a:rPr lang="en-AU" dirty="0"/>
              <a:t>Coexistence challenges for 802.11be in 5 GHz</a:t>
            </a:r>
          </a:p>
          <a:p>
            <a:pPr lvl="3"/>
            <a:r>
              <a:rPr lang="en-AU" b="1" dirty="0">
                <a:solidFill>
                  <a:srgbClr val="FF0000"/>
                </a:solidFill>
              </a:rPr>
              <a:t>Possible LS to WFA</a:t>
            </a:r>
          </a:p>
          <a:p>
            <a:pPr lvl="3"/>
            <a:r>
              <a:rPr lang="en-AU" dirty="0"/>
              <a:t>Specification challenges for 802.11ax/be in 6 GHz</a:t>
            </a:r>
          </a:p>
          <a:p>
            <a:pPr lvl="2"/>
            <a:r>
              <a:rPr lang="en-AU" dirty="0"/>
              <a:t>Coex Tech Talk request</a:t>
            </a:r>
          </a:p>
          <a:p>
            <a:pPr lvl="2"/>
            <a:r>
              <a:rPr lang="en-AU" dirty="0"/>
              <a:t>Coex measurement request</a:t>
            </a:r>
          </a:p>
          <a:p>
            <a:pPr lvl="2"/>
            <a:r>
              <a:rPr lang="en-AU" dirty="0"/>
              <a:t>5.8 GHz update</a:t>
            </a:r>
          </a:p>
          <a:p>
            <a:pPr lvl="2"/>
            <a:r>
              <a:rPr lang="en-AU" dirty="0"/>
              <a:t>6 GHz spectrum availability</a:t>
            </a:r>
          </a:p>
          <a:p>
            <a:pPr lvl="2"/>
            <a:r>
              <a:rPr lang="en-AU" dirty="0"/>
              <a:t>3GPP update</a:t>
            </a:r>
          </a:p>
          <a:p>
            <a:pPr lvl="2"/>
            <a:r>
              <a:rPr lang="en-AU" dirty="0"/>
              <a:t>60 GHz update</a:t>
            </a:r>
          </a:p>
          <a:p>
            <a:pPr lvl="2"/>
            <a:r>
              <a:rPr lang="en-AU" dirty="0"/>
              <a:t>Plans for next meeting</a:t>
            </a:r>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12</a:t>
            </a:fld>
            <a:endParaRPr lang="en-US" dirty="0"/>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13</a:t>
            </a:fld>
            <a:endParaRPr lang="en-US" dirty="0"/>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14</a:t>
            </a:fld>
            <a:endParaRPr lang="en-US" dirty="0"/>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in March 2021 to include 60 GHz coexistence issues</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15</a:t>
            </a:fld>
            <a:endParaRPr lang="en-US" dirty="0"/>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16</a:t>
            </a:fld>
            <a:endParaRPr lang="en-US" dirty="0"/>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Jan 2022</a:t>
            </a:r>
          </a:p>
        </p:txBody>
      </p:sp>
      <p:sp>
        <p:nvSpPr>
          <p:cNvPr id="3" name="Content Placeholder 2"/>
          <p:cNvSpPr>
            <a:spLocks noGrp="1"/>
          </p:cNvSpPr>
          <p:nvPr>
            <p:ph idx="1"/>
          </p:nvPr>
        </p:nvSpPr>
        <p:spPr/>
        <p:txBody>
          <a:bodyPr/>
          <a:lstStyle/>
          <a:p>
            <a:pPr lvl="1"/>
            <a:r>
              <a:rPr lang="en-AU" dirty="0"/>
              <a:t>The draft minutes for the Coex SC at the virtual meeting in Jan 2022 are available on Mentor:</a:t>
            </a:r>
          </a:p>
          <a:p>
            <a:pPr lvl="2"/>
            <a:r>
              <a:rPr lang="en-AU" dirty="0"/>
              <a:t>See </a:t>
            </a:r>
            <a:r>
              <a:rPr lang="en-AU" dirty="0">
                <a:solidFill>
                  <a:srgbClr val="FF0000"/>
                </a:solidFill>
                <a:hlinkClick r:id="rId2"/>
              </a:rPr>
              <a:t>11-22-0361-00</a:t>
            </a:r>
            <a:endParaRPr lang="en-AU" dirty="0">
              <a:solidFill>
                <a:srgbClr val="FF0000"/>
              </a:solidFill>
            </a:endParaRPr>
          </a:p>
          <a:p>
            <a:pPr lvl="1"/>
            <a:r>
              <a:rPr lang="en-AU" dirty="0"/>
              <a:t>Proposed motion:</a:t>
            </a:r>
          </a:p>
          <a:p>
            <a:pPr lvl="2"/>
            <a:r>
              <a:rPr lang="en-AU" i="1" dirty="0"/>
              <a:t>The IEEE 802 Coex SC approves </a:t>
            </a:r>
            <a:r>
              <a:rPr lang="en-AU" i="1" dirty="0">
                <a:solidFill>
                  <a:srgbClr val="FF0000"/>
                </a:solidFill>
                <a:hlinkClick r:id="rId2"/>
              </a:rPr>
              <a:t>11-22-0361-00</a:t>
            </a:r>
            <a:r>
              <a:rPr lang="en-AU" i="1" dirty="0"/>
              <a:t> as the minutes of its virtual meeting in January 2022</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17</a:t>
            </a:fld>
            <a:endParaRPr lang="en-US" dirty="0"/>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chemeClr val="accent2"/>
                </a:solidFill>
              </a:rPr>
              <a:t>Coex SC </a:t>
            </a:r>
          </a:p>
          <a:p>
            <a:r>
              <a:rPr lang="en-AU" dirty="0">
                <a:solidFill>
                  <a:srgbClr val="FF0000"/>
                </a:solidFill>
              </a:rPr>
              <a:t>Key messages for Mar 2022</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18</a:t>
            </a:fld>
            <a:endParaRPr lang="en-US" dirty="0"/>
          </a:p>
        </p:txBody>
      </p:sp>
    </p:spTree>
    <p:extLst>
      <p:ext uri="{BB962C8B-B14F-4D97-AF65-F5344CB8AC3E}">
        <p14:creationId xmlns:p14="http://schemas.microsoft.com/office/powerpoint/2010/main" val="51530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a:xfrm>
            <a:off x="685800" y="685800"/>
            <a:ext cx="7772400" cy="1066800"/>
          </a:xfrm>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a:xfrm>
            <a:off x="685800" y="1600200"/>
            <a:ext cx="7772400" cy="4114800"/>
          </a:xfrm>
        </p:spPr>
        <p:txBody>
          <a:bodyPr/>
          <a:lstStyle/>
          <a:p>
            <a:r>
              <a:rPr lang="en-AU" dirty="0"/>
              <a:t>Key messages from today’s session include …</a:t>
            </a:r>
          </a:p>
          <a:p>
            <a:pPr lvl="1"/>
            <a:r>
              <a:rPr lang="en-AU" dirty="0"/>
              <a:t>LAA deployment seems to be stalled, although any increase will likely have an adverse impact on coexistence</a:t>
            </a:r>
          </a:p>
          <a:p>
            <a:pPr lvl="1"/>
            <a:r>
              <a:rPr lang="en-AU" dirty="0"/>
              <a:t>The future deployment of NR-U, and thus any adverse impact on coexistences, is currently unknown</a:t>
            </a:r>
          </a:p>
          <a:p>
            <a:pPr lvl="1"/>
            <a:r>
              <a:rPr lang="en-AU" dirty="0"/>
              <a:t>EN 301 893 (5 GHz) &amp; EN 303 687 (6 GHz) are progressing towards completion, with some open issues deferred to the future</a:t>
            </a:r>
          </a:p>
          <a:p>
            <a:pPr lvl="2"/>
            <a:r>
              <a:rPr lang="en-AU" dirty="0" err="1"/>
              <a:t>TGbe</a:t>
            </a:r>
            <a:r>
              <a:rPr lang="en-AU" dirty="0"/>
              <a:t>/Coex SC need to resolve issues related to 802.11be operation in 5 GHz</a:t>
            </a:r>
          </a:p>
          <a:p>
            <a:pPr lvl="2"/>
            <a:r>
              <a:rPr lang="en-AU" dirty="0"/>
              <a:t>C2C &amp; NB FH have been deferred in 6 GHz</a:t>
            </a:r>
          </a:p>
          <a:p>
            <a:pPr lvl="2"/>
            <a:r>
              <a:rPr lang="en-AU" dirty="0"/>
              <a:t>There are some open &amp; potential specification issues for the WG in 6 GHz</a:t>
            </a:r>
          </a:p>
          <a:p>
            <a:pPr lvl="1"/>
            <a:r>
              <a:rPr lang="en-AU" dirty="0"/>
              <a:t>5.8 GHz &amp; 6 GHz regulatory discussions/debates are continuing</a:t>
            </a:r>
          </a:p>
          <a:p>
            <a:pPr lvl="1"/>
            <a:r>
              <a:rPr lang="en-AU" dirty="0"/>
              <a:t>Ongoing monitoring of 3GPP is required (</a:t>
            </a:r>
            <a:r>
              <a:rPr lang="en-AU" dirty="0" err="1"/>
              <a:t>inc</a:t>
            </a:r>
            <a:r>
              <a:rPr lang="en-AU" dirty="0"/>
              <a:t> for SL-U)</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19</a:t>
            </a:fld>
            <a:endParaRPr lang="en-US" dirty="0"/>
          </a:p>
        </p:txBody>
      </p:sp>
    </p:spTree>
    <p:extLst>
      <p:ext uri="{BB962C8B-B14F-4D97-AF65-F5344CB8AC3E}">
        <p14:creationId xmlns:p14="http://schemas.microsoft.com/office/powerpoint/2010/main" val="407768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11</a:t>
            </a:r>
            <a:r>
              <a:rPr lang="en-AU" baseline="30000" dirty="0"/>
              <a:t>th</a:t>
            </a:r>
            <a:r>
              <a:rPr lang="en-AU" dirty="0"/>
              <a:t> virtual meeting of the </a:t>
            </a:r>
            <a:r>
              <a:rPr lang="en-AU" i="1" dirty="0"/>
              <a:t>Coex SC </a:t>
            </a:r>
            <a:r>
              <a:rPr lang="en-AU" dirty="0"/>
              <a:t>in March 2022</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2</a:t>
            </a:fld>
            <a:endParaRPr lang="en-US" dirty="0"/>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649565206"/>
              </p:ext>
            </p:extLst>
          </p:nvPr>
        </p:nvGraphicFramePr>
        <p:xfrm>
          <a:off x="3274220" y="16002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23756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23756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23756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23756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23756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23756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23756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23756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23756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23756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23756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23756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23756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478956401"/>
              </p:ext>
            </p:extLst>
          </p:nvPr>
        </p:nvGraphicFramePr>
        <p:xfrm>
          <a:off x="396875" y="1600993"/>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3251025286"/>
              </p:ext>
            </p:extLst>
          </p:nvPr>
        </p:nvGraphicFramePr>
        <p:xfrm>
          <a:off x="418646" y="3658393"/>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graphicFrame>
        <p:nvGraphicFramePr>
          <p:cNvPr id="14" name="Table 6">
            <a:extLst>
              <a:ext uri="{FF2B5EF4-FFF2-40B4-BE49-F238E27FC236}">
                <a16:creationId xmlns:a16="http://schemas.microsoft.com/office/drawing/2014/main" id="{5797CD4E-AAD4-48E7-8EB7-BCE9E18F09F7}"/>
              </a:ext>
            </a:extLst>
          </p:cNvPr>
          <p:cNvGraphicFramePr>
            <a:graphicFrameLocks noGrp="1"/>
          </p:cNvGraphicFramePr>
          <p:nvPr>
            <p:extLst>
              <p:ext uri="{D42A27DB-BD31-4B8C-83A1-F6EECF244321}">
                <p14:modId xmlns:p14="http://schemas.microsoft.com/office/powerpoint/2010/main" val="1921381443"/>
              </p:ext>
            </p:extLst>
          </p:nvPr>
        </p:nvGraphicFramePr>
        <p:xfrm>
          <a:off x="6172200" y="1600200"/>
          <a:ext cx="2667000" cy="21336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237565">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2021</a:t>
                      </a:r>
                    </a:p>
                  </a:txBody>
                  <a:tcPr/>
                </a:tc>
                <a:extLst>
                  <a:ext uri="{0D108BD9-81ED-4DB2-BD59-A6C34878D82A}">
                    <a16:rowId xmlns:a16="http://schemas.microsoft.com/office/drawing/2014/main" val="2412186687"/>
                  </a:ext>
                </a:extLst>
              </a:tr>
              <a:tr h="237565">
                <a:tc>
                  <a:txBody>
                    <a:bodyPr/>
                    <a:lstStyle/>
                    <a:p>
                      <a:pPr algn="ctr"/>
                      <a:r>
                        <a:rPr lang="en-AU" sz="1400" dirty="0"/>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2021</a:t>
                      </a:r>
                    </a:p>
                  </a:txBody>
                  <a:tcPr/>
                </a:tc>
                <a:extLst>
                  <a:ext uri="{0D108BD9-81ED-4DB2-BD59-A6C34878D82A}">
                    <a16:rowId xmlns:a16="http://schemas.microsoft.com/office/drawing/2014/main" val="8607602"/>
                  </a:ext>
                </a:extLst>
              </a:tr>
              <a:tr h="237565">
                <a:tc>
                  <a:txBody>
                    <a:bodyPr/>
                    <a:lstStyle/>
                    <a:p>
                      <a:pPr algn="ctr"/>
                      <a:r>
                        <a:rPr lang="en-AU" sz="1400" dirty="0"/>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Nov 2021</a:t>
                      </a:r>
                    </a:p>
                  </a:txBody>
                  <a:tcPr/>
                </a:tc>
                <a:extLst>
                  <a:ext uri="{0D108BD9-81ED-4DB2-BD59-A6C34878D82A}">
                    <a16:rowId xmlns:a16="http://schemas.microsoft.com/office/drawing/2014/main" val="193993390"/>
                  </a:ext>
                </a:extLst>
              </a:tr>
              <a:tr h="237565">
                <a:tc>
                  <a:txBody>
                    <a:bodyPr/>
                    <a:lstStyle/>
                    <a:p>
                      <a:pPr algn="ctr"/>
                      <a:r>
                        <a:rPr lang="en-AU" sz="1400" dirty="0"/>
                        <a:t>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Jan 2022</a:t>
                      </a:r>
                    </a:p>
                  </a:txBody>
                  <a:tcPr/>
                </a:tc>
                <a:extLst>
                  <a:ext uri="{0D108BD9-81ED-4DB2-BD59-A6C34878D82A}">
                    <a16:rowId xmlns:a16="http://schemas.microsoft.com/office/drawing/2014/main" val="419208905"/>
                  </a:ext>
                </a:extLst>
              </a:tr>
              <a:tr h="237565">
                <a:tc>
                  <a:txBody>
                    <a:bodyPr/>
                    <a:lstStyle/>
                    <a:p>
                      <a:pPr algn="ctr"/>
                      <a:r>
                        <a:rPr lang="en-AU" sz="1400" dirty="0"/>
                        <a:t>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Mar 2022</a:t>
                      </a:r>
                    </a:p>
                  </a:txBody>
                  <a:tcPr/>
                </a:tc>
                <a:extLst>
                  <a:ext uri="{0D108BD9-81ED-4DB2-BD59-A6C34878D82A}">
                    <a16:rowId xmlns:a16="http://schemas.microsoft.com/office/drawing/2014/main" val="3002379940"/>
                  </a:ext>
                </a:extLst>
              </a:tr>
              <a:tr h="237565">
                <a:tc>
                  <a:txBody>
                    <a:bodyPr/>
                    <a:lstStyle/>
                    <a:p>
                      <a:pPr algn="ctr"/>
                      <a:r>
                        <a:rPr lang="en-AU" sz="1400" dirty="0">
                          <a:solidFill>
                            <a:schemeClr val="bg1">
                              <a:lumMod val="85000"/>
                            </a:schemeClr>
                          </a:solidFill>
                        </a:rPr>
                        <a:t>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bg1">
                              <a:lumMod val="85000"/>
                            </a:schemeClr>
                          </a:solidFill>
                        </a:rPr>
                        <a:t>Hybrid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bg1">
                              <a:lumMod val="85000"/>
                            </a:schemeClr>
                          </a:solidFill>
                        </a:rPr>
                        <a:t>May 2022</a:t>
                      </a:r>
                    </a:p>
                  </a:txBody>
                  <a:tcPr/>
                </a:tc>
                <a:extLst>
                  <a:ext uri="{0D108BD9-81ED-4DB2-BD59-A6C34878D82A}">
                    <a16:rowId xmlns:a16="http://schemas.microsoft.com/office/drawing/2014/main" val="28459856"/>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Drivers of coexistence</a:t>
            </a:r>
          </a:p>
          <a:p>
            <a:pPr marL="342900" lvl="1" indent="-342900" algn="ctr">
              <a:buNone/>
            </a:pPr>
            <a:r>
              <a:rPr lang="en-AU" sz="2400" b="1" dirty="0">
                <a:solidFill>
                  <a:srgbClr val="FF0000"/>
                </a:solidFill>
              </a:rPr>
              <a:t>Unlicensed LAA/NR-U deployment</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20</a:t>
            </a:fld>
            <a:endParaRPr lang="en-US" dirty="0"/>
          </a:p>
        </p:txBody>
      </p:sp>
    </p:spTree>
    <p:extLst>
      <p:ext uri="{BB962C8B-B14F-4D97-AF65-F5344CB8AC3E}">
        <p14:creationId xmlns:p14="http://schemas.microsoft.com/office/powerpoint/2010/main" val="1255292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There was a significant LAA deployment in</a:t>
            </a:r>
            <a:br>
              <a:rPr lang="en-AU" dirty="0"/>
            </a:br>
            <a:r>
              <a:rPr lang="en-AU" dirty="0"/>
              <a:t>Chicago as early as Jan 2020</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study in Chicago in Jan 2020 shows a significant LAA deployment … that was expanding rapidly</a:t>
            </a:r>
          </a:p>
          <a:p>
            <a:pPr lvl="2"/>
            <a:r>
              <a:rPr lang="en-AU" dirty="0"/>
              <a:t>In Jan 2020, AT&amp;T mostly used channel 149 &amp; Verizon mostly used channel 36, avoiding intra-LAA coex issues</a:t>
            </a:r>
          </a:p>
          <a:p>
            <a:pPr lvl="1"/>
            <a:r>
              <a:rPr lang="en-AU" dirty="0"/>
              <a:t>See </a:t>
            </a:r>
            <a:r>
              <a:rPr lang="en-AU" i="1" dirty="0"/>
              <a:t>Measurement-based coexistence studies of LAA &amp; Wi-Fi deployments in Chicago</a:t>
            </a:r>
            <a:r>
              <a:rPr lang="en-AU" dirty="0"/>
              <a:t> </a:t>
            </a:r>
          </a:p>
          <a:p>
            <a:pPr lvl="2"/>
            <a:r>
              <a:rPr lang="en-AU" dirty="0"/>
              <a:t>Vanlin Sathya, Muhammad Iqbal Rochman,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dirty="0"/>
              <a:t>Slide </a:t>
            </a:r>
            <a:fld id="{EF4002E7-DB4D-4CC3-8382-1939D19420D8}" type="slidenum">
              <a:rPr lang="en-US" smtClean="0"/>
              <a:pPr/>
              <a:t>21</a:t>
            </a:fld>
            <a:endParaRPr lang="en-US" dirty="0"/>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2" name="Rectangle 11">
            <a:extLst>
              <a:ext uri="{FF2B5EF4-FFF2-40B4-BE49-F238E27FC236}">
                <a16:creationId xmlns:a16="http://schemas.microsoft.com/office/drawing/2014/main" id="{6E8BF6D5-1542-49D7-B49D-E9418958E309}"/>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20197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a:t>eLAA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22</a:t>
            </a:fld>
            <a:endParaRPr lang="en-US" dirty="0"/>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1" name="Rectangle 10">
            <a:extLst>
              <a:ext uri="{FF2B5EF4-FFF2-40B4-BE49-F238E27FC236}">
                <a16:creationId xmlns:a16="http://schemas.microsoft.com/office/drawing/2014/main" id="{F23CCA8B-5EA6-49CF-9B11-7744631D39E3}"/>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a:t>We are now also tracking 5G clients in unlicensed bands to highlight the importance of coex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7773556"/>
              </p:ext>
            </p:extLst>
          </p:nvPr>
        </p:nvGraphicFramePr>
        <p:xfrm>
          <a:off x="76200" y="1981200"/>
          <a:ext cx="8153397" cy="2938473"/>
        </p:xfrm>
        <a:graphic>
          <a:graphicData uri="http://schemas.openxmlformats.org/drawingml/2006/table">
            <a:tbl>
              <a:tblPr firstRow="1" bandRow="1">
                <a:tableStyleId>{21E4AEA4-8DFA-4A89-87EB-49C32662AFE0}</a:tableStyleId>
              </a:tblPr>
              <a:tblGrid>
                <a:gridCol w="606973">
                  <a:extLst>
                    <a:ext uri="{9D8B030D-6E8A-4147-A177-3AD203B41FA5}">
                      <a16:colId xmlns:a16="http://schemas.microsoft.com/office/drawing/2014/main" val="3409454223"/>
                    </a:ext>
                  </a:extLst>
                </a:gridCol>
                <a:gridCol w="1076168">
                  <a:extLst>
                    <a:ext uri="{9D8B030D-6E8A-4147-A177-3AD203B41FA5}">
                      <a16:colId xmlns:a16="http://schemas.microsoft.com/office/drawing/2014/main" val="1001302695"/>
                    </a:ext>
                  </a:extLst>
                </a:gridCol>
                <a:gridCol w="808782">
                  <a:extLst>
                    <a:ext uri="{9D8B030D-6E8A-4147-A177-3AD203B41FA5}">
                      <a16:colId xmlns:a16="http://schemas.microsoft.com/office/drawing/2014/main" val="175375953"/>
                    </a:ext>
                  </a:extLst>
                </a:gridCol>
                <a:gridCol w="808782">
                  <a:extLst>
                    <a:ext uri="{9D8B030D-6E8A-4147-A177-3AD203B41FA5}">
                      <a16:colId xmlns:a16="http://schemas.microsoft.com/office/drawing/2014/main" val="3937962473"/>
                    </a:ext>
                  </a:extLst>
                </a:gridCol>
                <a:gridCol w="808782">
                  <a:extLst>
                    <a:ext uri="{9D8B030D-6E8A-4147-A177-3AD203B41FA5}">
                      <a16:colId xmlns:a16="http://schemas.microsoft.com/office/drawing/2014/main" val="4245245893"/>
                    </a:ext>
                  </a:extLst>
                </a:gridCol>
                <a:gridCol w="808782">
                  <a:extLst>
                    <a:ext uri="{9D8B030D-6E8A-4147-A177-3AD203B41FA5}">
                      <a16:colId xmlns:a16="http://schemas.microsoft.com/office/drawing/2014/main" val="1539556242"/>
                    </a:ext>
                  </a:extLst>
                </a:gridCol>
                <a:gridCol w="808782">
                  <a:extLst>
                    <a:ext uri="{9D8B030D-6E8A-4147-A177-3AD203B41FA5}">
                      <a16:colId xmlns:a16="http://schemas.microsoft.com/office/drawing/2014/main" val="3409390921"/>
                    </a:ext>
                  </a:extLst>
                </a:gridCol>
                <a:gridCol w="808782">
                  <a:extLst>
                    <a:ext uri="{9D8B030D-6E8A-4147-A177-3AD203B41FA5}">
                      <a16:colId xmlns:a16="http://schemas.microsoft.com/office/drawing/2014/main" val="134763259"/>
                    </a:ext>
                  </a:extLst>
                </a:gridCol>
                <a:gridCol w="808782">
                  <a:extLst>
                    <a:ext uri="{9D8B030D-6E8A-4147-A177-3AD203B41FA5}">
                      <a16:colId xmlns:a16="http://schemas.microsoft.com/office/drawing/2014/main" val="927738004"/>
                    </a:ext>
                  </a:extLst>
                </a:gridCol>
                <a:gridCol w="808782">
                  <a:extLst>
                    <a:ext uri="{9D8B030D-6E8A-4147-A177-3AD203B41FA5}">
                      <a16:colId xmlns:a16="http://schemas.microsoft.com/office/drawing/2014/main" val="2036209486"/>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(Feb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12, 13</a:t>
                      </a:r>
                      <a:br>
                        <a:rPr lang="en-AU" sz="1200" dirty="0"/>
                      </a:br>
                      <a:r>
                        <a:rPr lang="en-AU" sz="1200" dirty="0"/>
                        <a:t> (Mar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14</a:t>
                      </a:r>
                      <a:br>
                        <a:rPr lang="en-AU" sz="1200" dirty="0"/>
                      </a:br>
                      <a:r>
                        <a:rPr lang="en-AU" sz="1200" dirty="0"/>
                        <a:t> (Jun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15</a:t>
                      </a:r>
                      <a:br>
                        <a:rPr lang="en-AU" sz="1200" dirty="0"/>
                      </a:br>
                      <a:r>
                        <a:rPr lang="en-AU" sz="1200" dirty="0"/>
                        <a:t> (Aug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16</a:t>
                      </a:r>
                      <a:br>
                        <a:rPr lang="en-AU" sz="1200" dirty="0"/>
                      </a:br>
                      <a:r>
                        <a:rPr lang="en-AU" sz="1200" dirty="0"/>
                        <a:t> (Dec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17</a:t>
                      </a:r>
                      <a:br>
                        <a:rPr lang="en-AU" sz="1200" dirty="0"/>
                      </a:br>
                      <a:r>
                        <a:rPr lang="en-AU" sz="1200" dirty="0"/>
                        <a:t> (Jan ’22)</a:t>
                      </a:r>
                    </a:p>
                  </a:txBody>
                  <a:tcPr marL="0" marR="0" anchor="ctr"/>
                </a:tc>
                <a:extLst>
                  <a:ext uri="{0D108BD9-81ED-4DB2-BD59-A6C34878D82A}">
                    <a16:rowId xmlns:a16="http://schemas.microsoft.com/office/drawing/2014/main" val="199255957"/>
                  </a:ext>
                </a:extLst>
              </a:tr>
              <a:tr h="275697">
                <a:tc rowSpan="3">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329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a:t>
                      </a:r>
                    </a:p>
                  </a:txBody>
                  <a:tcPr anchor="ctr"/>
                </a:tc>
                <a:extLst>
                  <a:ext uri="{0D108BD9-81ED-4DB2-BD59-A6C34878D82A}">
                    <a16:rowId xmlns:a16="http://schemas.microsoft.com/office/drawing/2014/main" val="21003233"/>
                  </a:ext>
                </a:extLst>
              </a:tr>
              <a:tr h="275697">
                <a:tc rowSpan="3">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3901041144"/>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solidFill>
                            <a:schemeClr val="tx1"/>
                          </a:solidFill>
                        </a:rPr>
                        <a:t>16</a:t>
                      </a:r>
                    </a:p>
                  </a:txBody>
                  <a:tcPr anchor="ctr"/>
                </a:tc>
                <a:tc>
                  <a:txBody>
                    <a:bodyPr/>
                    <a:lstStyle/>
                    <a:p>
                      <a:pPr algn="ctr"/>
                      <a:r>
                        <a:rPr lang="en-AU" sz="1200" dirty="0"/>
                        <a:t>16</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2820953722"/>
                  </a:ext>
                </a:extLst>
              </a:tr>
              <a:tr h="275697">
                <a:tc rowSpan="3">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1745351656"/>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23</a:t>
            </a:fld>
            <a:endParaRPr lang="en-US" dirty="0"/>
          </a:p>
        </p:txBody>
      </p:sp>
      <p:sp>
        <p:nvSpPr>
          <p:cNvPr id="8" name="Rectangle 7"/>
          <p:cNvSpPr/>
          <p:nvPr/>
        </p:nvSpPr>
        <p:spPr bwMode="auto">
          <a:xfrm>
            <a:off x="76200" y="5216211"/>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r>
              <a:rPr lang="en-AU" sz="900" dirty="0">
                <a:latin typeface="+mj-lt"/>
              </a:rPr>
              <a:t>GSA: LTE Ecosystem Status (Mar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9" name="Rectangle 8">
            <a:extLst>
              <a:ext uri="{FF2B5EF4-FFF2-40B4-BE49-F238E27FC236}">
                <a16:creationId xmlns:a16="http://schemas.microsoft.com/office/drawing/2014/main" id="{BB7C9B41-085A-4249-B635-4D626FC1A89C}"/>
              </a:ext>
            </a:extLst>
          </p:cNvPr>
          <p:cNvSpPr/>
          <p:nvPr/>
        </p:nvSpPr>
        <p:spPr bwMode="auto">
          <a:xfrm>
            <a:off x="4419600" y="52578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3"/>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startAt="13"/>
              <a:tabLst>
                <a:tab pos="182563" algn="l"/>
              </a:tabLst>
            </a:pPr>
            <a:r>
              <a:rPr lang="en-AU" sz="900" dirty="0">
                <a:latin typeface="+mj-lt"/>
              </a:rPr>
              <a:t>GSA: LTE Ecosystem Report (Status Update Jun 2021)</a:t>
            </a:r>
          </a:p>
          <a:p>
            <a:pPr marL="228600" indent="-228600" eaLnBrk="0" hangingPunct="0">
              <a:spcBef>
                <a:spcPts val="700"/>
              </a:spcBef>
              <a:buFont typeface="+mj-lt"/>
              <a:buAutoNum type="arabicPeriod" startAt="13"/>
              <a:tabLst>
                <a:tab pos="182563" algn="l"/>
              </a:tabLst>
            </a:pPr>
            <a:r>
              <a:rPr lang="en-AU" sz="900" dirty="0">
                <a:latin typeface="+mj-lt"/>
              </a:rPr>
              <a:t>GSA: </a:t>
            </a:r>
            <a:r>
              <a:rPr lang="en-AU" sz="900" i="0" dirty="0">
                <a:effectLst/>
                <a:latin typeface="+mj-lt"/>
              </a:rPr>
              <a:t>NTS Stats Update (Aug 2021)</a:t>
            </a:r>
          </a:p>
          <a:p>
            <a:pPr marL="228600" indent="-228600" eaLnBrk="0" hangingPunct="0">
              <a:spcBef>
                <a:spcPts val="700"/>
              </a:spcBef>
              <a:buFont typeface="+mj-lt"/>
              <a:buAutoNum type="arabicPeriod" startAt="13"/>
              <a:tabLst>
                <a:tab pos="182563" algn="l"/>
              </a:tabLst>
            </a:pPr>
            <a:r>
              <a:rPr lang="en-AU" sz="900" dirty="0">
                <a:latin typeface="+mj-lt"/>
              </a:rPr>
              <a:t>GSA: NTS database snapshot: LTE and 5G Market Statistics (Dec 2021)</a:t>
            </a:r>
          </a:p>
          <a:p>
            <a:pPr marL="228600" indent="-228600" eaLnBrk="0" hangingPunct="0">
              <a:spcBef>
                <a:spcPts val="700"/>
              </a:spcBef>
              <a:buFont typeface="+mj-lt"/>
              <a:buAutoNum type="arabicPeriod" startAt="13"/>
              <a:tabLst>
                <a:tab pos="182563" algn="l"/>
              </a:tabLst>
            </a:pPr>
            <a:r>
              <a:rPr lang="en-AU" sz="900" i="0" dirty="0">
                <a:effectLst/>
                <a:latin typeface="+mj-lt"/>
              </a:rPr>
              <a:t>GSA: NTS Statistics (Jan 2022)</a:t>
            </a:r>
          </a:p>
          <a:p>
            <a:pPr marL="228600" indent="-228600" eaLnBrk="0" hangingPunct="0">
              <a:spcBef>
                <a:spcPts val="700"/>
              </a:spcBef>
              <a:buFont typeface="+mj-lt"/>
              <a:buAutoNum type="arabicPeriod" startAt="13"/>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5" name="Rectangle 14">
            <a:extLst>
              <a:ext uri="{FF2B5EF4-FFF2-40B4-BE49-F238E27FC236}">
                <a16:creationId xmlns:a16="http://schemas.microsoft.com/office/drawing/2014/main" id="{EB7AA307-5A08-4F34-97A4-BE5DBE2E21F5}"/>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Feb 2022</a:t>
            </a:r>
          </a:p>
        </p:txBody>
      </p:sp>
    </p:spTree>
    <p:extLst>
      <p:ext uri="{BB962C8B-B14F-4D97-AF65-F5344CB8AC3E}">
        <p14:creationId xmlns:p14="http://schemas.microsoft.com/office/powerpoint/2010/main" val="378155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SP networks globally has been steady for 2+ years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7975356"/>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24</a:t>
            </a:fld>
            <a:endParaRPr lang="en-US" dirty="0"/>
          </a:p>
        </p:txBody>
      </p:sp>
      <p:sp>
        <p:nvSpPr>
          <p:cNvPr id="9" name="Rectangle 8">
            <a:extLst>
              <a:ext uri="{FF2B5EF4-FFF2-40B4-BE49-F238E27FC236}">
                <a16:creationId xmlns:a16="http://schemas.microsoft.com/office/drawing/2014/main" id="{F63DC3B7-6F7A-4084-8982-6777D83FAB1C}"/>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Feb 2022</a:t>
            </a:r>
          </a:p>
        </p:txBody>
      </p:sp>
      <p:sp>
        <p:nvSpPr>
          <p:cNvPr id="3" name="Oval 2">
            <a:extLst>
              <a:ext uri="{FF2B5EF4-FFF2-40B4-BE49-F238E27FC236}">
                <a16:creationId xmlns:a16="http://schemas.microsoft.com/office/drawing/2014/main" id="{359C6096-070A-41A6-9765-AA02B7A2AB5C}"/>
              </a:ext>
            </a:extLst>
          </p:cNvPr>
          <p:cNvSpPr/>
          <p:nvPr/>
        </p:nvSpPr>
        <p:spPr bwMode="auto">
          <a:xfrm>
            <a:off x="5181600" y="2743200"/>
            <a:ext cx="289560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A631C6C9-ED38-4374-8BC3-2C324A35EFC9}"/>
              </a:ext>
            </a:extLst>
          </p:cNvPr>
          <p:cNvSpPr/>
          <p:nvPr/>
        </p:nvSpPr>
        <p:spPr bwMode="auto">
          <a:xfrm>
            <a:off x="7629525" y="2513626"/>
            <a:ext cx="914400" cy="30577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Stable!</a:t>
            </a:r>
          </a:p>
        </p:txBody>
      </p:sp>
    </p:spTree>
    <p:extLst>
      <p:ext uri="{BB962C8B-B14F-4D97-AF65-F5344CB8AC3E}">
        <p14:creationId xmlns:p14="http://schemas.microsoft.com/office/powerpoint/2010/main" val="227757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Coex measurements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25</a:t>
            </a:fld>
            <a:endParaRPr lang="en-US" dirty="0"/>
          </a:p>
        </p:txBody>
      </p:sp>
    </p:spTree>
    <p:extLst>
      <p:ext uri="{BB962C8B-B14F-4D97-AF65-F5344CB8AC3E}">
        <p14:creationId xmlns:p14="http://schemas.microsoft.com/office/powerpoint/2010/main" val="3831584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heard about an LAA/Wi-Fi coexistence studies in Chicago throughout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During 2021, the Coex SC heard about various LAA/Wi-Fi coexistence measurements undertaken in the in the Chicago area</a:t>
            </a:r>
          </a:p>
          <a:p>
            <a:pPr lvl="2"/>
            <a:r>
              <a:rPr lang="en-AU" dirty="0"/>
              <a:t>See </a:t>
            </a:r>
            <a:r>
              <a:rPr lang="en-AU" dirty="0">
                <a:hlinkClick r:id="rId2"/>
              </a:rPr>
              <a:t>11-20-1973</a:t>
            </a:r>
            <a:r>
              <a:rPr lang="en-AU" dirty="0"/>
              <a:t> (Jan 2021)</a:t>
            </a:r>
          </a:p>
          <a:p>
            <a:pPr lvl="2"/>
            <a:r>
              <a:rPr lang="en-AU" dirty="0"/>
              <a:t>See </a:t>
            </a:r>
            <a:r>
              <a:rPr lang="en-AU" dirty="0">
                <a:solidFill>
                  <a:srgbClr val="FF0000"/>
                </a:solidFill>
                <a:hlinkClick r:id="rId3"/>
              </a:rPr>
              <a:t>11-21-1858</a:t>
            </a:r>
            <a:r>
              <a:rPr lang="en-AU" dirty="0">
                <a:solidFill>
                  <a:srgbClr val="FF0000"/>
                </a:solidFill>
              </a:rPr>
              <a:t> </a:t>
            </a:r>
            <a:r>
              <a:rPr lang="en-AU" dirty="0"/>
              <a:t>(Nov 2021)</a:t>
            </a:r>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26</a:t>
            </a:fld>
            <a:endParaRPr lang="en-US" dirty="0"/>
          </a:p>
        </p:txBody>
      </p:sp>
      <p:sp>
        <p:nvSpPr>
          <p:cNvPr id="6" name="Rectangle 5">
            <a:extLst>
              <a:ext uri="{FF2B5EF4-FFF2-40B4-BE49-F238E27FC236}">
                <a16:creationId xmlns:a16="http://schemas.microsoft.com/office/drawing/2014/main" id="{558D11BA-5ACB-4BD7-BBFD-8C82038CCE1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97213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reported in Jan 2021 showed LAA has a significant adverse impact on Wi-Fi Beacons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a:t>
            </a:r>
            <a:r>
              <a:rPr lang="en-AU" dirty="0">
                <a:hlinkClick r:id="rId2"/>
              </a:rPr>
              <a:t>11-20-1973</a:t>
            </a:r>
            <a:r>
              <a:rPr lang="en-AU" dirty="0"/>
              <a:t>) investigated the effect of LAA on Wi-Fi operation in various typical configurations, including hidden nodes</a:t>
            </a:r>
          </a:p>
          <a:p>
            <a:pPr lvl="1"/>
            <a:r>
              <a:rPr lang="en-AU" dirty="0"/>
              <a:t>The work showed that LAA</a:t>
            </a:r>
            <a:br>
              <a:rPr lang="en-AU" dirty="0"/>
            </a:br>
            <a:r>
              <a:rPr lang="en-AU" dirty="0"/>
              <a:t>caused significant interference</a:t>
            </a:r>
            <a:br>
              <a:rPr lang="en-AU" dirty="0"/>
            </a:br>
            <a:r>
              <a:rPr lang="en-AU" dirty="0"/>
              <a:t>to Wi-Fi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TxOPs (~8 ms)</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27</a:t>
            </a:fld>
            <a:endParaRPr lang="en-US" dirty="0"/>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3">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
        <p:nvSpPr>
          <p:cNvPr id="12" name="Rectangle 11">
            <a:extLst>
              <a:ext uri="{FF2B5EF4-FFF2-40B4-BE49-F238E27FC236}">
                <a16:creationId xmlns:a16="http://schemas.microsoft.com/office/drawing/2014/main" id="{D230B919-7AE3-4C1E-886A-B9C286DD6897}"/>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a:t>
            </a:r>
            <a:r>
              <a:rPr lang="en-AU" sz="1600" b="1" dirty="0">
                <a:solidFill>
                  <a:srgbClr val="FF0000"/>
                </a:solidFill>
                <a:latin typeface="+mj-lt"/>
              </a:rPr>
              <a:t>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58911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reported in Jan 2021 showed LAA also has a significant adverse impact on Wi-Fi data</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a:t>
            </a:r>
            <a:r>
              <a:rPr lang="en-AU" dirty="0">
                <a:hlinkClick r:id="rId2"/>
              </a:rPr>
              <a:t>11-20-1973</a:t>
            </a:r>
            <a:r>
              <a:rPr lang="en-AU" dirty="0"/>
              <a:t>) showed that LAA caused significant interference to data traffic in the tested configuration</a:t>
            </a:r>
          </a:p>
          <a:p>
            <a:pPr lvl="2"/>
            <a:r>
              <a:rPr lang="en-AU" dirty="0"/>
              <a:t>Probably because LAA is using ED @ -72 dBm 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28</a:t>
            </a:fld>
            <a:endParaRPr lang="en-US" dirty="0"/>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3">
            <a:alphaModFix/>
          </a:blip>
          <a:stretch>
            <a:fillRect/>
          </a:stretch>
        </p:blipFill>
        <p:spPr>
          <a:xfrm>
            <a:off x="685800" y="40394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4">
            <a:alphaModFix/>
          </a:blip>
          <a:stretch>
            <a:fillRect/>
          </a:stretch>
        </p:blipFill>
        <p:spPr>
          <a:xfrm>
            <a:off x="5511800" y="40394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37338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no LAA</a:t>
            </a:r>
            <a:endParaRPr kumimoji="0" lang="en-AU" sz="14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3741421"/>
            <a:ext cx="32512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one LAA</a:t>
            </a:r>
            <a:endParaRPr kumimoji="0" lang="en-AU" sz="14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cxnSpLocks/>
            <a:stCxn id="6" idx="3"/>
            <a:endCxn id="16" idx="1"/>
          </p:cNvCxnSpPr>
          <p:nvPr/>
        </p:nvCxnSpPr>
        <p:spPr bwMode="auto">
          <a:xfrm>
            <a:off x="3749314" y="38828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381000" y="5606657"/>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Addition of LAA caused all Wi-Fi traffic to collapse …</a:t>
            </a:r>
            <a:endParaRPr kumimoji="0" lang="en-AU" sz="14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4141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2083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381000" y="5849043"/>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 except </a:t>
            </a:r>
            <a:r>
              <a:rPr lang="en-AU" sz="1400" dirty="0">
                <a:solidFill>
                  <a:srgbClr val="FFC000"/>
                </a:solidFill>
                <a:latin typeface="+mj-lt"/>
              </a:rPr>
              <a:t>streaming</a:t>
            </a:r>
            <a:r>
              <a:rPr lang="en-AU" sz="1400" dirty="0">
                <a:solidFill>
                  <a:srgbClr val="FF0000"/>
                </a:solidFill>
                <a:latin typeface="+mj-lt"/>
              </a:rPr>
              <a:t> because LAA uses licensed for streaming</a:t>
            </a:r>
            <a:endParaRPr kumimoji="0" lang="en-AU" sz="14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4496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2438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749314" y="4011654"/>
            <a:ext cx="1737086"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All client close</a:t>
            </a:r>
            <a:br>
              <a:rPr lang="en-AU" sz="1400" dirty="0">
                <a:solidFill>
                  <a:srgbClr val="FF0000"/>
                </a:solidFill>
                <a:latin typeface="+mj-lt"/>
              </a:rPr>
            </a:br>
            <a:r>
              <a:rPr lang="en-AU" sz="1400" dirty="0">
                <a:solidFill>
                  <a:srgbClr val="FF0000"/>
                </a:solidFill>
                <a:latin typeface="+mj-lt"/>
              </a:rPr>
              <a:t>to Wi-Fi APs </a:t>
            </a:r>
            <a:endParaRPr kumimoji="0" lang="en-AU" sz="1400" b="0" i="0" u="none" strike="noStrike" cap="none" normalizeH="0" baseline="0" dirty="0">
              <a:ln>
                <a:noFill/>
              </a:ln>
              <a:solidFill>
                <a:srgbClr val="FF0000"/>
              </a:solidFill>
              <a:effectLst/>
              <a:latin typeface="+mj-lt"/>
            </a:endParaRPr>
          </a:p>
        </p:txBody>
      </p:sp>
      <p:sp>
        <p:nvSpPr>
          <p:cNvPr id="19" name="Rectangle 18">
            <a:extLst>
              <a:ext uri="{FF2B5EF4-FFF2-40B4-BE49-F238E27FC236}">
                <a16:creationId xmlns:a16="http://schemas.microsoft.com/office/drawing/2014/main" id="{02A449C2-E4D7-457B-8AF1-78247178D6F4}"/>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15755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4AB0-AE02-4C0B-A5FC-62A01F9EDB3B}"/>
              </a:ext>
            </a:extLst>
          </p:cNvPr>
          <p:cNvSpPr>
            <a:spLocks noGrp="1"/>
          </p:cNvSpPr>
          <p:nvPr>
            <p:ph type="title"/>
          </p:nvPr>
        </p:nvSpPr>
        <p:spPr>
          <a:xfrm>
            <a:off x="685800" y="685800"/>
            <a:ext cx="7772400" cy="1066800"/>
          </a:xfrm>
        </p:spPr>
        <p:txBody>
          <a:bodyPr/>
          <a:lstStyle/>
          <a:p>
            <a:r>
              <a:rPr lang="en-AU" dirty="0"/>
              <a:t>New measurements reported in Nov 2021 seem to confirm the adverse impact of LAA on Wi-Fi</a:t>
            </a:r>
          </a:p>
        </p:txBody>
      </p:sp>
      <p:sp>
        <p:nvSpPr>
          <p:cNvPr id="11" name="Content Placeholder 10">
            <a:extLst>
              <a:ext uri="{FF2B5EF4-FFF2-40B4-BE49-F238E27FC236}">
                <a16:creationId xmlns:a16="http://schemas.microsoft.com/office/drawing/2014/main" id="{6E5A62F7-80AF-4697-AC2A-D6286F399F58}"/>
              </a:ext>
            </a:extLst>
          </p:cNvPr>
          <p:cNvSpPr>
            <a:spLocks noGrp="1"/>
          </p:cNvSpPr>
          <p:nvPr>
            <p:ph idx="1"/>
          </p:nvPr>
        </p:nvSpPr>
        <p:spPr>
          <a:xfrm>
            <a:off x="685800" y="1981200"/>
            <a:ext cx="3886200" cy="4114800"/>
          </a:xfrm>
        </p:spPr>
        <p:txBody>
          <a:bodyPr/>
          <a:lstStyle/>
          <a:p>
            <a:pPr lvl="1"/>
            <a:r>
              <a:rPr lang="en-AU" dirty="0"/>
              <a:t>The latest Uni of Chicago results (</a:t>
            </a:r>
            <a:r>
              <a:rPr lang="en-AU" dirty="0">
                <a:hlinkClick r:id="rId2"/>
              </a:rPr>
              <a:t>11-21-1858-01</a:t>
            </a:r>
            <a:r>
              <a:rPr lang="en-AU" dirty="0"/>
              <a:t>) confirmed previous results …</a:t>
            </a:r>
          </a:p>
          <a:p>
            <a:pPr lvl="1"/>
            <a:r>
              <a:rPr lang="en-AU" dirty="0"/>
              <a:t>… that LAA seems to block most Wi-Fi traffic on an LAA channel</a:t>
            </a:r>
          </a:p>
          <a:p>
            <a:pPr lvl="2"/>
            <a:r>
              <a:rPr lang="en-AU" dirty="0"/>
              <a:t>The problem appears to be that </a:t>
            </a:r>
            <a:r>
              <a:rPr lang="en-US" dirty="0">
                <a:sym typeface="Arial"/>
              </a:rPr>
              <a:t>LAA doesn’t back off because it is hidden from the indoor Wi-Fi APs</a:t>
            </a:r>
            <a:endParaRPr lang="en-AU" dirty="0"/>
          </a:p>
          <a:p>
            <a:pPr lvl="1"/>
            <a:r>
              <a:rPr lang="en-AU" dirty="0"/>
              <a:t>It doesn’t help that deployed LAA &amp; Wi-Fi systems are typically quite static in their choice of channels</a:t>
            </a:r>
          </a:p>
          <a:p>
            <a:pPr lvl="2"/>
            <a:r>
              <a:rPr lang="en-AU" dirty="0"/>
              <a:t>Neither system are sharing by avoiding using the same channels </a:t>
            </a:r>
          </a:p>
          <a:p>
            <a:pPr lvl="1"/>
            <a:endParaRPr lang="en-AU" dirty="0"/>
          </a:p>
        </p:txBody>
      </p:sp>
      <p:sp>
        <p:nvSpPr>
          <p:cNvPr id="4" name="Footer Placeholder 3">
            <a:extLst>
              <a:ext uri="{FF2B5EF4-FFF2-40B4-BE49-F238E27FC236}">
                <a16:creationId xmlns:a16="http://schemas.microsoft.com/office/drawing/2014/main" id="{4AB1C449-8F60-4459-ABC6-0B269D0EBBC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A6BFD28-053E-421F-85EE-FF86060D0ADD}"/>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29</a:t>
            </a:fld>
            <a:endParaRPr lang="en-US" dirty="0"/>
          </a:p>
        </p:txBody>
      </p:sp>
      <p:pic>
        <p:nvPicPr>
          <p:cNvPr id="12" name="Google Shape;107;p20">
            <a:extLst>
              <a:ext uri="{FF2B5EF4-FFF2-40B4-BE49-F238E27FC236}">
                <a16:creationId xmlns:a16="http://schemas.microsoft.com/office/drawing/2014/main" id="{8CF0F362-2819-48D5-8E8A-EF07CED1C104}"/>
              </a:ext>
            </a:extLst>
          </p:cNvPr>
          <p:cNvPicPr preferRelativeResize="0">
            <a:picLocks noChangeAspect="1"/>
          </p:cNvPicPr>
          <p:nvPr/>
        </p:nvPicPr>
        <p:blipFill>
          <a:blip r:embed="rId3">
            <a:alphaModFix/>
          </a:blip>
          <a:stretch>
            <a:fillRect/>
          </a:stretch>
        </p:blipFill>
        <p:spPr bwMode="auto">
          <a:xfrm>
            <a:off x="4572000" y="2130824"/>
            <a:ext cx="4270901" cy="320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1C20E1F-5B0F-4BBE-87B0-4E898A5616F2}"/>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2022</a:t>
            </a:r>
          </a:p>
        </p:txBody>
      </p:sp>
    </p:spTree>
    <p:extLst>
      <p:ext uri="{BB962C8B-B14F-4D97-AF65-F5344CB8AC3E}">
        <p14:creationId xmlns:p14="http://schemas.microsoft.com/office/powerpoint/2010/main" val="1494835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plenary session in March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March IEEE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r>
              <a:rPr lang="en-US" dirty="0"/>
              <a:t> or follow the registration link here </a:t>
            </a:r>
            <a:r>
              <a:rPr lang="en-US" dirty="0">
                <a:hlinkClick r:id="rId3"/>
              </a:rPr>
              <a:t>https://802world.org/plenary/</a:t>
            </a:r>
            <a:endParaRPr lang="en-US" dirty="0"/>
          </a:p>
          <a:p>
            <a:pPr lvl="1"/>
            <a:r>
              <a:rPr lang="en-US" dirty="0"/>
              <a:t>If you do not intend to register for this session you must leave this meeting and, if you have logged attendance on IMAT, email the 802.11 chair or vice chairs to have your attendance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4404-3E58-479A-A326-C3627210F090}"/>
              </a:ext>
            </a:extLst>
          </p:cNvPr>
          <p:cNvSpPr>
            <a:spLocks noGrp="1"/>
          </p:cNvSpPr>
          <p:nvPr>
            <p:ph type="title"/>
          </p:nvPr>
        </p:nvSpPr>
        <p:spPr>
          <a:xfrm>
            <a:off x="685800" y="685800"/>
            <a:ext cx="7772400" cy="1066800"/>
          </a:xfrm>
        </p:spPr>
        <p:txBody>
          <a:bodyPr/>
          <a:lstStyle/>
          <a:p>
            <a:r>
              <a:rPr lang="en-AU" dirty="0"/>
              <a:t>Questions were posed in Dec 2021 in relation to LAA/Wi-Fi </a:t>
            </a:r>
            <a:r>
              <a:rPr lang="en-AU" dirty="0" err="1"/>
              <a:t>coex</a:t>
            </a:r>
            <a:r>
              <a:rPr lang="en-AU" dirty="0"/>
              <a:t> issues</a:t>
            </a:r>
          </a:p>
        </p:txBody>
      </p:sp>
      <p:sp>
        <p:nvSpPr>
          <p:cNvPr id="3" name="Content Placeholder 2">
            <a:extLst>
              <a:ext uri="{FF2B5EF4-FFF2-40B4-BE49-F238E27FC236}">
                <a16:creationId xmlns:a16="http://schemas.microsoft.com/office/drawing/2014/main" id="{4EB109C7-192B-40A2-9ABD-65D89CF69B98}"/>
              </a:ext>
            </a:extLst>
          </p:cNvPr>
          <p:cNvSpPr>
            <a:spLocks noGrp="1"/>
          </p:cNvSpPr>
          <p:nvPr>
            <p:ph idx="1"/>
          </p:nvPr>
        </p:nvSpPr>
        <p:spPr>
          <a:xfrm>
            <a:off x="685800" y="1981200"/>
            <a:ext cx="7772400" cy="4114800"/>
          </a:xfrm>
        </p:spPr>
        <p:txBody>
          <a:bodyPr/>
          <a:lstStyle/>
          <a:p>
            <a:pPr marL="0" indent="0"/>
            <a:r>
              <a:rPr lang="en-AU" dirty="0"/>
              <a:t>LAA/Wi-Fi </a:t>
            </a:r>
            <a:r>
              <a:rPr lang="en-AU" dirty="0" err="1"/>
              <a:t>coex</a:t>
            </a:r>
            <a:r>
              <a:rPr lang="en-AU" dirty="0"/>
              <a:t> questions posed on WG reflector in Dec 2021 …</a:t>
            </a:r>
          </a:p>
          <a:p>
            <a:pPr lvl="1"/>
            <a:r>
              <a:rPr lang="en-AU" dirty="0"/>
              <a:t>Does anyone have new measurement data related to LAA/Wi-Fi </a:t>
            </a:r>
            <a:r>
              <a:rPr lang="en-AU" dirty="0" err="1"/>
              <a:t>coex</a:t>
            </a:r>
            <a:r>
              <a:rPr lang="en-AU" dirty="0"/>
              <a:t>?</a:t>
            </a:r>
          </a:p>
          <a:p>
            <a:pPr lvl="2"/>
            <a:r>
              <a:rPr lang="en-AU" dirty="0"/>
              <a:t>The University of Notre Dame is planning to continue the Uni of Chicago work, with results possibly available by July 2022</a:t>
            </a:r>
          </a:p>
          <a:p>
            <a:pPr lvl="1"/>
            <a:r>
              <a:rPr lang="en-AU" dirty="0"/>
              <a:t>Are there any proposed mitigations to avoid LAA/Wi-Fi </a:t>
            </a:r>
            <a:r>
              <a:rPr lang="en-AU" dirty="0" err="1"/>
              <a:t>coex</a:t>
            </a:r>
            <a:r>
              <a:rPr lang="en-AU" dirty="0"/>
              <a:t> issues?</a:t>
            </a:r>
          </a:p>
          <a:p>
            <a:pPr lvl="2"/>
            <a:r>
              <a:rPr lang="en-AU" dirty="0"/>
              <a:t>Particularly the </a:t>
            </a:r>
            <a:r>
              <a:rPr lang="en-AU" i="1" dirty="0"/>
              <a:t>hidden station </a:t>
            </a:r>
            <a:r>
              <a:rPr lang="en-AU" dirty="0"/>
              <a:t>issues highlighted by the Uni of Chicago measurements</a:t>
            </a:r>
          </a:p>
          <a:p>
            <a:pPr lvl="0"/>
            <a:r>
              <a:rPr lang="en-AU" dirty="0"/>
              <a:t>… without much response so far! </a:t>
            </a:r>
            <a:r>
              <a:rPr lang="en-AU" dirty="0">
                <a:solidFill>
                  <a:srgbClr val="FF0000"/>
                </a:solidFill>
                <a:sym typeface="Wingdings" panose="05000000000000000000" pitchFamily="2" charset="2"/>
              </a:rPr>
              <a:t></a:t>
            </a:r>
            <a:endParaRPr lang="en-AU" dirty="0">
              <a:solidFill>
                <a:srgbClr val="FF0000"/>
              </a:solidFill>
            </a:endParaRPr>
          </a:p>
        </p:txBody>
      </p:sp>
      <p:sp>
        <p:nvSpPr>
          <p:cNvPr id="4" name="Footer Placeholder 3">
            <a:extLst>
              <a:ext uri="{FF2B5EF4-FFF2-40B4-BE49-F238E27FC236}">
                <a16:creationId xmlns:a16="http://schemas.microsoft.com/office/drawing/2014/main" id="{33A2DF54-2B6E-4CA0-9612-FF45ED0B56F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A1B5416-07C9-4229-A7AC-118FF757475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30</a:t>
            </a:fld>
            <a:endParaRPr lang="en-US" dirty="0"/>
          </a:p>
        </p:txBody>
      </p:sp>
      <p:sp>
        <p:nvSpPr>
          <p:cNvPr id="6" name="Rectangle 5">
            <a:extLst>
              <a:ext uri="{FF2B5EF4-FFF2-40B4-BE49-F238E27FC236}">
                <a16:creationId xmlns:a16="http://schemas.microsoft.com/office/drawing/2014/main" id="{BDE736B7-2519-49C8-83FD-83EFFA5476E2}"/>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response after Jan 2022</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51271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4404-3E58-479A-A326-C3627210F090}"/>
              </a:ext>
            </a:extLst>
          </p:cNvPr>
          <p:cNvSpPr>
            <a:spLocks noGrp="1"/>
          </p:cNvSpPr>
          <p:nvPr>
            <p:ph type="title"/>
          </p:nvPr>
        </p:nvSpPr>
        <p:spPr>
          <a:xfrm>
            <a:off x="685800" y="685800"/>
            <a:ext cx="7772400" cy="1066800"/>
          </a:xfrm>
        </p:spPr>
        <p:txBody>
          <a:bodyPr/>
          <a:lstStyle/>
          <a:p>
            <a:r>
              <a:rPr lang="en-AU" dirty="0"/>
              <a:t>Questions were posed in Dec 2021 in relation to</a:t>
            </a:r>
            <a:br>
              <a:rPr lang="en-AU" dirty="0"/>
            </a:br>
            <a:r>
              <a:rPr lang="en-AU" dirty="0"/>
              <a:t>NR-U/Wi-Fi </a:t>
            </a:r>
            <a:r>
              <a:rPr lang="en-AU" dirty="0" err="1"/>
              <a:t>coex</a:t>
            </a:r>
            <a:r>
              <a:rPr lang="en-AU" dirty="0"/>
              <a:t> issues</a:t>
            </a:r>
          </a:p>
        </p:txBody>
      </p:sp>
      <p:sp>
        <p:nvSpPr>
          <p:cNvPr id="3" name="Content Placeholder 2">
            <a:extLst>
              <a:ext uri="{FF2B5EF4-FFF2-40B4-BE49-F238E27FC236}">
                <a16:creationId xmlns:a16="http://schemas.microsoft.com/office/drawing/2014/main" id="{4EB109C7-192B-40A2-9ABD-65D89CF69B98}"/>
              </a:ext>
            </a:extLst>
          </p:cNvPr>
          <p:cNvSpPr>
            <a:spLocks noGrp="1"/>
          </p:cNvSpPr>
          <p:nvPr>
            <p:ph idx="1"/>
          </p:nvPr>
        </p:nvSpPr>
        <p:spPr>
          <a:xfrm>
            <a:off x="685800" y="2133600"/>
            <a:ext cx="7772400" cy="4114800"/>
          </a:xfrm>
        </p:spPr>
        <p:txBody>
          <a:bodyPr/>
          <a:lstStyle/>
          <a:p>
            <a:pPr marL="0" indent="0"/>
            <a:r>
              <a:rPr lang="en-AU" dirty="0"/>
              <a:t>NR-U/Wi-Fi </a:t>
            </a:r>
            <a:r>
              <a:rPr lang="en-AU" dirty="0" err="1"/>
              <a:t>coex</a:t>
            </a:r>
            <a:r>
              <a:rPr lang="en-AU" dirty="0"/>
              <a:t> questions posed on WG reflector in Dec 2021 …</a:t>
            </a:r>
          </a:p>
          <a:p>
            <a:pPr lvl="1"/>
            <a:r>
              <a:rPr lang="en-AU" dirty="0"/>
              <a:t>Does the likely market deployment of NR-U suggest a potential</a:t>
            </a:r>
            <a:br>
              <a:rPr lang="en-AU" dirty="0"/>
            </a:br>
            <a:r>
              <a:rPr lang="en-AU" dirty="0"/>
              <a:t>Wi-Fi/NR-U </a:t>
            </a:r>
            <a:r>
              <a:rPr lang="en-AU" dirty="0" err="1"/>
              <a:t>coex</a:t>
            </a:r>
            <a:r>
              <a:rPr lang="en-AU" dirty="0"/>
              <a:t> problem in the near future?</a:t>
            </a:r>
          </a:p>
          <a:p>
            <a:pPr lvl="2"/>
            <a:r>
              <a:rPr lang="en-AU" dirty="0"/>
              <a:t>Does anyone have a NR-U deployment forecast? </a:t>
            </a:r>
            <a:r>
              <a:rPr lang="en-AU" dirty="0">
                <a:solidFill>
                  <a:srgbClr val="FF0000"/>
                </a:solidFill>
              </a:rPr>
              <a:t>(see </a:t>
            </a:r>
            <a:r>
              <a:rPr lang="en-AU" dirty="0">
                <a:solidFill>
                  <a:srgbClr val="FF0000"/>
                </a:solidFill>
                <a:hlinkClick r:id="rId2"/>
              </a:rPr>
              <a:t>proposed WFA LS</a:t>
            </a:r>
            <a:r>
              <a:rPr lang="en-AU" dirty="0">
                <a:solidFill>
                  <a:srgbClr val="FF0000"/>
                </a:solidFill>
              </a:rPr>
              <a:t>)</a:t>
            </a:r>
          </a:p>
          <a:p>
            <a:pPr lvl="1"/>
            <a:r>
              <a:rPr lang="en-AU" dirty="0"/>
              <a:t>Have </a:t>
            </a:r>
            <a:r>
              <a:rPr lang="en-AU" dirty="0" err="1"/>
              <a:t>coex</a:t>
            </a:r>
            <a:r>
              <a:rPr lang="en-AU" dirty="0"/>
              <a:t> issues between Wi-Fi/NR-U been observed in deployments? </a:t>
            </a:r>
          </a:p>
          <a:p>
            <a:pPr lvl="2"/>
            <a:r>
              <a:rPr lang="en-AU" dirty="0"/>
              <a:t>Are there any deployments?</a:t>
            </a:r>
          </a:p>
          <a:p>
            <a:pPr lvl="2"/>
            <a:r>
              <a:rPr lang="en-AU" dirty="0"/>
              <a:t>Is anyone undertaking or planning to undertake any measurement based studies?</a:t>
            </a:r>
          </a:p>
          <a:p>
            <a:pPr lvl="1"/>
            <a:r>
              <a:rPr lang="en-AU" dirty="0"/>
              <a:t>Are there any proposed mitigations to avoid NR-U/Wi-Fi </a:t>
            </a:r>
            <a:r>
              <a:rPr lang="en-AU" dirty="0" err="1"/>
              <a:t>coex</a:t>
            </a:r>
            <a:r>
              <a:rPr lang="en-AU" dirty="0"/>
              <a:t> issues?</a:t>
            </a:r>
          </a:p>
          <a:p>
            <a:pPr lvl="2"/>
            <a:r>
              <a:rPr lang="en-AU" dirty="0"/>
              <a:t>Particularly </a:t>
            </a:r>
            <a:r>
              <a:rPr lang="en-AU" i="1" dirty="0"/>
              <a:t>hidden station </a:t>
            </a:r>
            <a:r>
              <a:rPr lang="en-AU" dirty="0"/>
              <a:t>issues similar to those for Wi-Fi/LAA </a:t>
            </a:r>
            <a:r>
              <a:rPr lang="en-AU" dirty="0" err="1"/>
              <a:t>coex</a:t>
            </a:r>
            <a:r>
              <a:rPr lang="en-AU" dirty="0"/>
              <a:t>?</a:t>
            </a:r>
          </a:p>
          <a:p>
            <a:r>
              <a:rPr lang="en-AU" dirty="0"/>
              <a:t>… without much response so far! </a:t>
            </a:r>
            <a:r>
              <a:rPr lang="en-AU" dirty="0">
                <a:solidFill>
                  <a:srgbClr val="FF0000"/>
                </a:solidFill>
                <a:sym typeface="Wingdings" panose="05000000000000000000" pitchFamily="2" charset="2"/>
              </a:rPr>
              <a:t></a:t>
            </a:r>
            <a:endParaRPr lang="en-AU" dirty="0">
              <a:solidFill>
                <a:srgbClr val="FF0000"/>
              </a:solidFill>
            </a:endParaRPr>
          </a:p>
          <a:p>
            <a:pPr lvl="2"/>
            <a:endParaRPr lang="en-AU" dirty="0"/>
          </a:p>
        </p:txBody>
      </p:sp>
      <p:sp>
        <p:nvSpPr>
          <p:cNvPr id="4" name="Footer Placeholder 3">
            <a:extLst>
              <a:ext uri="{FF2B5EF4-FFF2-40B4-BE49-F238E27FC236}">
                <a16:creationId xmlns:a16="http://schemas.microsoft.com/office/drawing/2014/main" id="{33A2DF54-2B6E-4CA0-9612-FF45ED0B56F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A1B5416-07C9-4229-A7AC-118FF757475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31</a:t>
            </a:fld>
            <a:endParaRPr lang="en-US" dirty="0"/>
          </a:p>
        </p:txBody>
      </p:sp>
      <p:sp>
        <p:nvSpPr>
          <p:cNvPr id="6" name="Rectangle 5">
            <a:extLst>
              <a:ext uri="{FF2B5EF4-FFF2-40B4-BE49-F238E27FC236}">
                <a16:creationId xmlns:a16="http://schemas.microsoft.com/office/drawing/2014/main" id="{2AAF707C-3BEC-4F28-A51F-2B559B096375}"/>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response after Jan 2022</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4139251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issues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32</a:t>
            </a:fld>
            <a:endParaRPr lang="en-US" dirty="0"/>
          </a:p>
        </p:txBody>
      </p:sp>
    </p:spTree>
    <p:extLst>
      <p:ext uri="{BB962C8B-B14F-4D97-AF65-F5344CB8AC3E}">
        <p14:creationId xmlns:p14="http://schemas.microsoft.com/office/powerpoint/2010/main" val="4072279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many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1"/>
            <a:r>
              <a:rPr lang="en-AU" dirty="0"/>
              <a:t>Please remember that these documents are not public, and have been made available to IEEE 802.11 WG member under a special </a:t>
            </a:r>
            <a:r>
              <a:rPr lang="en-AU" dirty="0" err="1"/>
              <a:t>arrangemement</a:t>
            </a:r>
            <a:endParaRPr lang="en-AU" dirty="0"/>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33</a:t>
            </a:fld>
            <a:endParaRPr lang="en-US" dirty="0"/>
          </a:p>
        </p:txBody>
      </p:sp>
    </p:spTree>
    <p:extLst>
      <p:ext uri="{BB962C8B-B14F-4D97-AF65-F5344CB8AC3E}">
        <p14:creationId xmlns:p14="http://schemas.microsoft.com/office/powerpoint/2010/main" val="3501907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34</a:t>
            </a:fld>
            <a:endParaRPr lang="en-US" dirty="0"/>
          </a:p>
        </p:txBody>
      </p:sp>
    </p:spTree>
    <p:extLst>
      <p:ext uri="{BB962C8B-B14F-4D97-AF65-F5344CB8AC3E}">
        <p14:creationId xmlns:p14="http://schemas.microsoft.com/office/powerpoint/2010/main" val="1583085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latest revision of EN 301 893 (5 GHz), including the adaptivity compromise, is now in final review</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828800"/>
            <a:ext cx="7772400" cy="4114800"/>
          </a:xfrm>
        </p:spPr>
        <p:txBody>
          <a:bodyPr/>
          <a:lstStyle/>
          <a:p>
            <a:r>
              <a:rPr lang="en-AU" dirty="0"/>
              <a:t>Document status after BRAN#113 (Feb 2022)</a:t>
            </a:r>
          </a:p>
          <a:p>
            <a:pPr lvl="1"/>
            <a:r>
              <a:rPr lang="en-US" dirty="0"/>
              <a:t>Draft EN 301 893 </a:t>
            </a:r>
            <a:r>
              <a:rPr lang="en-AU" dirty="0"/>
              <a:t>v.2.1.47 (stable draft)</a:t>
            </a:r>
            <a:endParaRPr lang="en-GB" dirty="0"/>
          </a:p>
          <a:p>
            <a:r>
              <a:rPr lang="en-GB" dirty="0"/>
              <a:t>Discussion during </a:t>
            </a:r>
            <a:r>
              <a:rPr lang="en-AU" dirty="0"/>
              <a:t>BRAN#113</a:t>
            </a:r>
          </a:p>
          <a:p>
            <a:pPr lvl="1"/>
            <a:r>
              <a:rPr lang="en-AU" dirty="0"/>
              <a:t>v2.1.47 was published after BRAN#113 with mostly editorial changes </a:t>
            </a:r>
          </a:p>
          <a:p>
            <a:pPr lvl="2"/>
            <a:r>
              <a:rPr lang="en-AU" dirty="0">
                <a:solidFill>
                  <a:srgbClr val="FF6600"/>
                </a:solidFill>
              </a:rPr>
              <a:t>Compromise for adaptivity (&amp; associated testing) remains, as originally agreed way back in BRAN#109</a:t>
            </a:r>
          </a:p>
          <a:p>
            <a:pPr lvl="1"/>
            <a:r>
              <a:rPr lang="en-AU" dirty="0"/>
              <a:t>v2.1.47 will most likely be sent for review in parallel by:</a:t>
            </a:r>
          </a:p>
          <a:p>
            <a:pPr lvl="2"/>
            <a:r>
              <a:rPr lang="en-AU" dirty="0"/>
              <a:t>NSOs in an ENAP ballot</a:t>
            </a:r>
          </a:p>
          <a:p>
            <a:pPr lvl="2"/>
            <a:r>
              <a:rPr lang="en-AU" dirty="0"/>
              <a:t>An EC appointed consultant</a:t>
            </a:r>
          </a:p>
          <a:p>
            <a:pPr lvl="3"/>
            <a:r>
              <a:rPr lang="en-AU" dirty="0"/>
              <a:t>Note: it is likely that resources will not be available for this work, but that will not block the ratification process</a:t>
            </a:r>
          </a:p>
          <a:p>
            <a:pPr lvl="1"/>
            <a:r>
              <a:rPr lang="en-AU" dirty="0">
                <a:solidFill>
                  <a:srgbClr val="00B050"/>
                </a:solidFill>
              </a:rPr>
              <a:t>Hopefully, this means this revision of EN 301 893 (5 GHz) is close to completion!</a:t>
            </a:r>
          </a:p>
          <a:p>
            <a:pPr lvl="2"/>
            <a:r>
              <a:rPr lang="en-AU" dirty="0"/>
              <a:t>With no further updates needed for a while????</a:t>
            </a:r>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35</a:t>
            </a:fld>
            <a:endParaRPr lang="en-US" dirty="0"/>
          </a:p>
        </p:txBody>
      </p:sp>
    </p:spTree>
    <p:extLst>
      <p:ext uri="{BB962C8B-B14F-4D97-AF65-F5344CB8AC3E}">
        <p14:creationId xmlns:p14="http://schemas.microsoft.com/office/powerpoint/2010/main" val="3556949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A056792-5D72-4A43-9661-916FCD5A84F6}"/>
              </a:ext>
            </a:extLst>
          </p:cNvPr>
          <p:cNvSpPr/>
          <p:nvPr/>
        </p:nvSpPr>
        <p:spPr bwMode="auto">
          <a:xfrm>
            <a:off x="5191261" y="2895600"/>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0" name="Rectangle 39">
            <a:extLst>
              <a:ext uri="{FF2B5EF4-FFF2-40B4-BE49-F238E27FC236}">
                <a16:creationId xmlns:a16="http://schemas.microsoft.com/office/drawing/2014/main" id="{1A2F592F-8CFF-4DB6-942A-815B363C2A6E}"/>
              </a:ext>
            </a:extLst>
          </p:cNvPr>
          <p:cNvSpPr/>
          <p:nvPr/>
        </p:nvSpPr>
        <p:spPr bwMode="auto">
          <a:xfrm>
            <a:off x="5191644" y="4053416"/>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1" name="Rectangle 40">
            <a:extLst>
              <a:ext uri="{FF2B5EF4-FFF2-40B4-BE49-F238E27FC236}">
                <a16:creationId xmlns:a16="http://schemas.microsoft.com/office/drawing/2014/main" id="{421F65CD-C4AC-4773-B0A0-8F7833A28EB9}"/>
              </a:ext>
            </a:extLst>
          </p:cNvPr>
          <p:cNvSpPr/>
          <p:nvPr/>
        </p:nvSpPr>
        <p:spPr bwMode="auto">
          <a:xfrm>
            <a:off x="5184920" y="5209115"/>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38" name="Rectangle 37">
            <a:extLst>
              <a:ext uri="{FF2B5EF4-FFF2-40B4-BE49-F238E27FC236}">
                <a16:creationId xmlns:a16="http://schemas.microsoft.com/office/drawing/2014/main" id="{71BA7BE1-43B3-4AA3-9947-002F7BDDD340}"/>
              </a:ext>
            </a:extLst>
          </p:cNvPr>
          <p:cNvSpPr/>
          <p:nvPr/>
        </p:nvSpPr>
        <p:spPr bwMode="auto">
          <a:xfrm>
            <a:off x="5191262" y="1782233"/>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5" name="Title 4">
            <a:extLst>
              <a:ext uri="{FF2B5EF4-FFF2-40B4-BE49-F238E27FC236}">
                <a16:creationId xmlns:a16="http://schemas.microsoft.com/office/drawing/2014/main" id="{640010F0-63BE-47E7-A08E-8958D672D3E7}"/>
              </a:ext>
            </a:extLst>
          </p:cNvPr>
          <p:cNvSpPr>
            <a:spLocks noGrp="1"/>
          </p:cNvSpPr>
          <p:nvPr>
            <p:ph type="title"/>
          </p:nvPr>
        </p:nvSpPr>
        <p:spPr>
          <a:xfrm>
            <a:off x="685800" y="685800"/>
            <a:ext cx="7772400" cy="1066800"/>
          </a:xfrm>
        </p:spPr>
        <p:txBody>
          <a:bodyPr/>
          <a:lstStyle/>
          <a:p>
            <a:r>
              <a:rPr lang="en-AU" dirty="0"/>
              <a:t>The EN 301 893 journey wrt coexistence has been long &amp; interesting … with risks for 802.11be</a:t>
            </a:r>
          </a:p>
        </p:txBody>
      </p:sp>
      <p:sp>
        <p:nvSpPr>
          <p:cNvPr id="3" name="Footer Placeholder 2">
            <a:extLst>
              <a:ext uri="{FF2B5EF4-FFF2-40B4-BE49-F238E27FC236}">
                <a16:creationId xmlns:a16="http://schemas.microsoft.com/office/drawing/2014/main" id="{ACD17965-BE4E-4E34-8079-D0166F7E7F9A}"/>
              </a:ext>
            </a:extLst>
          </p:cNvPr>
          <p:cNvSpPr>
            <a:spLocks noGrp="1"/>
          </p:cNvSpPr>
          <p:nvPr>
            <p:ph type="ftr" sz="quarter" idx="10"/>
          </p:nvPr>
        </p:nvSpPr>
        <p:spPr>
          <a:xfrm>
            <a:off x="8020686" y="6475413"/>
            <a:ext cx="523239" cy="182562"/>
          </a:xfrm>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DCAE5DB3-A40D-4691-9EF6-1374B029EEA1}"/>
              </a:ext>
            </a:extLst>
          </p:cNvPr>
          <p:cNvSpPr>
            <a:spLocks noGrp="1"/>
          </p:cNvSpPr>
          <p:nvPr>
            <p:ph type="sldNum" sz="quarter" idx="11"/>
          </p:nvPr>
        </p:nvSpPr>
        <p:spPr>
          <a:noFill/>
        </p:spPr>
        <p:txBody>
          <a:bodyPr/>
          <a:lstStyle/>
          <a:p>
            <a:pPr>
              <a:defRPr/>
            </a:pPr>
            <a:r>
              <a:rPr lang="en-US" dirty="0"/>
              <a:t>Slide </a:t>
            </a:r>
            <a:fld id="{EF4002E7-DB4D-4CC3-8382-1939D19420D8}" type="slidenum">
              <a:rPr lang="en-US" smtClean="0"/>
              <a:pPr>
                <a:defRPr/>
              </a:pPr>
              <a:t>36</a:t>
            </a:fld>
            <a:endParaRPr lang="en-US" dirty="0"/>
          </a:p>
        </p:txBody>
      </p:sp>
      <p:sp>
        <p:nvSpPr>
          <p:cNvPr id="7" name="Rectangle 6">
            <a:extLst>
              <a:ext uri="{FF2B5EF4-FFF2-40B4-BE49-F238E27FC236}">
                <a16:creationId xmlns:a16="http://schemas.microsoft.com/office/drawing/2014/main" id="{69A9B4F8-BFC2-4F54-9B4E-8AFE1085F070}"/>
              </a:ext>
            </a:extLst>
          </p:cNvPr>
          <p:cNvSpPr/>
          <p:nvPr/>
        </p:nvSpPr>
        <p:spPr bwMode="auto">
          <a:xfrm>
            <a:off x="152400" y="1676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V1.8.1</a:t>
            </a:r>
          </a:p>
          <a:p>
            <a:pPr algn="ctr">
              <a:spcBef>
                <a:spcPts val="400"/>
              </a:spcBef>
            </a:pPr>
            <a:r>
              <a:rPr lang="en-AU" sz="1400" dirty="0">
                <a:latin typeface="+mj-lt"/>
              </a:rPr>
              <a:t>Standard</a:t>
            </a:r>
          </a:p>
          <a:p>
            <a:pPr algn="ctr">
              <a:spcBef>
                <a:spcPts val="400"/>
              </a:spcBef>
            </a:pPr>
            <a:r>
              <a:rPr lang="en-AU" sz="1400" dirty="0">
                <a:latin typeface="+mj-lt"/>
              </a:rPr>
              <a:t>Mar 2015</a:t>
            </a:r>
          </a:p>
        </p:txBody>
      </p:sp>
      <p:sp>
        <p:nvSpPr>
          <p:cNvPr id="8" name="Rectangle 7">
            <a:extLst>
              <a:ext uri="{FF2B5EF4-FFF2-40B4-BE49-F238E27FC236}">
                <a16:creationId xmlns:a16="http://schemas.microsoft.com/office/drawing/2014/main" id="{CD61CD5B-F99D-4A2F-B155-12B5CB62F092}"/>
              </a:ext>
            </a:extLst>
          </p:cNvPr>
          <p:cNvSpPr/>
          <p:nvPr/>
        </p:nvSpPr>
        <p:spPr bwMode="auto">
          <a:xfrm>
            <a:off x="157767" y="2819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V2.1.1</a:t>
            </a:r>
          </a:p>
          <a:p>
            <a:pPr algn="ctr">
              <a:spcBef>
                <a:spcPts val="400"/>
              </a:spcBef>
            </a:pPr>
            <a:r>
              <a:rPr lang="en-AU" sz="1400" dirty="0">
                <a:latin typeface="+mj-lt"/>
              </a:rPr>
              <a:t>Standard</a:t>
            </a:r>
          </a:p>
          <a:p>
            <a:pPr algn="ctr">
              <a:spcBef>
                <a:spcPts val="400"/>
              </a:spcBef>
            </a:pPr>
            <a:r>
              <a:rPr lang="en-AU" sz="1400" dirty="0">
                <a:latin typeface="+mj-lt"/>
              </a:rPr>
              <a:t>May 2017</a:t>
            </a:r>
          </a:p>
        </p:txBody>
      </p:sp>
      <p:sp>
        <p:nvSpPr>
          <p:cNvPr id="9" name="Rectangle 8">
            <a:extLst>
              <a:ext uri="{FF2B5EF4-FFF2-40B4-BE49-F238E27FC236}">
                <a16:creationId xmlns:a16="http://schemas.microsoft.com/office/drawing/2014/main" id="{23AEEDD6-D3C9-4BCF-9AD0-8F4B2B7F3010}"/>
              </a:ext>
            </a:extLst>
          </p:cNvPr>
          <p:cNvSpPr/>
          <p:nvPr/>
        </p:nvSpPr>
        <p:spPr bwMode="auto">
          <a:xfrm>
            <a:off x="157230" y="5105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V2.1.47</a:t>
            </a:r>
          </a:p>
          <a:p>
            <a:pPr algn="ctr">
              <a:spcBef>
                <a:spcPts val="400"/>
              </a:spcBef>
            </a:pPr>
            <a:r>
              <a:rPr lang="en-AU" sz="1400" dirty="0">
                <a:latin typeface="+mj-lt"/>
              </a:rPr>
              <a:t>Stable draft</a:t>
            </a:r>
          </a:p>
          <a:p>
            <a:pPr algn="ctr">
              <a:spcBef>
                <a:spcPts val="400"/>
              </a:spcBef>
            </a:pPr>
            <a:r>
              <a:rPr lang="en-AU" sz="1400" dirty="0">
                <a:latin typeface="+mj-lt"/>
              </a:rPr>
              <a:t>Feb 2022</a:t>
            </a:r>
          </a:p>
        </p:txBody>
      </p:sp>
      <p:sp>
        <p:nvSpPr>
          <p:cNvPr id="10" name="Rectangle 9">
            <a:extLst>
              <a:ext uri="{FF2B5EF4-FFF2-40B4-BE49-F238E27FC236}">
                <a16:creationId xmlns:a16="http://schemas.microsoft.com/office/drawing/2014/main" id="{CADCA54B-5D0C-4DE1-A218-F6DBF72363A4}"/>
              </a:ext>
            </a:extLst>
          </p:cNvPr>
          <p:cNvSpPr/>
          <p:nvPr/>
        </p:nvSpPr>
        <p:spPr bwMode="auto">
          <a:xfrm>
            <a:off x="157230" y="3962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V2.1.8</a:t>
            </a:r>
          </a:p>
          <a:p>
            <a:pPr algn="ctr">
              <a:spcBef>
                <a:spcPts val="400"/>
              </a:spcBef>
            </a:pPr>
            <a:r>
              <a:rPr lang="en-AU" sz="1400" dirty="0">
                <a:latin typeface="+mj-lt"/>
              </a:rPr>
              <a:t>Stable draft</a:t>
            </a:r>
          </a:p>
          <a:p>
            <a:pPr algn="ctr">
              <a:spcBef>
                <a:spcPts val="400"/>
              </a:spcBef>
            </a:pPr>
            <a:r>
              <a:rPr lang="en-AU" sz="1400" dirty="0">
                <a:latin typeface="+mj-lt"/>
              </a:rPr>
              <a:t>Sep 2018</a:t>
            </a:r>
          </a:p>
        </p:txBody>
      </p:sp>
      <p:sp>
        <p:nvSpPr>
          <p:cNvPr id="11" name="Rectangle 10">
            <a:extLst>
              <a:ext uri="{FF2B5EF4-FFF2-40B4-BE49-F238E27FC236}">
                <a16:creationId xmlns:a16="http://schemas.microsoft.com/office/drawing/2014/main" id="{769ED19C-F426-4378-AB84-8F056D4B4AFB}"/>
              </a:ext>
            </a:extLst>
          </p:cNvPr>
          <p:cNvSpPr/>
          <p:nvPr/>
        </p:nvSpPr>
        <p:spPr bwMode="auto">
          <a:xfrm>
            <a:off x="1294864" y="1676400"/>
            <a:ext cx="3890056"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latin typeface="+mj-lt"/>
              </a:rPr>
              <a:t>802.11a/n/ac conformant devices use access mechanisms in 802.11 standard</a:t>
            </a:r>
          </a:p>
          <a:p>
            <a:pPr marL="180975" indent="-180975">
              <a:buFont typeface="Arial" panose="020B0604020202020204" pitchFamily="34" charset="0"/>
              <a:buChar char="•"/>
            </a:pPr>
            <a:r>
              <a:rPr lang="en-AU" sz="1400" dirty="0">
                <a:latin typeface="+mj-lt"/>
              </a:rPr>
              <a:t>Other devices followed weird rules with little connection to anything</a:t>
            </a:r>
          </a:p>
        </p:txBody>
      </p:sp>
      <p:sp>
        <p:nvSpPr>
          <p:cNvPr id="12" name="Rectangle 11">
            <a:extLst>
              <a:ext uri="{FF2B5EF4-FFF2-40B4-BE49-F238E27FC236}">
                <a16:creationId xmlns:a16="http://schemas.microsoft.com/office/drawing/2014/main" id="{E3100293-BEE4-473B-9282-66B8F3EC7232}"/>
              </a:ext>
            </a:extLst>
          </p:cNvPr>
          <p:cNvSpPr/>
          <p:nvPr/>
        </p:nvSpPr>
        <p:spPr bwMode="auto">
          <a:xfrm>
            <a:off x="1300231" y="2819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 conformant devices can use using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a:t>
            </a:r>
          </a:p>
        </p:txBody>
      </p:sp>
      <p:sp>
        <p:nvSpPr>
          <p:cNvPr id="15" name="Rectangle 14">
            <a:extLst>
              <a:ext uri="{FF2B5EF4-FFF2-40B4-BE49-F238E27FC236}">
                <a16:creationId xmlns:a16="http://schemas.microsoft.com/office/drawing/2014/main" id="{5B306D5C-630C-4630-B930-D9AC6321B539}"/>
              </a:ext>
            </a:extLst>
          </p:cNvPr>
          <p:cNvSpPr/>
          <p:nvPr/>
        </p:nvSpPr>
        <p:spPr bwMode="auto">
          <a:xfrm>
            <a:off x="1300231" y="3962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Any devices using 802.11 defined </a:t>
            </a:r>
            <a:r>
              <a:rPr kumimoji="0" lang="en-AU" sz="1400" b="0" i="1" u="none" strike="noStrike" cap="none" normalizeH="0" baseline="0" dirty="0">
                <a:ln>
                  <a:noFill/>
                </a:ln>
                <a:solidFill>
                  <a:schemeClr val="tx1"/>
                </a:solidFill>
                <a:effectLst/>
                <a:latin typeface="+mj-lt"/>
              </a:rPr>
              <a:t>PD</a:t>
            </a:r>
            <a:r>
              <a:rPr kumimoji="0" lang="en-AU" sz="1400" b="0" i="0" u="none" strike="noStrike" cap="none" normalizeH="0" baseline="0" dirty="0">
                <a:ln>
                  <a:noFill/>
                </a:ln>
                <a:solidFill>
                  <a:schemeClr val="tx1"/>
                </a:solidFill>
                <a:effectLst/>
                <a:latin typeface="+mj-lt"/>
              </a:rPr>
              <a:t> may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Otherwise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a:t>
            </a:r>
          </a:p>
        </p:txBody>
      </p:sp>
      <p:sp>
        <p:nvSpPr>
          <p:cNvPr id="16" name="Rectangle 15">
            <a:extLst>
              <a:ext uri="{FF2B5EF4-FFF2-40B4-BE49-F238E27FC236}">
                <a16:creationId xmlns:a16="http://schemas.microsoft.com/office/drawing/2014/main" id="{CF18E3C0-2016-4E14-AFE9-5D268F52BA50}"/>
              </a:ext>
            </a:extLst>
          </p:cNvPr>
          <p:cNvSpPr/>
          <p:nvPr/>
        </p:nvSpPr>
        <p:spPr bwMode="auto">
          <a:xfrm>
            <a:off x="1298872" y="5105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802.11a/n/ac/ax conformant devices may use </a:t>
            </a:r>
            <a:r>
              <a:rPr kumimoji="0" lang="en-AU" sz="1400" b="0" i="1" u="none" strike="noStrike" cap="none" normalizeH="0" baseline="0" dirty="0">
                <a:ln>
                  <a:noFill/>
                </a:ln>
                <a:solidFill>
                  <a:schemeClr val="tx1"/>
                </a:solidFill>
                <a:effectLst/>
                <a:latin typeface="+mj-lt"/>
              </a:rPr>
              <a:t>ED </a:t>
            </a:r>
            <a:r>
              <a:rPr kumimoji="0" lang="en-AU" sz="1400" b="0" i="0" u="none" strike="noStrike" cap="none" normalizeH="0" baseline="0" dirty="0">
                <a:ln>
                  <a:noFill/>
                </a:ln>
                <a:solidFill>
                  <a:schemeClr val="tx1"/>
                </a:solidFill>
                <a:effectLst/>
                <a:latin typeface="+mj-lt"/>
              </a:rPr>
              <a:t>@ -62 dBm </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a:t>
            </a:r>
            <a:r>
              <a:rPr kumimoji="0" lang="en-AU" sz="1400" b="0" i="0" u="none" strike="noStrike" cap="none" normalizeH="0" baseline="0" dirty="0">
                <a:ln>
                  <a:noFill/>
                </a:ln>
                <a:solidFill>
                  <a:schemeClr val="tx1"/>
                </a:solidFill>
                <a:effectLst/>
                <a:latin typeface="+mj-lt"/>
              </a:rPr>
              <a:t> @ -72 dB</a:t>
            </a:r>
          </a:p>
        </p:txBody>
      </p:sp>
      <p:cxnSp>
        <p:nvCxnSpPr>
          <p:cNvPr id="18" name="Straight Arrow Connector 17">
            <a:extLst>
              <a:ext uri="{FF2B5EF4-FFF2-40B4-BE49-F238E27FC236}">
                <a16:creationId xmlns:a16="http://schemas.microsoft.com/office/drawing/2014/main" id="{1B2FC245-631D-4FCB-ADB1-09EC7AFA6708}"/>
              </a:ext>
            </a:extLst>
          </p:cNvPr>
          <p:cNvCxnSpPr>
            <a:stCxn id="7" idx="2"/>
            <a:endCxn id="8" idx="0"/>
          </p:cNvCxnSpPr>
          <p:nvPr/>
        </p:nvCxnSpPr>
        <p:spPr bwMode="auto">
          <a:xfrm>
            <a:off x="723632" y="2590800"/>
            <a:ext cx="536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E91982A0-C074-4DD0-83D8-EC422EADABD3}"/>
              </a:ext>
            </a:extLst>
          </p:cNvPr>
          <p:cNvCxnSpPr>
            <a:cxnSpLocks/>
            <a:stCxn id="8" idx="2"/>
            <a:endCxn id="10" idx="0"/>
          </p:cNvCxnSpPr>
          <p:nvPr/>
        </p:nvCxnSpPr>
        <p:spPr bwMode="auto">
          <a:xfrm flipH="1">
            <a:off x="728462" y="3733800"/>
            <a:ext cx="53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5369AF05-2427-4494-96AE-9CC2824375C0}"/>
              </a:ext>
            </a:extLst>
          </p:cNvPr>
          <p:cNvCxnSpPr>
            <a:cxnSpLocks/>
            <a:stCxn id="10" idx="2"/>
            <a:endCxn id="9" idx="0"/>
          </p:cNvCxnSpPr>
          <p:nvPr/>
        </p:nvCxnSpPr>
        <p:spPr bwMode="auto">
          <a:xfrm>
            <a:off x="728462" y="4876800"/>
            <a:ext cx="0"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sp>
        <p:nvSpPr>
          <p:cNvPr id="29" name="Rectangle 28">
            <a:extLst>
              <a:ext uri="{FF2B5EF4-FFF2-40B4-BE49-F238E27FC236}">
                <a16:creationId xmlns:a16="http://schemas.microsoft.com/office/drawing/2014/main" id="{C8CEA666-F911-4320-90A1-7D219125286E}"/>
              </a:ext>
            </a:extLst>
          </p:cNvPr>
          <p:cNvSpPr/>
          <p:nvPr/>
        </p:nvSpPr>
        <p:spPr bwMode="auto">
          <a:xfrm>
            <a:off x="5338831" y="1676400"/>
            <a:ext cx="36576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solidFill>
                  <a:srgbClr val="00B050"/>
                </a:solidFill>
                <a:latin typeface="+mj-lt"/>
              </a:rPr>
              <a:t>Very 802.11 focused …</a:t>
            </a:r>
          </a:p>
          <a:p>
            <a:pPr marL="180975" indent="-180975">
              <a:buFont typeface="Arial" panose="020B0604020202020204" pitchFamily="34" charset="0"/>
              <a:buChar char="•"/>
            </a:pPr>
            <a:r>
              <a:rPr lang="en-AU" sz="1400" dirty="0">
                <a:solidFill>
                  <a:srgbClr val="00B050"/>
                </a:solidFill>
                <a:latin typeface="+mj-lt"/>
              </a:rPr>
              <a:t>… as </a:t>
            </a:r>
            <a:r>
              <a:rPr lang="en-AU" sz="1400" i="1" dirty="0">
                <a:solidFill>
                  <a:srgbClr val="00B050"/>
                </a:solidFill>
                <a:latin typeface="+mj-lt"/>
              </a:rPr>
              <a:t>only game in town</a:t>
            </a:r>
          </a:p>
          <a:p>
            <a:pPr marL="180975" indent="-180975">
              <a:buFont typeface="Arial" panose="020B0604020202020204" pitchFamily="34" charset="0"/>
              <a:buChar char="•"/>
            </a:pPr>
            <a:r>
              <a:rPr lang="en-AU" sz="1400" dirty="0">
                <a:solidFill>
                  <a:srgbClr val="FF6600"/>
                </a:solidFill>
                <a:latin typeface="+mj-lt"/>
              </a:rPr>
              <a:t>… but unclear there was good sharing between Wi-Fi/LAA/…</a:t>
            </a:r>
          </a:p>
        </p:txBody>
      </p:sp>
      <p:sp>
        <p:nvSpPr>
          <p:cNvPr id="30" name="Rectangle 29">
            <a:extLst>
              <a:ext uri="{FF2B5EF4-FFF2-40B4-BE49-F238E27FC236}">
                <a16:creationId xmlns:a16="http://schemas.microsoft.com/office/drawing/2014/main" id="{E3B01FD6-96F9-48E8-96DC-2E8B97D2B7C8}"/>
              </a:ext>
            </a:extLst>
          </p:cNvPr>
          <p:cNvSpPr/>
          <p:nvPr/>
        </p:nvSpPr>
        <p:spPr bwMode="auto">
          <a:xfrm>
            <a:off x="5344426" y="2819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reasonable sharing, using LBT with exponential backoff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rgbClr val="FF6600"/>
                </a:solidFill>
                <a:effectLst/>
                <a:latin typeface="+mj-lt"/>
              </a:rPr>
              <a:t>… but a compromis</a:t>
            </a:r>
            <a:r>
              <a:rPr lang="en-AU" sz="1400" dirty="0">
                <a:solidFill>
                  <a:srgbClr val="FF6600"/>
                </a:solidFill>
                <a:latin typeface="+mj-lt"/>
              </a:rPr>
              <a:t>e, with different thresholds for Wi-Fi &amp; LAA/NR-U/…</a:t>
            </a:r>
            <a:endParaRPr kumimoji="0" lang="en-AU" sz="1400" b="0" i="0" u="none" strike="noStrike" cap="none" normalizeH="0" baseline="0" dirty="0">
              <a:ln>
                <a:noFill/>
              </a:ln>
              <a:solidFill>
                <a:srgbClr val="FF6600"/>
              </a:solidFill>
              <a:effectLst/>
              <a:latin typeface="+mj-lt"/>
            </a:endParaRPr>
          </a:p>
        </p:txBody>
      </p:sp>
      <p:sp>
        <p:nvSpPr>
          <p:cNvPr id="31" name="Rectangle 30">
            <a:extLst>
              <a:ext uri="{FF2B5EF4-FFF2-40B4-BE49-F238E27FC236}">
                <a16:creationId xmlns:a16="http://schemas.microsoft.com/office/drawing/2014/main" id="{5E66252D-7A26-4D9D-8E80-457C293C9355}"/>
              </a:ext>
            </a:extLst>
          </p:cNvPr>
          <p:cNvSpPr/>
          <p:nvPr/>
        </p:nvSpPr>
        <p:spPr bwMode="auto">
          <a:xfrm>
            <a:off x="5344426" y="3962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any technology to use either of the two options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6600"/>
                </a:solidFill>
                <a:latin typeface="+mj-lt"/>
              </a:rPr>
              <a:t>… but 3GPP community were unhappy as they did not want to use 802.11’s PD</a:t>
            </a:r>
            <a:endParaRPr kumimoji="0" lang="en-AU" sz="1400" b="0" i="0" u="none" strike="noStrike" cap="none" normalizeH="0" baseline="0" dirty="0">
              <a:ln>
                <a:noFill/>
              </a:ln>
              <a:solidFill>
                <a:srgbClr val="FF6600"/>
              </a:solidFill>
              <a:effectLst/>
              <a:latin typeface="+mj-lt"/>
            </a:endParaRPr>
          </a:p>
        </p:txBody>
      </p:sp>
      <p:sp>
        <p:nvSpPr>
          <p:cNvPr id="32" name="Rectangle 31">
            <a:extLst>
              <a:ext uri="{FF2B5EF4-FFF2-40B4-BE49-F238E27FC236}">
                <a16:creationId xmlns:a16="http://schemas.microsoft.com/office/drawing/2014/main" id="{3606D005-5735-4D18-9E94-2A8683533E30}"/>
              </a:ext>
            </a:extLst>
          </p:cNvPr>
          <p:cNvSpPr/>
          <p:nvPr/>
        </p:nvSpPr>
        <p:spPr bwMode="auto">
          <a:xfrm>
            <a:off x="5343067" y="5105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Allows traditional Wi-Fi operation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6600"/>
                </a:solidFill>
                <a:latin typeface="+mj-lt"/>
              </a:rPr>
              <a:t>… but forces 802.11be to use </a:t>
            </a:r>
            <a:r>
              <a:rPr lang="en-AU" sz="1400" i="1" dirty="0">
                <a:solidFill>
                  <a:srgbClr val="FF6600"/>
                </a:solidFill>
                <a:latin typeface="+mj-lt"/>
              </a:rPr>
              <a:t>ED-only</a:t>
            </a:r>
            <a:br>
              <a:rPr lang="en-AU" sz="1400" i="1" dirty="0">
                <a:solidFill>
                  <a:srgbClr val="FF6600"/>
                </a:solidFill>
                <a:latin typeface="+mj-lt"/>
              </a:rPr>
            </a:br>
            <a:r>
              <a:rPr lang="en-AU" sz="1400" dirty="0">
                <a:solidFill>
                  <a:srgbClr val="FF6600"/>
                </a:solidFill>
                <a:latin typeface="+mj-lt"/>
              </a:rPr>
              <a:t>@ -72 dBm, with potential </a:t>
            </a:r>
            <a:r>
              <a:rPr lang="en-AU" sz="1400" dirty="0" err="1">
                <a:solidFill>
                  <a:srgbClr val="FF6600"/>
                </a:solidFill>
                <a:latin typeface="+mj-lt"/>
              </a:rPr>
              <a:t>coex</a:t>
            </a:r>
            <a:r>
              <a:rPr lang="en-AU" sz="1400" dirty="0">
                <a:solidFill>
                  <a:srgbClr val="FF6600"/>
                </a:solidFill>
                <a:latin typeface="+mj-lt"/>
              </a:rPr>
              <a:t> issues (only way to make progress)</a:t>
            </a:r>
            <a:endParaRPr kumimoji="0" lang="en-AU" sz="1400" b="0" i="0" u="none" strike="noStrike" cap="none" normalizeH="0" baseline="0" dirty="0">
              <a:ln>
                <a:noFill/>
              </a:ln>
              <a:solidFill>
                <a:srgbClr val="FF6600"/>
              </a:solidFill>
              <a:effectLst/>
              <a:latin typeface="+mj-lt"/>
            </a:endParaRPr>
          </a:p>
        </p:txBody>
      </p:sp>
      <p:sp>
        <p:nvSpPr>
          <p:cNvPr id="25" name="Rectangle: Rounded Corners 24">
            <a:extLst>
              <a:ext uri="{FF2B5EF4-FFF2-40B4-BE49-F238E27FC236}">
                <a16:creationId xmlns:a16="http://schemas.microsoft.com/office/drawing/2014/main" id="{59478466-B2E8-4270-A89D-1BC7AD842696}"/>
              </a:ext>
            </a:extLst>
          </p:cNvPr>
          <p:cNvSpPr/>
          <p:nvPr/>
        </p:nvSpPr>
        <p:spPr bwMode="auto">
          <a:xfrm>
            <a:off x="168937" y="5105400"/>
            <a:ext cx="8827493" cy="914400"/>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 name="Rectangle 1">
            <a:extLst>
              <a:ext uri="{FF2B5EF4-FFF2-40B4-BE49-F238E27FC236}">
                <a16:creationId xmlns:a16="http://schemas.microsoft.com/office/drawing/2014/main" id="{6FC6EBBC-90DA-464A-B0BD-781CC066B6A4}"/>
              </a:ext>
            </a:extLst>
          </p:cNvPr>
          <p:cNvSpPr/>
          <p:nvPr/>
        </p:nvSpPr>
        <p:spPr bwMode="auto">
          <a:xfrm>
            <a:off x="990601" y="6138070"/>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Likely end point, wrt </a:t>
            </a:r>
            <a:r>
              <a:rPr kumimoji="0" lang="en-AU" sz="1600" b="1" i="0" u="none" strike="noStrike" cap="none" normalizeH="0" baseline="0" dirty="0" err="1">
                <a:ln>
                  <a:noFill/>
                </a:ln>
                <a:solidFill>
                  <a:srgbClr val="FF0000"/>
                </a:solidFill>
                <a:effectLst/>
                <a:latin typeface="+mj-lt"/>
              </a:rPr>
              <a:t>coex</a:t>
            </a:r>
            <a:endParaRPr kumimoji="0" lang="en-AU" sz="1600" b="1" i="0" u="none" strike="noStrike" cap="none" normalizeH="0" baseline="0" dirty="0">
              <a:ln>
                <a:noFill/>
              </a:ln>
              <a:solidFill>
                <a:srgbClr val="FF0000"/>
              </a:solidFill>
              <a:effectLst/>
              <a:latin typeface="+mj-lt"/>
            </a:endParaRPr>
          </a:p>
        </p:txBody>
      </p:sp>
      <p:cxnSp>
        <p:nvCxnSpPr>
          <p:cNvPr id="13" name="Connector: Curved 12">
            <a:extLst>
              <a:ext uri="{FF2B5EF4-FFF2-40B4-BE49-F238E27FC236}">
                <a16:creationId xmlns:a16="http://schemas.microsoft.com/office/drawing/2014/main" id="{1F0B1861-8950-4406-AB2A-89AE6D4A8C6E}"/>
              </a:ext>
            </a:extLst>
          </p:cNvPr>
          <p:cNvCxnSpPr>
            <a:cxnSpLocks/>
            <a:stCxn id="2" idx="1"/>
            <a:endCxn id="9" idx="2"/>
          </p:cNvCxnSpPr>
          <p:nvPr/>
        </p:nvCxnSpPr>
        <p:spPr bwMode="auto">
          <a:xfrm rot="10800000">
            <a:off x="728463" y="6019800"/>
            <a:ext cx="262139" cy="286942"/>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
        <p:nvSpPr>
          <p:cNvPr id="33" name="Rectangle 32">
            <a:extLst>
              <a:ext uri="{FF2B5EF4-FFF2-40B4-BE49-F238E27FC236}">
                <a16:creationId xmlns:a16="http://schemas.microsoft.com/office/drawing/2014/main" id="{2A255BED-FD66-42B6-84DE-2247B7BB12AE}"/>
              </a:ext>
            </a:extLst>
          </p:cNvPr>
          <p:cNvSpPr/>
          <p:nvPr/>
        </p:nvSpPr>
        <p:spPr bwMode="auto">
          <a:xfrm>
            <a:off x="4191000" y="6139656"/>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Potential </a:t>
            </a:r>
            <a:r>
              <a:rPr kumimoji="0" lang="en-AU" sz="1600" b="1" i="0" u="none" strike="noStrike" cap="none" normalizeH="0" baseline="0" dirty="0" err="1">
                <a:ln>
                  <a:noFill/>
                </a:ln>
                <a:solidFill>
                  <a:srgbClr val="FF0000"/>
                </a:solidFill>
                <a:effectLst/>
                <a:latin typeface="+mj-lt"/>
              </a:rPr>
              <a:t>coex</a:t>
            </a:r>
            <a:r>
              <a:rPr kumimoji="0" lang="en-AU" sz="1600" b="1" i="0" u="none" strike="noStrike" cap="none" normalizeH="0" baseline="0" dirty="0">
                <a:ln>
                  <a:noFill/>
                </a:ln>
                <a:solidFill>
                  <a:srgbClr val="FF0000"/>
                </a:solidFill>
                <a:effectLst/>
                <a:latin typeface="+mj-lt"/>
              </a:rPr>
              <a:t> issues</a:t>
            </a:r>
          </a:p>
        </p:txBody>
      </p:sp>
      <p:cxnSp>
        <p:nvCxnSpPr>
          <p:cNvPr id="34" name="Connector: Curved 33">
            <a:extLst>
              <a:ext uri="{FF2B5EF4-FFF2-40B4-BE49-F238E27FC236}">
                <a16:creationId xmlns:a16="http://schemas.microsoft.com/office/drawing/2014/main" id="{88128592-92C7-42D3-A03D-BA2D7F55FAF7}"/>
              </a:ext>
            </a:extLst>
          </p:cNvPr>
          <p:cNvCxnSpPr>
            <a:cxnSpLocks/>
            <a:stCxn id="33" idx="3"/>
          </p:cNvCxnSpPr>
          <p:nvPr/>
        </p:nvCxnSpPr>
        <p:spPr bwMode="auto">
          <a:xfrm flipV="1">
            <a:off x="7772400" y="6019800"/>
            <a:ext cx="248286" cy="288528"/>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1485839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3AF6-8F79-4239-8F74-0984DF7C5323}"/>
              </a:ext>
            </a:extLst>
          </p:cNvPr>
          <p:cNvSpPr>
            <a:spLocks noGrp="1"/>
          </p:cNvSpPr>
          <p:nvPr>
            <p:ph type="title"/>
          </p:nvPr>
        </p:nvSpPr>
        <p:spPr/>
        <p:txBody>
          <a:bodyPr/>
          <a:lstStyle/>
          <a:p>
            <a:r>
              <a:rPr lang="en-AU" dirty="0"/>
              <a:t>The Coex SC will review issues related to 802.11be in 5 GHz in Europe</a:t>
            </a:r>
          </a:p>
        </p:txBody>
      </p:sp>
      <p:sp>
        <p:nvSpPr>
          <p:cNvPr id="3" name="Content Placeholder 2">
            <a:extLst>
              <a:ext uri="{FF2B5EF4-FFF2-40B4-BE49-F238E27FC236}">
                <a16:creationId xmlns:a16="http://schemas.microsoft.com/office/drawing/2014/main" id="{EDCFA6C5-3C90-418B-B2B8-342E453FF034}"/>
              </a:ext>
            </a:extLst>
          </p:cNvPr>
          <p:cNvSpPr>
            <a:spLocks noGrp="1"/>
          </p:cNvSpPr>
          <p:nvPr>
            <p:ph idx="1"/>
          </p:nvPr>
        </p:nvSpPr>
        <p:spPr/>
        <p:txBody>
          <a:bodyPr/>
          <a:lstStyle/>
          <a:p>
            <a:pPr lvl="1"/>
            <a:r>
              <a:rPr lang="en-AU" dirty="0"/>
              <a:t>A summary of future issues related to 802.11be in 5 GHz in Europe will be discussed</a:t>
            </a:r>
          </a:p>
          <a:p>
            <a:pPr lvl="2"/>
            <a:r>
              <a:rPr lang="en-AU" dirty="0"/>
              <a:t>See </a:t>
            </a:r>
            <a:r>
              <a:rPr lang="en-AU" dirty="0">
                <a:hlinkClick r:id="rId2"/>
              </a:rPr>
              <a:t>11-22-0180</a:t>
            </a:r>
            <a:endParaRPr lang="en-AU" dirty="0"/>
          </a:p>
          <a:p>
            <a:pPr lvl="2"/>
            <a:r>
              <a:rPr lang="en-AU" dirty="0"/>
              <a:t>It is has been constructed to provide an overview to </a:t>
            </a:r>
            <a:r>
              <a:rPr lang="en-AU" dirty="0" err="1"/>
              <a:t>TGbe</a:t>
            </a:r>
            <a:r>
              <a:rPr lang="en-AU" dirty="0"/>
              <a:t> participants who typically do not attend the IEEE 802.11 Coex SC meetings</a:t>
            </a:r>
          </a:p>
          <a:p>
            <a:pPr marL="1588" lvl="1" indent="0">
              <a:buNone/>
            </a:pPr>
            <a:endParaRPr lang="en-AU" dirty="0"/>
          </a:p>
        </p:txBody>
      </p:sp>
      <p:sp>
        <p:nvSpPr>
          <p:cNvPr id="4" name="Footer Placeholder 3">
            <a:extLst>
              <a:ext uri="{FF2B5EF4-FFF2-40B4-BE49-F238E27FC236}">
                <a16:creationId xmlns:a16="http://schemas.microsoft.com/office/drawing/2014/main" id="{21DE83E6-ED8A-4D1D-9387-FBD100F39A5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D04C4CA-9D32-485D-B6BD-748C2C174A7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dirty="0"/>
          </a:p>
        </p:txBody>
      </p:sp>
    </p:spTree>
    <p:extLst>
      <p:ext uri="{BB962C8B-B14F-4D97-AF65-F5344CB8AC3E}">
        <p14:creationId xmlns:p14="http://schemas.microsoft.com/office/powerpoint/2010/main" val="3904807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D3DB-F187-4395-95BE-09D4CEC76B07}"/>
              </a:ext>
            </a:extLst>
          </p:cNvPr>
          <p:cNvSpPr>
            <a:spLocks noGrp="1"/>
          </p:cNvSpPr>
          <p:nvPr>
            <p:ph type="title"/>
          </p:nvPr>
        </p:nvSpPr>
        <p:spPr/>
        <p:txBody>
          <a:bodyPr/>
          <a:lstStyle/>
          <a:p>
            <a:r>
              <a:rPr lang="en-AU" dirty="0"/>
              <a:t>The Coex SC may consider a proposed LS from IEEE 802.11 WG to the WFA</a:t>
            </a:r>
          </a:p>
        </p:txBody>
      </p:sp>
      <p:sp>
        <p:nvSpPr>
          <p:cNvPr id="3" name="Content Placeholder 2">
            <a:extLst>
              <a:ext uri="{FF2B5EF4-FFF2-40B4-BE49-F238E27FC236}">
                <a16:creationId xmlns:a16="http://schemas.microsoft.com/office/drawing/2014/main" id="{79F9DC5E-63A1-436C-9CC7-977046765159}"/>
              </a:ext>
            </a:extLst>
          </p:cNvPr>
          <p:cNvSpPr>
            <a:spLocks noGrp="1"/>
          </p:cNvSpPr>
          <p:nvPr>
            <p:ph idx="1"/>
          </p:nvPr>
        </p:nvSpPr>
        <p:spPr/>
        <p:txBody>
          <a:bodyPr/>
          <a:lstStyle/>
          <a:p>
            <a:r>
              <a:rPr lang="en-AU" dirty="0"/>
              <a:t>Possible motion</a:t>
            </a:r>
          </a:p>
          <a:p>
            <a:pPr lvl="1"/>
            <a:r>
              <a:rPr lang="en-AU" i="1" dirty="0"/>
              <a:t>The IEEE 802.11 Coex SC recommends to the IEEE 802.11 WG that a Liaison Statement based on </a:t>
            </a:r>
            <a:r>
              <a:rPr lang="en-AU" i="1" dirty="0">
                <a:hlinkClick r:id="rId2"/>
              </a:rPr>
              <a:t>11-22-0486-00</a:t>
            </a:r>
            <a:r>
              <a:rPr lang="en-AU" i="1" dirty="0"/>
              <a:t> be sent to the Wi-Fi Alliance</a:t>
            </a:r>
          </a:p>
          <a:p>
            <a:pPr lvl="1"/>
            <a:r>
              <a:rPr lang="en-AU" dirty="0"/>
              <a:t>Moved:</a:t>
            </a:r>
          </a:p>
          <a:p>
            <a:pPr lvl="1"/>
            <a:r>
              <a:rPr lang="en-AU" dirty="0"/>
              <a:t>Seconded:</a:t>
            </a:r>
          </a:p>
          <a:p>
            <a:pPr lvl="1"/>
            <a:r>
              <a:rPr lang="en-AU" dirty="0"/>
              <a:t>Result</a:t>
            </a:r>
          </a:p>
          <a:p>
            <a:pPr lvl="1"/>
            <a:r>
              <a:rPr lang="en-AU" dirty="0"/>
              <a:t>Note: if there is not time today to consider this motion, it may be submitted to the IEEE 802.11 WG as a personal motion </a:t>
            </a:r>
          </a:p>
          <a:p>
            <a:endParaRPr lang="en-AU" dirty="0"/>
          </a:p>
        </p:txBody>
      </p:sp>
      <p:sp>
        <p:nvSpPr>
          <p:cNvPr id="4" name="Footer Placeholder 3">
            <a:extLst>
              <a:ext uri="{FF2B5EF4-FFF2-40B4-BE49-F238E27FC236}">
                <a16:creationId xmlns:a16="http://schemas.microsoft.com/office/drawing/2014/main" id="{2EA7DA41-3C20-47BA-8D2F-56B1A2C9F13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802B1C4-D81A-4CAA-A316-7136197CBE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dirty="0"/>
          </a:p>
        </p:txBody>
      </p:sp>
    </p:spTree>
    <p:extLst>
      <p:ext uri="{BB962C8B-B14F-4D97-AF65-F5344CB8AC3E}">
        <p14:creationId xmlns:p14="http://schemas.microsoft.com/office/powerpoint/2010/main" val="2037344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39</a:t>
            </a:fld>
            <a:endParaRPr lang="en-US" dirty="0"/>
          </a:p>
        </p:txBody>
      </p:sp>
    </p:spTree>
    <p:extLst>
      <p:ext uri="{BB962C8B-B14F-4D97-AF65-F5344CB8AC3E}">
        <p14:creationId xmlns:p14="http://schemas.microsoft.com/office/powerpoint/2010/main" val="3405812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 …</a:t>
            </a:r>
          </a:p>
          <a:p>
            <a:pPr lvl="1"/>
            <a:r>
              <a:rPr lang="en-AU" dirty="0">
                <a:sym typeface="Wingdings" panose="05000000000000000000" pitchFamily="2" charset="2"/>
              </a:rPr>
              <a:t>… and fortunately, way back in July 2017 in Berlin  at a time when we actually saw each other F2F</a:t>
            </a:r>
          </a:p>
          <a:p>
            <a:pPr lvl="1"/>
            <a:r>
              <a:rPr lang="en-AU" dirty="0">
                <a:sym typeface="Wingdings" panose="05000000000000000000" pitchFamily="2" charset="2"/>
              </a:rPr>
              <a:t>… Guido Hiertz (Ericsson) agreed to be appointed the IEEE 802.11 Coexistence SC’s permanent Secretary</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412203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The latest revision of EN 303 687 (6 GHz), including the adaptivity compromise, is now in final review</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 after BRAN#113</a:t>
            </a:r>
          </a:p>
          <a:p>
            <a:pPr lvl="1"/>
            <a:r>
              <a:rPr lang="en-US" dirty="0"/>
              <a:t>Draft EN 303 687 </a:t>
            </a:r>
            <a:r>
              <a:rPr lang="en-AU" dirty="0"/>
              <a:t>v0.0.19 (stable draft)</a:t>
            </a:r>
          </a:p>
          <a:p>
            <a:r>
              <a:rPr lang="en-GB" dirty="0"/>
              <a:t>Discussion before and during </a:t>
            </a:r>
            <a:r>
              <a:rPr lang="en-AU" dirty="0"/>
              <a:t>BRAN#113</a:t>
            </a:r>
          </a:p>
          <a:p>
            <a:pPr lvl="1"/>
            <a:r>
              <a:rPr lang="en-AU" dirty="0"/>
              <a:t>v0.0.19 was published after BRAN#113 with mostly editorial changes </a:t>
            </a:r>
          </a:p>
          <a:p>
            <a:pPr lvl="2"/>
            <a:r>
              <a:rPr lang="en-AU" i="1" dirty="0">
                <a:solidFill>
                  <a:srgbClr val="00B050"/>
                </a:solidFill>
              </a:rPr>
              <a:t>Adaptivity based on ED-only</a:t>
            </a:r>
            <a:r>
              <a:rPr lang="en-AU" dirty="0">
                <a:solidFill>
                  <a:srgbClr val="00B050"/>
                </a:solidFill>
              </a:rPr>
              <a:t> at -72 dBm included</a:t>
            </a:r>
          </a:p>
          <a:p>
            <a:pPr lvl="2"/>
            <a:r>
              <a:rPr lang="en-AU" dirty="0">
                <a:solidFill>
                  <a:srgbClr val="FF9900"/>
                </a:solidFill>
              </a:rPr>
              <a:t>Some aspects of NB FH in 4.3.3.2 (specification) &amp; 5 (testing) included</a:t>
            </a:r>
          </a:p>
          <a:p>
            <a:pPr lvl="2"/>
            <a:r>
              <a:rPr lang="en-AU" dirty="0">
                <a:solidFill>
                  <a:srgbClr val="FF0000"/>
                </a:solidFill>
              </a:rPr>
              <a:t>All support for C2C features removed, at least for the moment</a:t>
            </a:r>
          </a:p>
          <a:p>
            <a:pPr lvl="1"/>
            <a:r>
              <a:rPr lang="en-AU" dirty="0"/>
              <a:t>v0.0.19 will most likely be sent for review in parallel by:</a:t>
            </a:r>
          </a:p>
          <a:p>
            <a:pPr lvl="2"/>
            <a:r>
              <a:rPr lang="en-AU" dirty="0"/>
              <a:t>NSOs in an ENAP ballot</a:t>
            </a:r>
          </a:p>
          <a:p>
            <a:pPr lvl="2"/>
            <a:r>
              <a:rPr lang="en-AU" dirty="0"/>
              <a:t>An EC appointed consultant </a:t>
            </a:r>
          </a:p>
          <a:p>
            <a:pPr lvl="3"/>
            <a:r>
              <a:rPr lang="en-AU" dirty="0"/>
              <a:t>Latest news: no resources available for this step, so will likely be stepped over</a:t>
            </a:r>
          </a:p>
          <a:p>
            <a:pPr lvl="1"/>
            <a:r>
              <a:rPr lang="en-AU" dirty="0">
                <a:solidFill>
                  <a:srgbClr val="00B050"/>
                </a:solidFill>
              </a:rPr>
              <a:t>Hopefully, this means the first version of EN 303 687 (6 GHz) is close to completion &amp; ratification!</a:t>
            </a:r>
          </a:p>
          <a:p>
            <a:pPr lvl="2"/>
            <a:endParaRPr lang="en-AU" b="0" i="1" dirty="0">
              <a:solidFill>
                <a:srgbClr val="000000"/>
              </a:solidFill>
              <a:effectLst/>
              <a:latin typeface="Arial" panose="020B0604020202020204" pitchFamily="34" charset="0"/>
            </a:endParaRPr>
          </a:p>
          <a:p>
            <a:pPr lvl="2"/>
            <a:endParaRPr lang="en-AU" dirty="0">
              <a:solidFill>
                <a:srgbClr val="FF9900"/>
              </a:solidFill>
            </a:endParaRP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dirty="0"/>
              <a:t>Slide </a:t>
            </a:r>
            <a:fld id="{EF4002E7-DB4D-4CC3-8382-1939D19420D8}" type="slidenum">
              <a:rPr lang="en-US" smtClean="0"/>
              <a:pPr/>
              <a:t>40</a:t>
            </a:fld>
            <a:endParaRPr lang="en-US" dirty="0"/>
          </a:p>
        </p:txBody>
      </p:sp>
    </p:spTree>
    <p:extLst>
      <p:ext uri="{BB962C8B-B14F-4D97-AF65-F5344CB8AC3E}">
        <p14:creationId xmlns:p14="http://schemas.microsoft.com/office/powerpoint/2010/main" val="350068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41</a:t>
            </a:fld>
            <a:endParaRPr lang="en-US" dirty="0"/>
          </a:p>
        </p:txBody>
      </p:sp>
    </p:spTree>
    <p:extLst>
      <p:ext uri="{BB962C8B-B14F-4D97-AF65-F5344CB8AC3E}">
        <p14:creationId xmlns:p14="http://schemas.microsoft.com/office/powerpoint/2010/main" val="3481368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represent a potential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2"/>
            <a:r>
              <a:rPr lang="en-AU" dirty="0"/>
              <a:t>See </a:t>
            </a:r>
            <a:r>
              <a:rPr lang="en-AU" sz="1600" dirty="0">
                <a:latin typeface="+mj-lt"/>
                <a:hlinkClick r:id="rId2"/>
              </a:rPr>
              <a:t>ECC Decision (20)01</a:t>
            </a:r>
            <a:r>
              <a:rPr lang="en-AU" sz="1600" dirty="0">
                <a:latin typeface="+mj-lt"/>
              </a:rPr>
              <a:t> &amp; </a:t>
            </a:r>
            <a:r>
              <a:rPr lang="en-US" dirty="0">
                <a:hlinkClick r:id="rId3"/>
              </a:rPr>
              <a:t>EC 2021/1067</a:t>
            </a:r>
            <a:r>
              <a:rPr lang="en-US" dirty="0"/>
              <a:t> for details</a:t>
            </a:r>
            <a:endParaRPr lang="en-AU" dirty="0"/>
          </a:p>
          <a:p>
            <a:pPr lvl="1"/>
            <a:r>
              <a:rPr lang="en-AU" dirty="0"/>
              <a:t>Many Wi-Fi/NR-U/LAA stakeholders were concerned that these NB FH systems could have an adverse affect on Wi-Fi/NR-U/LAA systems</a:t>
            </a:r>
          </a:p>
          <a:p>
            <a:pPr lvl="2"/>
            <a:r>
              <a:rPr lang="en-AU" dirty="0"/>
              <a:t>ie, they will randomly “stomp” on Wi-Fi (and LAA/NR-U) systems without LBT leading to poor coexistence </a:t>
            </a:r>
            <a:r>
              <a:rPr lang="en-AU" dirty="0">
                <a:sym typeface="Wingdings" panose="05000000000000000000" pitchFamily="2" charset="2"/>
              </a:rPr>
              <a:t></a:t>
            </a:r>
          </a:p>
          <a:p>
            <a:pPr lvl="2"/>
            <a:r>
              <a:rPr lang="en-AU" dirty="0">
                <a:sym typeface="Wingdings" panose="05000000000000000000" pitchFamily="2" charset="2"/>
              </a:rPr>
              <a:t>The concern was exacerbated by NB FH being pushed through the regulatory process in Europe without the knowledge or involvement of many stakeholders</a:t>
            </a: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42</a:t>
            </a:fld>
            <a:endParaRPr lang="en-US" dirty="0"/>
          </a:p>
        </p:txBody>
      </p:sp>
    </p:spTree>
    <p:extLst>
      <p:ext uri="{BB962C8B-B14F-4D97-AF65-F5344CB8AC3E}">
        <p14:creationId xmlns:p14="http://schemas.microsoft.com/office/powerpoint/2010/main" val="3404975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6198B-3F84-4226-A865-787A6B327118}"/>
              </a:ext>
            </a:extLst>
          </p:cNvPr>
          <p:cNvSpPr>
            <a:spLocks noGrp="1"/>
          </p:cNvSpPr>
          <p:nvPr>
            <p:ph type="title"/>
          </p:nvPr>
        </p:nvSpPr>
        <p:spPr/>
        <p:txBody>
          <a:bodyPr/>
          <a:lstStyle/>
          <a:p>
            <a:r>
              <a:rPr lang="en-AU" dirty="0"/>
              <a:t>The debate on how to incorporate NB FH into EN 303 687 with good </a:t>
            </a:r>
            <a:r>
              <a:rPr lang="en-AU" dirty="0" err="1"/>
              <a:t>coex</a:t>
            </a:r>
            <a:r>
              <a:rPr lang="en-AU" dirty="0"/>
              <a:t> raged for more than a year</a:t>
            </a:r>
          </a:p>
        </p:txBody>
      </p:sp>
      <p:sp>
        <p:nvSpPr>
          <p:cNvPr id="3" name="Content Placeholder 2">
            <a:extLst>
              <a:ext uri="{FF2B5EF4-FFF2-40B4-BE49-F238E27FC236}">
                <a16:creationId xmlns:a16="http://schemas.microsoft.com/office/drawing/2014/main" id="{9A1987A6-A03C-448C-844A-82D68B12634D}"/>
              </a:ext>
            </a:extLst>
          </p:cNvPr>
          <p:cNvSpPr>
            <a:spLocks noGrp="1"/>
          </p:cNvSpPr>
          <p:nvPr>
            <p:ph idx="1"/>
          </p:nvPr>
        </p:nvSpPr>
        <p:spPr/>
        <p:txBody>
          <a:bodyPr/>
          <a:lstStyle/>
          <a:p>
            <a:pPr lvl="1"/>
            <a:r>
              <a:rPr lang="en-AU" dirty="0"/>
              <a:t>Since early 2021, the debate has raged in the Coex SC &amp; ETSI BRAN on how to include NB FH in EN 303 687 (6 GHz)</a:t>
            </a:r>
          </a:p>
          <a:p>
            <a:pPr lvl="2"/>
            <a:r>
              <a:rPr lang="en-AU" dirty="0"/>
              <a:t>Particularly in a way that allows </a:t>
            </a:r>
            <a:r>
              <a:rPr lang="en-AU" i="1" dirty="0"/>
              <a:t>adequate spectrum sharing</a:t>
            </a:r>
            <a:r>
              <a:rPr lang="en-AU" dirty="0"/>
              <a:t>, as required by </a:t>
            </a:r>
            <a:r>
              <a:rPr lang="en-AU" sz="1600" dirty="0">
                <a:latin typeface="+mj-lt"/>
                <a:hlinkClick r:id="rId2"/>
              </a:rPr>
              <a:t>ECC Decision (20)01</a:t>
            </a:r>
            <a:r>
              <a:rPr lang="en-AU" sz="1600" dirty="0">
                <a:latin typeface="+mj-lt"/>
              </a:rPr>
              <a:t> </a:t>
            </a:r>
          </a:p>
          <a:p>
            <a:pPr lvl="1"/>
            <a:r>
              <a:rPr lang="en-AU" dirty="0">
                <a:latin typeface="+mj-lt"/>
              </a:rPr>
              <a:t>Options discussed included in</a:t>
            </a:r>
            <a:r>
              <a:rPr lang="en-AU" dirty="0"/>
              <a:t>corporating into EN 303 687 (6 GHz):</a:t>
            </a:r>
            <a:endParaRPr lang="en-AU" dirty="0">
              <a:latin typeface="+mj-lt"/>
            </a:endParaRPr>
          </a:p>
          <a:p>
            <a:pPr lvl="2"/>
            <a:r>
              <a:rPr lang="en-AU" dirty="0"/>
              <a:t>The FH rules from EN 300 328 (2.4 GHz)</a:t>
            </a:r>
          </a:p>
          <a:p>
            <a:pPr lvl="2"/>
            <a:r>
              <a:rPr lang="en-AU" dirty="0"/>
              <a:t>A variation of DAA from EN 300 328 called </a:t>
            </a:r>
            <a:r>
              <a:rPr lang="en-AU" dirty="0" err="1"/>
              <a:t>eDAA</a:t>
            </a:r>
            <a:endParaRPr lang="en-AU" dirty="0"/>
          </a:p>
          <a:p>
            <a:pPr lvl="2"/>
            <a:r>
              <a:rPr lang="en-AU" dirty="0"/>
              <a:t>NB FH with the use of LBT based on a 20 MHz based CCA</a:t>
            </a:r>
          </a:p>
          <a:p>
            <a:pPr lvl="2"/>
            <a:r>
              <a:rPr lang="en-AU" dirty="0"/>
              <a:t>… and more (it was hard to keep track)</a:t>
            </a:r>
          </a:p>
          <a:p>
            <a:pPr lvl="1"/>
            <a:r>
              <a:rPr lang="en-AU" dirty="0"/>
              <a:t>The debate in ETSI BRAN and the Coex SC during 2021 is summarised in the January 2022 Coex SC agenda (</a:t>
            </a:r>
            <a:r>
              <a:rPr lang="en-AU" dirty="0">
                <a:hlinkClick r:id="rId3"/>
              </a:rPr>
              <a:t>11-21-1997-01</a:t>
            </a:r>
            <a:r>
              <a:rPr lang="en-AU" dirty="0"/>
              <a:t>)</a:t>
            </a:r>
          </a:p>
        </p:txBody>
      </p:sp>
      <p:sp>
        <p:nvSpPr>
          <p:cNvPr id="4" name="Footer Placeholder 3">
            <a:extLst>
              <a:ext uri="{FF2B5EF4-FFF2-40B4-BE49-F238E27FC236}">
                <a16:creationId xmlns:a16="http://schemas.microsoft.com/office/drawing/2014/main" id="{23C7587B-6264-4029-A2E7-C310B2F6D04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358CB72-7132-42A9-B21B-0871DC5C142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43</a:t>
            </a:fld>
            <a:endParaRPr lang="en-US" dirty="0"/>
          </a:p>
        </p:txBody>
      </p:sp>
    </p:spTree>
    <p:extLst>
      <p:ext uri="{BB962C8B-B14F-4D97-AF65-F5344CB8AC3E}">
        <p14:creationId xmlns:p14="http://schemas.microsoft.com/office/powerpoint/2010/main" val="1068160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EA23-3480-4A30-A17B-5EED9E91674B}"/>
              </a:ext>
            </a:extLst>
          </p:cNvPr>
          <p:cNvSpPr>
            <a:spLocks noGrp="1"/>
          </p:cNvSpPr>
          <p:nvPr>
            <p:ph type="title"/>
          </p:nvPr>
        </p:nvSpPr>
        <p:spPr/>
        <p:txBody>
          <a:bodyPr/>
          <a:lstStyle/>
          <a:p>
            <a:r>
              <a:rPr lang="en-AU" dirty="0"/>
              <a:t>DE, UK , FR admins set a direction for NB FH at BRAN #112 … that was subsequently followed</a:t>
            </a:r>
          </a:p>
        </p:txBody>
      </p:sp>
      <p:sp>
        <p:nvSpPr>
          <p:cNvPr id="3" name="Content Placeholder 2">
            <a:extLst>
              <a:ext uri="{FF2B5EF4-FFF2-40B4-BE49-F238E27FC236}">
                <a16:creationId xmlns:a16="http://schemas.microsoft.com/office/drawing/2014/main" id="{D08FD781-19F4-4578-B8CF-43F2859D3EA7}"/>
              </a:ext>
            </a:extLst>
          </p:cNvPr>
          <p:cNvSpPr>
            <a:spLocks noGrp="1"/>
          </p:cNvSpPr>
          <p:nvPr>
            <p:ph idx="1"/>
          </p:nvPr>
        </p:nvSpPr>
        <p:spPr/>
        <p:txBody>
          <a:bodyPr/>
          <a:lstStyle/>
          <a:p>
            <a:pPr lvl="1"/>
            <a:r>
              <a:rPr lang="en-AU" b="0" dirty="0">
                <a:solidFill>
                  <a:srgbClr val="333333"/>
                </a:solidFill>
                <a:effectLst/>
                <a:latin typeface="Arial" panose="020B0604020202020204" pitchFamily="34" charset="0"/>
              </a:rPr>
              <a:t>The </a:t>
            </a:r>
            <a:r>
              <a:rPr lang="en-AU" dirty="0">
                <a:solidFill>
                  <a:srgbClr val="333333"/>
                </a:solidFill>
                <a:latin typeface="Arial" panose="020B0604020202020204" pitchFamily="34" charset="0"/>
              </a:rPr>
              <a:t>Germany, France, UK administrations set the direction for resolution of the NB FH issue at BRAN#112 in BRAN(21)112019 by noting: </a:t>
            </a:r>
          </a:p>
          <a:p>
            <a:pPr lvl="2"/>
            <a:r>
              <a:rPr lang="en-AU" dirty="0">
                <a:solidFill>
                  <a:srgbClr val="333333"/>
                </a:solidFill>
                <a:latin typeface="Arial" panose="020B0604020202020204" pitchFamily="34" charset="0"/>
              </a:rPr>
              <a:t>NB FH was only introduced late in the process … but it is part of regulation</a:t>
            </a:r>
          </a:p>
          <a:p>
            <a:pPr lvl="2"/>
            <a:r>
              <a:rPr lang="en-AU" dirty="0">
                <a:solidFill>
                  <a:srgbClr val="333333"/>
                </a:solidFill>
                <a:latin typeface="Arial" panose="020B0604020202020204" pitchFamily="34" charset="0"/>
              </a:rPr>
              <a:t>BRAN should work hard on a NB FH resolution while other issues are still open</a:t>
            </a:r>
          </a:p>
          <a:p>
            <a:pPr lvl="2"/>
            <a:r>
              <a:rPr lang="en-AU" b="0" dirty="0">
                <a:solidFill>
                  <a:srgbClr val="333333"/>
                </a:solidFill>
                <a:effectLst/>
                <a:latin typeface="Arial" panose="020B0604020202020204" pitchFamily="34" charset="0"/>
              </a:rPr>
              <a:t>If a resolution is not possible then EN 303 687 should go ahead without a special NB FH access method …</a:t>
            </a:r>
          </a:p>
          <a:p>
            <a:pPr lvl="2"/>
            <a:r>
              <a:rPr lang="en-AU" dirty="0">
                <a:solidFill>
                  <a:srgbClr val="333333"/>
                </a:solidFill>
                <a:latin typeface="Arial" panose="020B0604020202020204" pitchFamily="34" charset="0"/>
              </a:rPr>
              <a:t>… </a:t>
            </a:r>
            <a:r>
              <a:rPr lang="en-AU" b="0" dirty="0">
                <a:solidFill>
                  <a:srgbClr val="333333"/>
                </a:solidFill>
                <a:effectLst/>
                <a:latin typeface="Arial" panose="020B0604020202020204" pitchFamily="34" charset="0"/>
              </a:rPr>
              <a:t>instead using current LBE/FBE access &amp; channelisation</a:t>
            </a:r>
          </a:p>
          <a:p>
            <a:pPr lvl="2"/>
            <a:r>
              <a:rPr lang="en-AU" dirty="0">
                <a:solidFill>
                  <a:srgbClr val="333333"/>
                </a:solidFill>
                <a:latin typeface="Arial" panose="020B0604020202020204" pitchFamily="34" charset="0"/>
              </a:rPr>
              <a:t>In that case, a s</a:t>
            </a:r>
            <a:r>
              <a:rPr lang="en-AU" b="0" dirty="0">
                <a:solidFill>
                  <a:srgbClr val="333333"/>
                </a:solidFill>
                <a:effectLst/>
                <a:latin typeface="Arial" panose="020B0604020202020204" pitchFamily="34" charset="0"/>
              </a:rPr>
              <a:t>pecial/new NB FH specific access method can be included in next version after further discussions</a:t>
            </a:r>
          </a:p>
          <a:p>
            <a:pPr lvl="1"/>
            <a:r>
              <a:rPr lang="en-AU" dirty="0">
                <a:solidFill>
                  <a:srgbClr val="333333"/>
                </a:solidFill>
                <a:latin typeface="Arial" panose="020B0604020202020204" pitchFamily="34" charset="0"/>
              </a:rPr>
              <a:t>By the end of BRAN#112, some limited NB FH requirements &amp; testing material was included in the draft of EN 303 687</a:t>
            </a:r>
          </a:p>
          <a:p>
            <a:pPr lvl="2"/>
            <a:r>
              <a:rPr lang="en-AU" dirty="0">
                <a:solidFill>
                  <a:srgbClr val="333333"/>
                </a:solidFill>
                <a:latin typeface="Arial" panose="020B0604020202020204" pitchFamily="34" charset="0"/>
              </a:rPr>
              <a:t>This outcome was m</a:t>
            </a:r>
            <a:r>
              <a:rPr lang="en-AU" b="0" dirty="0">
                <a:solidFill>
                  <a:srgbClr val="333333"/>
                </a:solidFill>
                <a:effectLst/>
                <a:latin typeface="Arial" panose="020B0604020202020204" pitchFamily="34" charset="0"/>
              </a:rPr>
              <a:t>aintained into BRAN#113</a:t>
            </a:r>
          </a:p>
        </p:txBody>
      </p:sp>
      <p:sp>
        <p:nvSpPr>
          <p:cNvPr id="4" name="Footer Placeholder 3">
            <a:extLst>
              <a:ext uri="{FF2B5EF4-FFF2-40B4-BE49-F238E27FC236}">
                <a16:creationId xmlns:a16="http://schemas.microsoft.com/office/drawing/2014/main" id="{D1399C18-B35B-4504-9528-2D2D3F95333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FD4A373-CDB4-4AC3-BA9E-B3945487CB3F}"/>
              </a:ext>
            </a:extLst>
          </p:cNvPr>
          <p:cNvSpPr>
            <a:spLocks noGrp="1"/>
          </p:cNvSpPr>
          <p:nvPr>
            <p:ph type="sldNum" sz="quarter" idx="11"/>
          </p:nvPr>
        </p:nvSpPr>
        <p:spPr/>
        <p:txBody>
          <a:bodyPr/>
          <a:lstStyle/>
          <a:p>
            <a:r>
              <a:rPr lang="en-US"/>
              <a:t>Slide </a:t>
            </a:r>
            <a:fld id="{EF4002E7-DB4D-4CC3-8382-1939D19420D8}" type="slidenum">
              <a:rPr lang="en-US" smtClean="0"/>
              <a:pPr/>
              <a:t>44</a:t>
            </a:fld>
            <a:endParaRPr lang="en-US" dirty="0"/>
          </a:p>
        </p:txBody>
      </p:sp>
      <p:sp>
        <p:nvSpPr>
          <p:cNvPr id="8" name="Rectangle 1">
            <a:extLst>
              <a:ext uri="{FF2B5EF4-FFF2-40B4-BE49-F238E27FC236}">
                <a16:creationId xmlns:a16="http://schemas.microsoft.com/office/drawing/2014/main" id="{2A51F35E-0307-41FE-87C7-A27AEE99BEB5}"/>
              </a:ext>
            </a:extLst>
          </p:cNvPr>
          <p:cNvSpPr>
            <a:spLocks noChangeArrowheads="1"/>
          </p:cNvSpPr>
          <p:nvPr/>
        </p:nvSpPr>
        <p:spPr bwMode="auto">
          <a:xfrm>
            <a:off x="685800" y="3949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38104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ADA4-B547-4A0A-9477-955A61D9929C}"/>
              </a:ext>
            </a:extLst>
          </p:cNvPr>
          <p:cNvSpPr>
            <a:spLocks noGrp="1"/>
          </p:cNvSpPr>
          <p:nvPr>
            <p:ph type="title"/>
          </p:nvPr>
        </p:nvSpPr>
        <p:spPr>
          <a:xfrm>
            <a:off x="685799" y="685800"/>
            <a:ext cx="7858125" cy="1066800"/>
          </a:xfrm>
        </p:spPr>
        <p:txBody>
          <a:bodyPr/>
          <a:lstStyle/>
          <a:p>
            <a:pPr lvl="1"/>
            <a:r>
              <a:rPr lang="en-AU" dirty="0"/>
              <a:t>During BRAN#113, the limited NB FH requirements &amp; testing material in EN 303 687 remained unchanged</a:t>
            </a:r>
          </a:p>
        </p:txBody>
      </p:sp>
      <p:sp>
        <p:nvSpPr>
          <p:cNvPr id="3" name="Content Placeholder 2">
            <a:extLst>
              <a:ext uri="{FF2B5EF4-FFF2-40B4-BE49-F238E27FC236}">
                <a16:creationId xmlns:a16="http://schemas.microsoft.com/office/drawing/2014/main" id="{62FB5C0F-6E1F-4704-A90D-7789FFD93A72}"/>
              </a:ext>
            </a:extLst>
          </p:cNvPr>
          <p:cNvSpPr>
            <a:spLocks noGrp="1"/>
          </p:cNvSpPr>
          <p:nvPr>
            <p:ph idx="1"/>
          </p:nvPr>
        </p:nvSpPr>
        <p:spPr>
          <a:xfrm>
            <a:off x="685800" y="1981200"/>
            <a:ext cx="7772400" cy="304800"/>
          </a:xfrm>
        </p:spPr>
        <p:txBody>
          <a:bodyPr/>
          <a:lstStyle/>
          <a:p>
            <a:pPr lvl="1"/>
            <a:endParaRPr lang="en-AU" sz="1400" dirty="0">
              <a:latin typeface="+mj-lt"/>
            </a:endParaRPr>
          </a:p>
          <a:p>
            <a:pPr lvl="1"/>
            <a:endParaRPr lang="en-AU" sz="1400" dirty="0">
              <a:latin typeface="+mj-lt"/>
            </a:endParaRPr>
          </a:p>
        </p:txBody>
      </p:sp>
      <p:sp>
        <p:nvSpPr>
          <p:cNvPr id="4" name="Footer Placeholder 3">
            <a:extLst>
              <a:ext uri="{FF2B5EF4-FFF2-40B4-BE49-F238E27FC236}">
                <a16:creationId xmlns:a16="http://schemas.microsoft.com/office/drawing/2014/main" id="{0EF0395A-15EF-4B1A-BCE0-C49D5A10F20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CC2040E-B842-4ADC-B4AF-C3395C1D3FC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45</a:t>
            </a:fld>
            <a:endParaRPr lang="en-US" dirty="0"/>
          </a:p>
        </p:txBody>
      </p:sp>
      <p:graphicFrame>
        <p:nvGraphicFramePr>
          <p:cNvPr id="10" name="Table 9">
            <a:extLst>
              <a:ext uri="{FF2B5EF4-FFF2-40B4-BE49-F238E27FC236}">
                <a16:creationId xmlns:a16="http://schemas.microsoft.com/office/drawing/2014/main" id="{5445BE53-B901-498F-AB34-B6EE3493E0E7}"/>
              </a:ext>
            </a:extLst>
          </p:cNvPr>
          <p:cNvGraphicFramePr>
            <a:graphicFrameLocks noGrp="1"/>
          </p:cNvGraphicFramePr>
          <p:nvPr>
            <p:extLst>
              <p:ext uri="{D42A27DB-BD31-4B8C-83A1-F6EECF244321}">
                <p14:modId xmlns:p14="http://schemas.microsoft.com/office/powerpoint/2010/main" val="3256755623"/>
              </p:ext>
            </p:extLst>
          </p:nvPr>
        </p:nvGraphicFramePr>
        <p:xfrm>
          <a:off x="815439" y="2318665"/>
          <a:ext cx="7215188" cy="1161499"/>
        </p:xfrm>
        <a:graphic>
          <a:graphicData uri="http://schemas.openxmlformats.org/drawingml/2006/table">
            <a:tbl>
              <a:tblPr>
                <a:tableStyleId>{93296810-A885-4BE3-A3E7-6D5BEEA58F35}</a:tableStyleId>
              </a:tblPr>
              <a:tblGrid>
                <a:gridCol w="1752867">
                  <a:extLst>
                    <a:ext uri="{9D8B030D-6E8A-4147-A177-3AD203B41FA5}">
                      <a16:colId xmlns:a16="http://schemas.microsoft.com/office/drawing/2014/main" val="3815660239"/>
                    </a:ext>
                  </a:extLst>
                </a:gridCol>
                <a:gridCol w="1551265">
                  <a:extLst>
                    <a:ext uri="{9D8B030D-6E8A-4147-A177-3AD203B41FA5}">
                      <a16:colId xmlns:a16="http://schemas.microsoft.com/office/drawing/2014/main" val="1516871703"/>
                    </a:ext>
                  </a:extLst>
                </a:gridCol>
                <a:gridCol w="1955528">
                  <a:extLst>
                    <a:ext uri="{9D8B030D-6E8A-4147-A177-3AD203B41FA5}">
                      <a16:colId xmlns:a16="http://schemas.microsoft.com/office/drawing/2014/main" val="225690910"/>
                    </a:ext>
                  </a:extLst>
                </a:gridCol>
                <a:gridCol w="1955528">
                  <a:extLst>
                    <a:ext uri="{9D8B030D-6E8A-4147-A177-3AD203B41FA5}">
                      <a16:colId xmlns:a16="http://schemas.microsoft.com/office/drawing/2014/main" val="1658722612"/>
                    </a:ext>
                  </a:extLst>
                </a:gridCol>
              </a:tblGrid>
              <a:tr h="194860">
                <a:tc rowSpan="2">
                  <a:txBody>
                    <a:bodyPr/>
                    <a:lstStyle/>
                    <a:p>
                      <a:pPr algn="ctr" hangingPunct="0">
                        <a:spcAft>
                          <a:spcPts val="900"/>
                        </a:spcAft>
                      </a:pPr>
                      <a:r>
                        <a:rPr lang="en-GB" sz="1400" dirty="0">
                          <a:effectLst/>
                        </a:rPr>
                        <a:t>Frequency range</a:t>
                      </a:r>
                      <a:br>
                        <a:rPr lang="en-GB" sz="1400" dirty="0">
                          <a:effectLst/>
                        </a:rPr>
                      </a:br>
                      <a:r>
                        <a:rPr lang="en-GB" sz="1400" dirty="0">
                          <a:effectLst/>
                        </a:rPr>
                        <a:t>(MHz)</a:t>
                      </a:r>
                      <a:endParaRPr lang="en-AU" sz="1600" dirty="0">
                        <a:effectLst/>
                        <a:latin typeface="Times New Roman" panose="02020603050405020304" pitchFamily="18" charset="0"/>
                        <a:ea typeface="Times New Roman" panose="02020603050405020304" pitchFamily="18" charset="0"/>
                      </a:endParaRPr>
                    </a:p>
                  </a:txBody>
                  <a:tcPr marL="17780" marR="68580" marT="9525" marB="0" anchor="ctr"/>
                </a:tc>
                <a:tc gridSpan="3">
                  <a:txBody>
                    <a:bodyPr/>
                    <a:lstStyle/>
                    <a:p>
                      <a:pPr algn="ctr" hangingPunct="0">
                        <a:spcAft>
                          <a:spcPts val="900"/>
                        </a:spcAft>
                      </a:pPr>
                      <a:r>
                        <a:rPr lang="en-GB" sz="1400" dirty="0">
                          <a:effectLst/>
                        </a:rPr>
                        <a:t>PSD limit (dBm/MHz)</a:t>
                      </a:r>
                      <a:endParaRPr lang="en-AU" sz="16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892736706"/>
                  </a:ext>
                </a:extLst>
              </a:tr>
              <a:tr h="538572">
                <a:tc vMerge="1">
                  <a:txBody>
                    <a:bodyPr/>
                    <a:lstStyle/>
                    <a:p>
                      <a:endParaRPr lang="en-AU"/>
                    </a:p>
                  </a:txBody>
                  <a:tcPr/>
                </a:tc>
                <a:tc>
                  <a:txBody>
                    <a:bodyPr/>
                    <a:lstStyle/>
                    <a:p>
                      <a:pPr algn="ctr" hangingPunct="0">
                        <a:spcAft>
                          <a:spcPts val="900"/>
                        </a:spcAft>
                      </a:pPr>
                      <a:r>
                        <a:rPr lang="en-GB" sz="1400" dirty="0">
                          <a:effectLst/>
                        </a:rPr>
                        <a:t>LPI usage</a:t>
                      </a:r>
                      <a:endParaRPr lang="en-AU" sz="1600" dirty="0">
                        <a:effectLst/>
                        <a:latin typeface="Times New Roman" panose="02020603050405020304" pitchFamily="18" charset="0"/>
                        <a:ea typeface="Times New Roman" panose="02020603050405020304" pitchFamily="18" charset="0"/>
                      </a:endParaRPr>
                    </a:p>
                  </a:txBody>
                  <a:tcPr marL="17780" marR="68580" marT="9525" marB="0" anchor="ctr"/>
                </a:tc>
                <a:tc>
                  <a:txBody>
                    <a:bodyPr/>
                    <a:lstStyle/>
                    <a:p>
                      <a:pPr algn="ctr" hangingPunct="0">
                        <a:spcAft>
                          <a:spcPts val="900"/>
                        </a:spcAft>
                      </a:pPr>
                      <a:r>
                        <a:rPr lang="en-GB" sz="1400" dirty="0">
                          <a:effectLst/>
                        </a:rPr>
                        <a:t>VLP usage</a:t>
                      </a:r>
                      <a:endParaRPr lang="en-AU"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hangingPunct="0">
                        <a:spcAft>
                          <a:spcPts val="900"/>
                        </a:spcAft>
                      </a:pPr>
                      <a:r>
                        <a:rPr lang="en-GB" sz="1400" dirty="0">
                          <a:effectLst/>
                          <a:highlight>
                            <a:srgbClr val="FFFF00"/>
                          </a:highlight>
                        </a:rPr>
                        <a:t>VLP NB usage</a:t>
                      </a:r>
                      <a:endParaRPr lang="en-AU" sz="1600" dirty="0">
                        <a:effectLst/>
                        <a:highlight>
                          <a:srgbClr val="FFFF00"/>
                        </a:highlight>
                        <a:latin typeface="Times New Roman" panose="02020603050405020304" pitchFamily="18" charset="0"/>
                        <a:ea typeface="Times New Roman" panose="02020603050405020304" pitchFamily="18" charset="0"/>
                      </a:endParaRPr>
                    </a:p>
                  </a:txBody>
                  <a:tcPr marL="17780" marR="68580" marT="9525" marB="0" anchor="ctr"/>
                </a:tc>
                <a:extLst>
                  <a:ext uri="{0D108BD9-81ED-4DB2-BD59-A6C34878D82A}">
                    <a16:rowId xmlns:a16="http://schemas.microsoft.com/office/drawing/2014/main" val="562742157"/>
                  </a:ext>
                </a:extLst>
              </a:tr>
              <a:tr h="409567">
                <a:tc>
                  <a:txBody>
                    <a:bodyPr/>
                    <a:lstStyle/>
                    <a:p>
                      <a:pPr algn="ctr" hangingPunct="0">
                        <a:spcAft>
                          <a:spcPts val="900"/>
                        </a:spcAft>
                      </a:pPr>
                      <a:r>
                        <a:rPr lang="en-GB" sz="1400">
                          <a:effectLst/>
                        </a:rPr>
                        <a:t>5 945 to 6 425</a:t>
                      </a:r>
                      <a:endParaRPr lang="en-AU" sz="1600">
                        <a:effectLst/>
                        <a:latin typeface="Times New Roman" panose="02020603050405020304" pitchFamily="18" charset="0"/>
                        <a:ea typeface="Times New Roman" panose="02020603050405020304" pitchFamily="18" charset="0"/>
                      </a:endParaRPr>
                    </a:p>
                  </a:txBody>
                  <a:tcPr marL="17780" marR="68580" marT="9525" marB="0" anchor="ctr"/>
                </a:tc>
                <a:tc>
                  <a:txBody>
                    <a:bodyPr/>
                    <a:lstStyle/>
                    <a:p>
                      <a:pPr algn="ctr" hangingPunct="0">
                        <a:spcAft>
                          <a:spcPts val="900"/>
                        </a:spcAft>
                      </a:pPr>
                      <a:r>
                        <a:rPr lang="en-GB" sz="1400">
                          <a:effectLst/>
                        </a:rPr>
                        <a:t>10</a:t>
                      </a:r>
                      <a:endParaRPr lang="en-AU" sz="1600">
                        <a:effectLst/>
                        <a:latin typeface="Times New Roman" panose="02020603050405020304" pitchFamily="18" charset="0"/>
                        <a:ea typeface="Times New Roman" panose="02020603050405020304" pitchFamily="18" charset="0"/>
                      </a:endParaRPr>
                    </a:p>
                  </a:txBody>
                  <a:tcPr marL="17780" marR="68580" marT="9525" marB="0" anchor="ctr"/>
                </a:tc>
                <a:tc>
                  <a:txBody>
                    <a:bodyPr/>
                    <a:lstStyle/>
                    <a:p>
                      <a:pPr algn="ctr" hangingPunct="0">
                        <a:spcAft>
                          <a:spcPts val="900"/>
                        </a:spcAft>
                      </a:pPr>
                      <a:r>
                        <a:rPr lang="en-GB" sz="1400">
                          <a:effectLst/>
                        </a:rPr>
                        <a:t>1</a:t>
                      </a:r>
                      <a:endParaRPr lang="en-AU"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hangingPunct="0">
                        <a:spcAft>
                          <a:spcPts val="900"/>
                        </a:spcAft>
                      </a:pPr>
                      <a:r>
                        <a:rPr lang="en-GB" sz="1400" dirty="0">
                          <a:effectLst/>
                          <a:highlight>
                            <a:srgbClr val="FFFF00"/>
                          </a:highlight>
                        </a:rPr>
                        <a:t>10 (see 4.3.3.3)</a:t>
                      </a:r>
                      <a:endParaRPr lang="en-AU" sz="1600" dirty="0">
                        <a:effectLst/>
                        <a:highlight>
                          <a:srgbClr val="FFFF00"/>
                        </a:highlight>
                        <a:latin typeface="Times New Roman" panose="02020603050405020304" pitchFamily="18" charset="0"/>
                        <a:ea typeface="Times New Roman" panose="02020603050405020304" pitchFamily="18" charset="0"/>
                      </a:endParaRPr>
                    </a:p>
                  </a:txBody>
                  <a:tcPr marL="17780" marR="68580" marT="9525" marB="0" anchor="ctr"/>
                </a:tc>
                <a:extLst>
                  <a:ext uri="{0D108BD9-81ED-4DB2-BD59-A6C34878D82A}">
                    <a16:rowId xmlns:a16="http://schemas.microsoft.com/office/drawing/2014/main" val="3642905134"/>
                  </a:ext>
                </a:extLst>
              </a:tr>
            </a:tbl>
          </a:graphicData>
        </a:graphic>
      </p:graphicFrame>
      <p:sp>
        <p:nvSpPr>
          <p:cNvPr id="12" name="TextBox 11">
            <a:extLst>
              <a:ext uri="{FF2B5EF4-FFF2-40B4-BE49-F238E27FC236}">
                <a16:creationId xmlns:a16="http://schemas.microsoft.com/office/drawing/2014/main" id="{191A2584-CE33-4990-AB5F-3369DFA60F73}"/>
              </a:ext>
            </a:extLst>
          </p:cNvPr>
          <p:cNvSpPr txBox="1"/>
          <p:nvPr/>
        </p:nvSpPr>
        <p:spPr>
          <a:xfrm>
            <a:off x="685800" y="1996044"/>
            <a:ext cx="4572000" cy="307777"/>
          </a:xfrm>
          <a:prstGeom prst="rect">
            <a:avLst/>
          </a:prstGeom>
          <a:noFill/>
        </p:spPr>
        <p:txBody>
          <a:bodyPr wrap="square">
            <a:spAutoFit/>
          </a:bodyPr>
          <a:lstStyle/>
          <a:p>
            <a:r>
              <a:rPr lang="en-AU" sz="1400" b="1" dirty="0">
                <a:latin typeface="+mj-lt"/>
              </a:rPr>
              <a:t>Table 3: Mean EIRP density limit</a:t>
            </a:r>
          </a:p>
        </p:txBody>
      </p:sp>
      <p:sp>
        <p:nvSpPr>
          <p:cNvPr id="14" name="TextBox 13">
            <a:extLst>
              <a:ext uri="{FF2B5EF4-FFF2-40B4-BE49-F238E27FC236}">
                <a16:creationId xmlns:a16="http://schemas.microsoft.com/office/drawing/2014/main" id="{4B7F8AC2-67B7-49DE-B132-7B17AB1811BC}"/>
              </a:ext>
            </a:extLst>
          </p:cNvPr>
          <p:cNvSpPr txBox="1"/>
          <p:nvPr/>
        </p:nvSpPr>
        <p:spPr>
          <a:xfrm>
            <a:off x="2581275" y="4038600"/>
            <a:ext cx="6410325" cy="2377574"/>
          </a:xfrm>
          <a:prstGeom prst="rect">
            <a:avLst/>
          </a:prstGeom>
          <a:noFill/>
          <a:ln>
            <a:solidFill>
              <a:schemeClr val="tx1"/>
            </a:solidFill>
          </a:ln>
        </p:spPr>
        <p:txBody>
          <a:bodyPr wrap="square">
            <a:spAutoFit/>
          </a:bodyPr>
          <a:lstStyle/>
          <a:p>
            <a:pPr hangingPunct="0">
              <a:spcAft>
                <a:spcPts val="900"/>
              </a:spcAft>
            </a:pPr>
            <a:r>
              <a:rPr lang="en-US" sz="1400" b="1" dirty="0">
                <a:effectLst/>
                <a:latin typeface="+mj-lt"/>
                <a:ea typeface="Times New Roman" panose="02020603050405020304" pitchFamily="18" charset="0"/>
              </a:rPr>
              <a:t>4.3.3.3	</a:t>
            </a:r>
            <a:r>
              <a:rPr lang="en-GB" sz="1400" b="1" dirty="0">
                <a:solidFill>
                  <a:srgbClr val="25282D"/>
                </a:solidFill>
                <a:effectLst/>
                <a:latin typeface="+mj-lt"/>
                <a:ea typeface="Times New Roman" panose="02020603050405020304" pitchFamily="18" charset="0"/>
              </a:rPr>
              <a:t>VLP NB usage </a:t>
            </a:r>
            <a:r>
              <a:rPr lang="en-US" sz="1400" b="1" dirty="0">
                <a:effectLst/>
                <a:latin typeface="+mj-lt"/>
                <a:ea typeface="Times New Roman" panose="02020603050405020304" pitchFamily="18" charset="0"/>
              </a:rPr>
              <a:t>with a PSD above 1 dBm/MHz</a:t>
            </a:r>
            <a:endParaRPr lang="en-AU" sz="1400" b="1" dirty="0">
              <a:effectLst/>
              <a:latin typeface="+mj-lt"/>
              <a:ea typeface="Times New Roman" panose="02020603050405020304" pitchFamily="18" charset="0"/>
            </a:endParaRPr>
          </a:p>
          <a:p>
            <a:pPr hangingPunct="0">
              <a:spcAft>
                <a:spcPts val="900"/>
              </a:spcAft>
            </a:pPr>
            <a:r>
              <a:rPr lang="en-US" sz="1400" dirty="0">
                <a:effectLst/>
                <a:latin typeface="+mj-lt"/>
                <a:ea typeface="Times New Roman" panose="02020603050405020304" pitchFamily="18" charset="0"/>
              </a:rPr>
              <a:t>The duty cycle of narrowband (NB) transmissions by a VLP device with a PSD above 1 dBm/MHz shall not exceed 1/15 on any transmission frequency. </a:t>
            </a:r>
            <a:endParaRPr lang="en-AU" sz="1400" dirty="0">
              <a:effectLst/>
              <a:latin typeface="+mj-lt"/>
              <a:ea typeface="Times New Roman" panose="02020603050405020304" pitchFamily="18" charset="0"/>
            </a:endParaRPr>
          </a:p>
          <a:p>
            <a:pPr hangingPunct="0">
              <a:spcAft>
                <a:spcPts val="900"/>
              </a:spcAft>
            </a:pPr>
            <a:r>
              <a:rPr lang="en-US" sz="1400" dirty="0">
                <a:effectLst/>
                <a:latin typeface="+mj-lt"/>
                <a:ea typeface="Times New Roman" panose="02020603050405020304" pitchFamily="18" charset="0"/>
              </a:rPr>
              <a:t>NB devices require a frequency hopping mechanism based on at least 15 hop channels and meet the above duty cycle to operate at a PSD value above 1 dBm/</a:t>
            </a:r>
            <a:r>
              <a:rPr lang="en-US" sz="1400" dirty="0" err="1">
                <a:effectLst/>
                <a:latin typeface="+mj-lt"/>
                <a:ea typeface="Times New Roman" panose="02020603050405020304" pitchFamily="18" charset="0"/>
              </a:rPr>
              <a:t>MHz.</a:t>
            </a:r>
            <a:endParaRPr lang="en-AU" sz="1400" dirty="0">
              <a:effectLst/>
              <a:latin typeface="+mj-lt"/>
              <a:ea typeface="Times New Roman" panose="02020603050405020304" pitchFamily="18" charset="0"/>
            </a:endParaRPr>
          </a:p>
          <a:p>
            <a:pPr hangingPunct="0">
              <a:spcAft>
                <a:spcPts val="900"/>
              </a:spcAft>
            </a:pPr>
            <a:r>
              <a:rPr lang="en-US" sz="1400" dirty="0">
                <a:effectLst/>
                <a:highlight>
                  <a:srgbClr val="FFFF00"/>
                </a:highlight>
                <a:latin typeface="+mj-lt"/>
                <a:ea typeface="Times New Roman" panose="02020603050405020304" pitchFamily="18" charset="0"/>
              </a:rPr>
              <a:t>Note: Frequency hopping in the context of this standard implies the use of the channel access mechanisms and channelization as defined in the present document.</a:t>
            </a:r>
            <a:endParaRPr lang="en-AU" sz="1400" dirty="0">
              <a:effectLst/>
              <a:highlight>
                <a:srgbClr val="FFFF00"/>
              </a:highlight>
              <a:latin typeface="+mj-lt"/>
              <a:ea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0692951A-3864-4128-B5F4-79D3B65A2081}"/>
              </a:ext>
            </a:extLst>
          </p:cNvPr>
          <p:cNvCxnSpPr>
            <a:cxnSpLocks/>
          </p:cNvCxnSpPr>
          <p:nvPr/>
        </p:nvCxnSpPr>
        <p:spPr bwMode="auto">
          <a:xfrm flipH="1">
            <a:off x="6781800" y="3429000"/>
            <a:ext cx="76200" cy="6096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8" name="Rectangle 17">
            <a:extLst>
              <a:ext uri="{FF2B5EF4-FFF2-40B4-BE49-F238E27FC236}">
                <a16:creationId xmlns:a16="http://schemas.microsoft.com/office/drawing/2014/main" id="{3E10876C-82B3-4F48-B958-C9F744C1422F}"/>
              </a:ext>
            </a:extLst>
          </p:cNvPr>
          <p:cNvSpPr/>
          <p:nvPr/>
        </p:nvSpPr>
        <p:spPr bwMode="auto">
          <a:xfrm>
            <a:off x="152400" y="5486400"/>
            <a:ext cx="17526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Must use LBE/FBE with 20 MHz channelisation</a:t>
            </a:r>
          </a:p>
        </p:txBody>
      </p:sp>
      <p:cxnSp>
        <p:nvCxnSpPr>
          <p:cNvPr id="20" name="Straight Arrow Connector 19">
            <a:extLst>
              <a:ext uri="{FF2B5EF4-FFF2-40B4-BE49-F238E27FC236}">
                <a16:creationId xmlns:a16="http://schemas.microsoft.com/office/drawing/2014/main" id="{9AEB466E-4C24-473C-8CEB-B33A174E96B3}"/>
              </a:ext>
            </a:extLst>
          </p:cNvPr>
          <p:cNvCxnSpPr>
            <a:cxnSpLocks/>
            <a:stCxn id="18" idx="3"/>
          </p:cNvCxnSpPr>
          <p:nvPr/>
        </p:nvCxnSpPr>
        <p:spPr bwMode="auto">
          <a:xfrm>
            <a:off x="1905000" y="5867400"/>
            <a:ext cx="676275" cy="1524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3" name="Rectangle 22">
            <a:extLst>
              <a:ext uri="{FF2B5EF4-FFF2-40B4-BE49-F238E27FC236}">
                <a16:creationId xmlns:a16="http://schemas.microsoft.com/office/drawing/2014/main" id="{0153BFC5-CFAD-44E0-8A8B-3082903F9BEA}"/>
              </a:ext>
            </a:extLst>
          </p:cNvPr>
          <p:cNvSpPr/>
          <p:nvPr/>
        </p:nvSpPr>
        <p:spPr bwMode="auto">
          <a:xfrm>
            <a:off x="6096000" y="1524000"/>
            <a:ext cx="1752600" cy="533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Enable VLP NB at LPI power levels</a:t>
            </a:r>
          </a:p>
        </p:txBody>
      </p:sp>
      <p:cxnSp>
        <p:nvCxnSpPr>
          <p:cNvPr id="24" name="Straight Arrow Connector 23">
            <a:extLst>
              <a:ext uri="{FF2B5EF4-FFF2-40B4-BE49-F238E27FC236}">
                <a16:creationId xmlns:a16="http://schemas.microsoft.com/office/drawing/2014/main" id="{0BF24E77-87E2-4038-9722-52D6E8D490D6}"/>
              </a:ext>
            </a:extLst>
          </p:cNvPr>
          <p:cNvCxnSpPr>
            <a:cxnSpLocks/>
            <a:stCxn id="23" idx="2"/>
          </p:cNvCxnSpPr>
          <p:nvPr/>
        </p:nvCxnSpPr>
        <p:spPr bwMode="auto">
          <a:xfrm>
            <a:off x="6972300" y="2057400"/>
            <a:ext cx="0" cy="558436"/>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8" name="TextBox 27">
            <a:extLst>
              <a:ext uri="{FF2B5EF4-FFF2-40B4-BE49-F238E27FC236}">
                <a16:creationId xmlns:a16="http://schemas.microsoft.com/office/drawing/2014/main" id="{9DBD856A-07E2-4FBB-ADD3-188C58101DB6}"/>
              </a:ext>
            </a:extLst>
          </p:cNvPr>
          <p:cNvSpPr txBox="1"/>
          <p:nvPr/>
        </p:nvSpPr>
        <p:spPr>
          <a:xfrm>
            <a:off x="295275" y="4097977"/>
            <a:ext cx="4572000" cy="523220"/>
          </a:xfrm>
          <a:prstGeom prst="rect">
            <a:avLst/>
          </a:prstGeom>
          <a:noFill/>
        </p:spPr>
        <p:txBody>
          <a:bodyPr wrap="square">
            <a:spAutoFit/>
          </a:bodyPr>
          <a:lstStyle/>
          <a:p>
            <a:r>
              <a:rPr lang="en-AU" sz="1400" dirty="0">
                <a:solidFill>
                  <a:srgbClr val="FF0000"/>
                </a:solidFill>
                <a:latin typeface="+mj-lt"/>
              </a:rPr>
              <a:t>From</a:t>
            </a:r>
            <a:br>
              <a:rPr lang="en-AU" sz="1400" dirty="0">
                <a:solidFill>
                  <a:srgbClr val="FF0000"/>
                </a:solidFill>
                <a:latin typeface="+mj-lt"/>
              </a:rPr>
            </a:br>
            <a:r>
              <a:rPr lang="en-AU" sz="1400" dirty="0">
                <a:solidFill>
                  <a:srgbClr val="FF0000"/>
                </a:solidFill>
                <a:latin typeface="+mj-lt"/>
              </a:rPr>
              <a:t>BRAN(21)112016r3 </a:t>
            </a:r>
          </a:p>
        </p:txBody>
      </p:sp>
    </p:spTree>
    <p:extLst>
      <p:ext uri="{BB962C8B-B14F-4D97-AF65-F5344CB8AC3E}">
        <p14:creationId xmlns:p14="http://schemas.microsoft.com/office/powerpoint/2010/main" val="1397112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12F6-4637-4CAC-94F6-9C6BFE3CFC7B}"/>
              </a:ext>
            </a:extLst>
          </p:cNvPr>
          <p:cNvSpPr>
            <a:spLocks noGrp="1"/>
          </p:cNvSpPr>
          <p:nvPr>
            <p:ph type="title"/>
          </p:nvPr>
        </p:nvSpPr>
        <p:spPr>
          <a:xfrm>
            <a:off x="685800" y="685800"/>
            <a:ext cx="7924800" cy="1066800"/>
          </a:xfrm>
        </p:spPr>
        <p:txBody>
          <a:bodyPr/>
          <a:lstStyle/>
          <a:p>
            <a:r>
              <a:rPr lang="en-AU" dirty="0"/>
              <a:t>Discussion has started on a NB FH solution for the following revision of EN 303 687</a:t>
            </a:r>
          </a:p>
        </p:txBody>
      </p:sp>
      <p:sp>
        <p:nvSpPr>
          <p:cNvPr id="3" name="Content Placeholder 2">
            <a:extLst>
              <a:ext uri="{FF2B5EF4-FFF2-40B4-BE49-F238E27FC236}">
                <a16:creationId xmlns:a16="http://schemas.microsoft.com/office/drawing/2014/main" id="{EB7DAE45-C98D-4E30-A745-C6E20ED26803}"/>
              </a:ext>
            </a:extLst>
          </p:cNvPr>
          <p:cNvSpPr>
            <a:spLocks noGrp="1"/>
          </p:cNvSpPr>
          <p:nvPr>
            <p:ph idx="1"/>
          </p:nvPr>
        </p:nvSpPr>
        <p:spPr>
          <a:xfrm>
            <a:off x="685800" y="1981200"/>
            <a:ext cx="7772400" cy="4114800"/>
          </a:xfrm>
        </p:spPr>
        <p:txBody>
          <a:bodyPr/>
          <a:lstStyle/>
          <a:p>
            <a:pPr lvl="1"/>
            <a:r>
              <a:rPr lang="en-GB" dirty="0"/>
              <a:t>The default in the next version of EN 303 687 will be that NB FH uses the LBE/FBE </a:t>
            </a:r>
            <a:r>
              <a:rPr lang="en-US" sz="1800" dirty="0">
                <a:effectLst/>
                <a:latin typeface="+mj-lt"/>
                <a:ea typeface="Times New Roman" panose="02020603050405020304" pitchFamily="18" charset="0"/>
              </a:rPr>
              <a:t>channel access mechanisms and channelization’s </a:t>
            </a:r>
            <a:endParaRPr lang="en-GB" dirty="0"/>
          </a:p>
          <a:p>
            <a:pPr lvl="1"/>
            <a:r>
              <a:rPr lang="en-GB" dirty="0"/>
              <a:t>However, discussion is likely for an alternative in </a:t>
            </a:r>
            <a:r>
              <a:rPr lang="en-AU" dirty="0"/>
              <a:t>following revisions of EN 303 687</a:t>
            </a:r>
          </a:p>
          <a:p>
            <a:pPr lvl="2"/>
            <a:r>
              <a:rPr lang="en-AU" dirty="0"/>
              <a:t>See </a:t>
            </a:r>
            <a:r>
              <a:rPr lang="en-GB" dirty="0"/>
              <a:t> BRAN(21)112011 (Apple) - </a:t>
            </a:r>
            <a:r>
              <a:rPr lang="en-GB" i="1" dirty="0"/>
              <a:t>Narrow Band Channel Access in 6 GHz </a:t>
            </a:r>
            <a:r>
              <a:rPr lang="en-GB" dirty="0"/>
              <a:t>for some initial discussions</a:t>
            </a:r>
          </a:p>
          <a:p>
            <a:pPr lvl="2"/>
            <a:r>
              <a:rPr lang="en-GB" dirty="0"/>
              <a:t>This proposal defines a variation on the previous </a:t>
            </a:r>
            <a:r>
              <a:rPr lang="en-GB" dirty="0" err="1"/>
              <a:t>eDAA</a:t>
            </a:r>
            <a:r>
              <a:rPr lang="en-GB" dirty="0"/>
              <a:t> proposal (itself derived from EN 300 328 – 2.4 GHz) with a wideband detection mechanism</a:t>
            </a:r>
          </a:p>
          <a:p>
            <a:pPr lvl="1"/>
            <a:r>
              <a:rPr lang="en-GB" b="1" dirty="0"/>
              <a:t>The plan is for the Coex SC to monitor any future discussions …</a:t>
            </a:r>
            <a:endParaRPr lang="en-AU" b="1" dirty="0"/>
          </a:p>
        </p:txBody>
      </p:sp>
      <p:sp>
        <p:nvSpPr>
          <p:cNvPr id="4" name="Footer Placeholder 3">
            <a:extLst>
              <a:ext uri="{FF2B5EF4-FFF2-40B4-BE49-F238E27FC236}">
                <a16:creationId xmlns:a16="http://schemas.microsoft.com/office/drawing/2014/main" id="{0322D804-0675-4FDC-9291-95C31AD84DB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CAC571D-CD31-483C-A571-9ABF163D0EF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46</a:t>
            </a:fld>
            <a:endParaRPr lang="en-US" dirty="0"/>
          </a:p>
        </p:txBody>
      </p:sp>
    </p:spTree>
    <p:extLst>
      <p:ext uri="{BB962C8B-B14F-4D97-AF65-F5344CB8AC3E}">
        <p14:creationId xmlns:p14="http://schemas.microsoft.com/office/powerpoint/2010/main" val="40337185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C2C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47</a:t>
            </a:fld>
            <a:endParaRPr lang="en-US" dirty="0"/>
          </a:p>
        </p:txBody>
      </p:sp>
    </p:spTree>
    <p:extLst>
      <p:ext uri="{BB962C8B-B14F-4D97-AF65-F5344CB8AC3E}">
        <p14:creationId xmlns:p14="http://schemas.microsoft.com/office/powerpoint/2010/main" val="4064063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50D9E-64D1-4C40-92F6-1C538E4042A8}"/>
              </a:ext>
            </a:extLst>
          </p:cNvPr>
          <p:cNvSpPr>
            <a:spLocks noGrp="1"/>
          </p:cNvSpPr>
          <p:nvPr>
            <p:ph type="title"/>
          </p:nvPr>
        </p:nvSpPr>
        <p:spPr/>
        <p:txBody>
          <a:bodyPr/>
          <a:lstStyle/>
          <a:p>
            <a:r>
              <a:rPr lang="en-AU" dirty="0"/>
              <a:t>There are a variety of views on the whether C2C operations should be managed or even allowed</a:t>
            </a:r>
          </a:p>
        </p:txBody>
      </p:sp>
      <p:sp>
        <p:nvSpPr>
          <p:cNvPr id="3" name="Content Placeholder 2">
            <a:extLst>
              <a:ext uri="{FF2B5EF4-FFF2-40B4-BE49-F238E27FC236}">
                <a16:creationId xmlns:a16="http://schemas.microsoft.com/office/drawing/2014/main" id="{A38815B0-E563-4211-9CFC-1782C488BEED}"/>
              </a:ext>
            </a:extLst>
          </p:cNvPr>
          <p:cNvSpPr>
            <a:spLocks noGrp="1"/>
          </p:cNvSpPr>
          <p:nvPr>
            <p:ph idx="1"/>
          </p:nvPr>
        </p:nvSpPr>
        <p:spPr/>
        <p:txBody>
          <a:bodyPr/>
          <a:lstStyle/>
          <a:p>
            <a:pPr lvl="1"/>
            <a:r>
              <a:rPr lang="en-AU" dirty="0"/>
              <a:t>Some vendors are keen on C2C operations in 6 GHz using:</a:t>
            </a:r>
          </a:p>
          <a:p>
            <a:pPr lvl="2"/>
            <a:r>
              <a:rPr lang="en-AU" dirty="0"/>
              <a:t>VLP rules (indoor and outdoor)</a:t>
            </a:r>
          </a:p>
          <a:p>
            <a:pPr lvl="2"/>
            <a:r>
              <a:rPr lang="en-AU" dirty="0"/>
              <a:t>LPI rules (indoor only), by allowing C2C when a client can hear an LPI AP in any channel (hearing the indoor AP suggests the client is also indoors)</a:t>
            </a:r>
          </a:p>
          <a:p>
            <a:pPr lvl="1"/>
            <a:r>
              <a:rPr lang="en-AU" dirty="0"/>
              <a:t>Currently in: </a:t>
            </a:r>
          </a:p>
          <a:p>
            <a:pPr lvl="2"/>
            <a:r>
              <a:rPr lang="en-AU" dirty="0"/>
              <a:t>US: neither VLP/LPI based C2C operation is allowed, and only VLP C2C operation is being considered, although LPI C2C operation has been proposed</a:t>
            </a:r>
          </a:p>
          <a:p>
            <a:pPr lvl="2"/>
            <a:r>
              <a:rPr lang="en-AU" dirty="0"/>
              <a:t>Europe: VLP/LPI C2C operation is allowed, and mechanisms to enable LPI C2C operation were being discussed in ETSI BRAN</a:t>
            </a:r>
          </a:p>
          <a:p>
            <a:pPr lvl="1"/>
            <a:r>
              <a:rPr lang="en-AU" dirty="0"/>
              <a:t>There are differences of opinion on unmanaged C2C operations</a:t>
            </a:r>
          </a:p>
          <a:p>
            <a:pPr lvl="2"/>
            <a:r>
              <a:rPr lang="en-AU" dirty="0"/>
              <a:t>Some enterprise vendors would like to manage in which channels C2C operations occur to avoid interference with managed networks</a:t>
            </a:r>
          </a:p>
          <a:p>
            <a:pPr lvl="2"/>
            <a:r>
              <a:rPr lang="en-AU" dirty="0"/>
              <a:t>Some incumbents are concerned by interference from any LPI C2C operations</a:t>
            </a:r>
          </a:p>
          <a:p>
            <a:pPr lvl="2"/>
            <a:r>
              <a:rPr lang="en-AU" dirty="0"/>
              <a:t>Some client vendors don’t want to be subject to any infrastructure management of C2C operation </a:t>
            </a:r>
          </a:p>
          <a:p>
            <a:pPr lvl="2"/>
            <a:endParaRPr lang="en-AU" dirty="0"/>
          </a:p>
        </p:txBody>
      </p:sp>
      <p:sp>
        <p:nvSpPr>
          <p:cNvPr id="4" name="Footer Placeholder 3">
            <a:extLst>
              <a:ext uri="{FF2B5EF4-FFF2-40B4-BE49-F238E27FC236}">
                <a16:creationId xmlns:a16="http://schemas.microsoft.com/office/drawing/2014/main" id="{F14C45E8-92ED-442C-81FA-DC6DCF4526D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B5232D4-C184-4744-8A42-50D3B8CF00E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dirty="0"/>
          </a:p>
        </p:txBody>
      </p:sp>
    </p:spTree>
    <p:extLst>
      <p:ext uri="{BB962C8B-B14F-4D97-AF65-F5344CB8AC3E}">
        <p14:creationId xmlns:p14="http://schemas.microsoft.com/office/powerpoint/2010/main" val="3753764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3D676-2CF1-497B-966B-5EA2DE94303E}"/>
              </a:ext>
            </a:extLst>
          </p:cNvPr>
          <p:cNvSpPr>
            <a:spLocks noGrp="1"/>
          </p:cNvSpPr>
          <p:nvPr>
            <p:ph type="title"/>
          </p:nvPr>
        </p:nvSpPr>
        <p:spPr/>
        <p:txBody>
          <a:bodyPr/>
          <a:lstStyle/>
          <a:p>
            <a:r>
              <a:rPr lang="en-AU" dirty="0"/>
              <a:t>There was ongoing disagreement on how to define C2C operation at LPI power levels in Europe</a:t>
            </a:r>
          </a:p>
        </p:txBody>
      </p:sp>
      <p:sp>
        <p:nvSpPr>
          <p:cNvPr id="3" name="Content Placeholder 2">
            <a:extLst>
              <a:ext uri="{FF2B5EF4-FFF2-40B4-BE49-F238E27FC236}">
                <a16:creationId xmlns:a16="http://schemas.microsoft.com/office/drawing/2014/main" id="{9D1BBA09-CB58-459F-899B-EC8D2F1BF65C}"/>
              </a:ext>
            </a:extLst>
          </p:cNvPr>
          <p:cNvSpPr>
            <a:spLocks noGrp="1"/>
          </p:cNvSpPr>
          <p:nvPr>
            <p:ph idx="1"/>
          </p:nvPr>
        </p:nvSpPr>
        <p:spPr/>
        <p:txBody>
          <a:bodyPr/>
          <a:lstStyle/>
          <a:p>
            <a:pPr lvl="1"/>
            <a:r>
              <a:rPr lang="en-AU" dirty="0"/>
              <a:t>LPI C2C operations were previously proposed (BRAN(21)111023) so that a client may operate in any 6 GHz channel at LPI power levels if:</a:t>
            </a:r>
          </a:p>
          <a:p>
            <a:pPr lvl="2"/>
            <a:r>
              <a:rPr lang="en-AU" dirty="0"/>
              <a:t>… the client can hear an LPI AP Beacon in any 6 GHz channel</a:t>
            </a:r>
          </a:p>
          <a:p>
            <a:pPr lvl="2"/>
            <a:r>
              <a:rPr lang="en-AU" dirty="0"/>
              <a:t>… above a certain </a:t>
            </a:r>
            <a:r>
              <a:rPr lang="en-AU" dirty="0">
                <a:latin typeface="+mj-lt"/>
              </a:rPr>
              <a:t>power level (currently in </a:t>
            </a:r>
            <a:r>
              <a:rPr lang="en-US" dirty="0">
                <a:latin typeface="+mj-lt"/>
              </a:rPr>
              <a:t>Draft EN 303 687 </a:t>
            </a:r>
            <a:r>
              <a:rPr lang="en-AU" dirty="0">
                <a:latin typeface="+mj-lt"/>
              </a:rPr>
              <a:t>v0.0.15 with square brackets at </a:t>
            </a:r>
            <a:r>
              <a:rPr lang="en-GB" dirty="0">
                <a:effectLst/>
                <a:latin typeface="+mj-lt"/>
                <a:ea typeface="Times New Roman" panose="02020603050405020304" pitchFamily="18" charset="0"/>
              </a:rPr>
              <a:t>-99 dBm/MHz)</a:t>
            </a:r>
            <a:endParaRPr lang="en-AU" dirty="0">
              <a:latin typeface="+mj-lt"/>
            </a:endParaRPr>
          </a:p>
          <a:p>
            <a:pPr lvl="2"/>
            <a:r>
              <a:rPr lang="en-AU" dirty="0"/>
              <a:t>…. at least every 4 sec</a:t>
            </a:r>
          </a:p>
          <a:p>
            <a:pPr lvl="1"/>
            <a:r>
              <a:rPr lang="en-AU" dirty="0"/>
              <a:t>The concept is that if a client can hear an LPI AP then it is probably  indoors and can operate using LPI power levels</a:t>
            </a:r>
          </a:p>
          <a:p>
            <a:pPr lvl="1"/>
            <a:r>
              <a:rPr lang="en-AU" dirty="0"/>
              <a:t>Ericsson previously made a counter proposal to set the threshold for C2C clients relatively high (BRAN(21)111016) …</a:t>
            </a:r>
          </a:p>
          <a:p>
            <a:pPr lvl="2"/>
            <a:r>
              <a:rPr lang="en-AU" dirty="0"/>
              <a:t>… thus ensuring the C2C client was very close to the LPI AP</a:t>
            </a:r>
          </a:p>
          <a:p>
            <a:pPr lvl="2"/>
            <a:r>
              <a:rPr lang="en-AU" dirty="0"/>
              <a:t>… and even applying a similar rule for normal clients</a:t>
            </a:r>
          </a:p>
          <a:p>
            <a:pPr lvl="1"/>
            <a:r>
              <a:rPr lang="en-AU" dirty="0"/>
              <a:t>… and Broadcom </a:t>
            </a:r>
            <a:r>
              <a:rPr lang="en-AU" i="1" dirty="0"/>
              <a:t>et al </a:t>
            </a:r>
            <a:r>
              <a:rPr lang="en-AU" dirty="0"/>
              <a:t>countered with a solution (BRAN(21)112020) whereby the power threshold was set to -95 dBm/MHz</a:t>
            </a:r>
          </a:p>
          <a:p>
            <a:pPr lvl="2"/>
            <a:endParaRPr lang="en-AU" dirty="0"/>
          </a:p>
        </p:txBody>
      </p:sp>
      <p:sp>
        <p:nvSpPr>
          <p:cNvPr id="4" name="Footer Placeholder 3">
            <a:extLst>
              <a:ext uri="{FF2B5EF4-FFF2-40B4-BE49-F238E27FC236}">
                <a16:creationId xmlns:a16="http://schemas.microsoft.com/office/drawing/2014/main" id="{28381A5E-7DD9-49EF-9FD5-69A2278A5EB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94A4993-A8B3-441B-B03E-D5C8081DE2A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dirty="0"/>
          </a:p>
        </p:txBody>
      </p:sp>
    </p:spTree>
    <p:extLst>
      <p:ext uri="{BB962C8B-B14F-4D97-AF65-F5344CB8AC3E}">
        <p14:creationId xmlns:p14="http://schemas.microsoft.com/office/powerpoint/2010/main" val="4207174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Coex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5</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
        <p:nvSpPr>
          <p:cNvPr id="6" name="Rectangle 5">
            <a:extLst>
              <a:ext uri="{FF2B5EF4-FFF2-40B4-BE49-F238E27FC236}">
                <a16:creationId xmlns:a16="http://schemas.microsoft.com/office/drawing/2014/main" id="{3966C166-C575-4799-9036-8042579E6D64}"/>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536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8EADD-CC8F-4336-B8F8-10E4FFD4CF1F}"/>
              </a:ext>
            </a:extLst>
          </p:cNvPr>
          <p:cNvSpPr>
            <a:spLocks noGrp="1"/>
          </p:cNvSpPr>
          <p:nvPr>
            <p:ph type="title"/>
          </p:nvPr>
        </p:nvSpPr>
        <p:spPr>
          <a:xfrm>
            <a:off x="685800" y="685800"/>
            <a:ext cx="7772400" cy="1066800"/>
          </a:xfrm>
        </p:spPr>
        <p:txBody>
          <a:bodyPr/>
          <a:lstStyle/>
          <a:p>
            <a:r>
              <a:rPr lang="en-AU" dirty="0"/>
              <a:t>A variety of new documents on C2C were discussed at BRAN #113</a:t>
            </a:r>
          </a:p>
        </p:txBody>
      </p:sp>
      <p:sp>
        <p:nvSpPr>
          <p:cNvPr id="3" name="Content Placeholder 2">
            <a:extLst>
              <a:ext uri="{FF2B5EF4-FFF2-40B4-BE49-F238E27FC236}">
                <a16:creationId xmlns:a16="http://schemas.microsoft.com/office/drawing/2014/main" id="{A25C2EC9-9F20-410F-8CCC-F2ED0B1EDDFE}"/>
              </a:ext>
            </a:extLst>
          </p:cNvPr>
          <p:cNvSpPr>
            <a:spLocks noGrp="1"/>
          </p:cNvSpPr>
          <p:nvPr>
            <p:ph idx="1"/>
          </p:nvPr>
        </p:nvSpPr>
        <p:spPr>
          <a:xfrm>
            <a:off x="685800" y="1981200"/>
            <a:ext cx="7772400" cy="4114800"/>
          </a:xfrm>
        </p:spPr>
        <p:txBody>
          <a:bodyPr/>
          <a:lstStyle/>
          <a:p>
            <a:r>
              <a:rPr lang="en-AU" dirty="0"/>
              <a:t>BRAN #113 documents</a:t>
            </a:r>
          </a:p>
          <a:p>
            <a:pPr lvl="1"/>
            <a:r>
              <a:rPr lang="en-GB" dirty="0"/>
              <a:t>BRAN(22)112f006 - </a:t>
            </a:r>
            <a:r>
              <a:rPr lang="en-GB" i="1" dirty="0"/>
              <a:t>Proposal for new clause C.5.5 </a:t>
            </a:r>
          </a:p>
          <a:p>
            <a:pPr lvl="2"/>
            <a:r>
              <a:rPr lang="en-GB" dirty="0"/>
              <a:t>Broadcom</a:t>
            </a:r>
          </a:p>
          <a:p>
            <a:pPr lvl="1"/>
            <a:r>
              <a:rPr lang="en-GB" dirty="0"/>
              <a:t>BRAN(22)112f009r1 - </a:t>
            </a:r>
            <a:r>
              <a:rPr lang="en-GB" i="1" dirty="0"/>
              <a:t>On c2c operation</a:t>
            </a:r>
          </a:p>
          <a:p>
            <a:pPr lvl="2"/>
            <a:r>
              <a:rPr lang="en-GB" dirty="0"/>
              <a:t>Ericsson</a:t>
            </a:r>
            <a:endParaRPr lang="en-AU" dirty="0"/>
          </a:p>
          <a:p>
            <a:pPr lvl="1"/>
            <a:r>
              <a:rPr lang="en-GB" dirty="0"/>
              <a:t>BRAN(21)113009r3 - </a:t>
            </a:r>
            <a:r>
              <a:rPr lang="en-GB" i="1" dirty="0"/>
              <a:t>C2C Updated proposal including TPC</a:t>
            </a:r>
          </a:p>
          <a:p>
            <a:pPr lvl="2"/>
            <a:r>
              <a:rPr lang="en-GB" dirty="0"/>
              <a:t>Broadcom, Facebook, Qualcomm, Intel, Google, Apple</a:t>
            </a:r>
          </a:p>
          <a:p>
            <a:pPr lvl="1"/>
            <a:r>
              <a:rPr lang="en-GB" dirty="0"/>
              <a:t>BRAN(22)113024 - </a:t>
            </a:r>
            <a:r>
              <a:rPr lang="en-GB" i="1" dirty="0"/>
              <a:t>Enabling signal additional requirements</a:t>
            </a:r>
          </a:p>
          <a:p>
            <a:pPr lvl="2"/>
            <a:r>
              <a:rPr lang="en-GB" dirty="0"/>
              <a:t>Broadcom, Qualcomm</a:t>
            </a:r>
          </a:p>
          <a:p>
            <a:pPr lvl="1"/>
            <a:r>
              <a:rPr lang="en-GB" dirty="0"/>
              <a:t>BRAN(22)113037 - </a:t>
            </a:r>
            <a:r>
              <a:rPr lang="en-GB" i="1" dirty="0"/>
              <a:t>Client to client path forward</a:t>
            </a:r>
          </a:p>
          <a:p>
            <a:pPr lvl="2"/>
            <a:r>
              <a:rPr lang="en-GB" i="1" dirty="0"/>
              <a:t> </a:t>
            </a:r>
            <a:r>
              <a:rPr lang="en-GB" dirty="0"/>
              <a:t>Broadcom, Facebook, Qualcomm, Intel, Google, Apple</a:t>
            </a:r>
            <a:endParaRPr lang="en-AU" dirty="0"/>
          </a:p>
          <a:p>
            <a:pPr lvl="1"/>
            <a:endParaRPr lang="en-AU" dirty="0"/>
          </a:p>
        </p:txBody>
      </p:sp>
      <p:sp>
        <p:nvSpPr>
          <p:cNvPr id="4" name="Footer Placeholder 3">
            <a:extLst>
              <a:ext uri="{FF2B5EF4-FFF2-40B4-BE49-F238E27FC236}">
                <a16:creationId xmlns:a16="http://schemas.microsoft.com/office/drawing/2014/main" id="{8A1C9DCF-25A6-44FE-97D3-4E3836CC01B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E5DD89-9900-4E99-AADF-9278D74476F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50</a:t>
            </a:fld>
            <a:endParaRPr lang="en-US" dirty="0"/>
          </a:p>
        </p:txBody>
      </p:sp>
    </p:spTree>
    <p:extLst>
      <p:ext uri="{BB962C8B-B14F-4D97-AF65-F5344CB8AC3E}">
        <p14:creationId xmlns:p14="http://schemas.microsoft.com/office/powerpoint/2010/main" val="1145778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9340B55-958B-4C1C-BBF0-B2D177CEBD6D}"/>
              </a:ext>
            </a:extLst>
          </p:cNvPr>
          <p:cNvSpPr>
            <a:spLocks noGrp="1"/>
          </p:cNvSpPr>
          <p:nvPr>
            <p:ph type="title"/>
          </p:nvPr>
        </p:nvSpPr>
        <p:spPr/>
        <p:txBody>
          <a:bodyPr/>
          <a:lstStyle/>
          <a:p>
            <a:r>
              <a:rPr lang="en-AU" dirty="0"/>
              <a:t>After the usual disagreements about C2C … the C2C proposal was suddenly withdrawn</a:t>
            </a:r>
          </a:p>
        </p:txBody>
      </p:sp>
      <p:sp>
        <p:nvSpPr>
          <p:cNvPr id="3" name="Content Placeholder 2">
            <a:extLst>
              <a:ext uri="{FF2B5EF4-FFF2-40B4-BE49-F238E27FC236}">
                <a16:creationId xmlns:a16="http://schemas.microsoft.com/office/drawing/2014/main" id="{1D23584A-E787-4040-BBDE-85AB9EBC1D71}"/>
              </a:ext>
            </a:extLst>
          </p:cNvPr>
          <p:cNvSpPr>
            <a:spLocks noGrp="1"/>
          </p:cNvSpPr>
          <p:nvPr>
            <p:ph idx="1"/>
          </p:nvPr>
        </p:nvSpPr>
        <p:spPr>
          <a:xfrm>
            <a:off x="685800" y="1981200"/>
            <a:ext cx="7772400" cy="4114800"/>
          </a:xfrm>
        </p:spPr>
        <p:txBody>
          <a:bodyPr/>
          <a:lstStyle/>
          <a:p>
            <a:r>
              <a:rPr lang="en-AU" dirty="0"/>
              <a:t>BRAN #113 discussion</a:t>
            </a:r>
          </a:p>
          <a:p>
            <a:pPr lvl="1"/>
            <a:r>
              <a:rPr lang="en-AU" dirty="0"/>
              <a:t>BRAN#113 started with the ongoing disagreement about the energy  from an LPI AP that can enable C2C operation</a:t>
            </a:r>
          </a:p>
          <a:p>
            <a:pPr lvl="2"/>
            <a:r>
              <a:rPr lang="en-GB" dirty="0"/>
              <a:t>Proposals were -99dBm/MHz vs −95dBm/MHz</a:t>
            </a:r>
          </a:p>
          <a:p>
            <a:pPr lvl="1"/>
            <a:r>
              <a:rPr lang="en-GB" dirty="0"/>
              <a:t>It appeared compromise was reached …</a:t>
            </a:r>
          </a:p>
          <a:p>
            <a:pPr lvl="2"/>
            <a:r>
              <a:rPr lang="en-GB" dirty="0"/>
              <a:t>For an enabling signal of −95dBm/MHz</a:t>
            </a:r>
          </a:p>
          <a:p>
            <a:pPr lvl="2"/>
            <a:r>
              <a:rPr lang="en-GB" dirty="0"/>
              <a:t>With TPC over a range of 9 dB</a:t>
            </a:r>
          </a:p>
          <a:p>
            <a:pPr lvl="1"/>
            <a:r>
              <a:rPr lang="en-GB" dirty="0"/>
              <a:t>… when suddenly the C2C proposal was completely withdrawn</a:t>
            </a:r>
          </a:p>
          <a:p>
            <a:pPr lvl="2"/>
            <a:r>
              <a:rPr lang="en-GB" dirty="0"/>
              <a:t>On the basis that the −95dBm/MHz enabling signal was problematic ..</a:t>
            </a:r>
          </a:p>
          <a:p>
            <a:pPr lvl="2"/>
            <a:r>
              <a:rPr lang="en-GB" dirty="0"/>
              <a:t>… and it was more important to finish EN 303 687 than insert C2C</a:t>
            </a:r>
          </a:p>
          <a:p>
            <a:pPr lvl="1"/>
            <a:r>
              <a:rPr lang="en-GB" b="1" dirty="0"/>
              <a:t>The plan is for the Coex SC to monitor any future discussions …</a:t>
            </a:r>
          </a:p>
          <a:p>
            <a:pPr lvl="2"/>
            <a:r>
              <a:rPr lang="en-GB" dirty="0"/>
              <a:t>The </a:t>
            </a:r>
            <a:r>
              <a:rPr lang="en-GB" i="1" dirty="0"/>
              <a:t>status quo </a:t>
            </a:r>
            <a:r>
              <a:rPr lang="en-GB" dirty="0"/>
              <a:t>in Europe and the US in the meantime is that there is no C2C in 6 GHz</a:t>
            </a:r>
            <a:endParaRPr lang="en-AU" dirty="0"/>
          </a:p>
          <a:p>
            <a:pPr lvl="2"/>
            <a:endParaRPr lang="en-GB" dirty="0"/>
          </a:p>
          <a:p>
            <a:pPr lvl="2"/>
            <a:endParaRPr lang="en-AU" dirty="0"/>
          </a:p>
          <a:p>
            <a:pPr lvl="1"/>
            <a:endParaRPr lang="en-AU" dirty="0"/>
          </a:p>
        </p:txBody>
      </p:sp>
      <p:sp>
        <p:nvSpPr>
          <p:cNvPr id="4" name="Footer Placeholder 3">
            <a:extLst>
              <a:ext uri="{FF2B5EF4-FFF2-40B4-BE49-F238E27FC236}">
                <a16:creationId xmlns:a16="http://schemas.microsoft.com/office/drawing/2014/main" id="{9BB40B6C-513B-498B-BB8C-385136C8FCD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CB706AD-5816-4234-A7E2-A127FBD4A885}"/>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51</a:t>
            </a:fld>
            <a:endParaRPr lang="en-US" dirty="0"/>
          </a:p>
        </p:txBody>
      </p:sp>
    </p:spTree>
    <p:extLst>
      <p:ext uri="{BB962C8B-B14F-4D97-AF65-F5344CB8AC3E}">
        <p14:creationId xmlns:p14="http://schemas.microsoft.com/office/powerpoint/2010/main" val="1920946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Specification challenges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52</a:t>
            </a:fld>
            <a:endParaRPr lang="en-US" dirty="0"/>
          </a:p>
        </p:txBody>
      </p:sp>
    </p:spTree>
    <p:extLst>
      <p:ext uri="{BB962C8B-B14F-4D97-AF65-F5344CB8AC3E}">
        <p14:creationId xmlns:p14="http://schemas.microsoft.com/office/powerpoint/2010/main" val="27520194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A264-3B8E-4D2B-BC90-15B6925084D3}"/>
              </a:ext>
            </a:extLst>
          </p:cNvPr>
          <p:cNvSpPr>
            <a:spLocks noGrp="1"/>
          </p:cNvSpPr>
          <p:nvPr>
            <p:ph type="title"/>
          </p:nvPr>
        </p:nvSpPr>
        <p:spPr>
          <a:xfrm>
            <a:off x="685800" y="685800"/>
            <a:ext cx="8001000" cy="1066800"/>
          </a:xfrm>
        </p:spPr>
        <p:txBody>
          <a:bodyPr/>
          <a:lstStyle/>
          <a:p>
            <a:r>
              <a:rPr lang="en-AU" dirty="0"/>
              <a:t>Coex SC/</a:t>
            </a:r>
            <a:r>
              <a:rPr lang="en-AU" dirty="0" err="1"/>
              <a:t>Tgbe</a:t>
            </a:r>
            <a:r>
              <a:rPr lang="en-AU" dirty="0"/>
              <a:t>/</a:t>
            </a:r>
            <a:r>
              <a:rPr lang="en-AU" dirty="0" err="1"/>
              <a:t>TGme</a:t>
            </a:r>
            <a:r>
              <a:rPr lang="en-AU" dirty="0"/>
              <a:t> needs to decide how to specify 802.11ax/be in context of 6 GHz rules in Europe</a:t>
            </a:r>
          </a:p>
        </p:txBody>
      </p:sp>
      <p:sp>
        <p:nvSpPr>
          <p:cNvPr id="3" name="Content Placeholder 2">
            <a:extLst>
              <a:ext uri="{FF2B5EF4-FFF2-40B4-BE49-F238E27FC236}">
                <a16:creationId xmlns:a16="http://schemas.microsoft.com/office/drawing/2014/main" id="{39DBAC93-DF30-4CDB-8825-88C68F46B89C}"/>
              </a:ext>
            </a:extLst>
          </p:cNvPr>
          <p:cNvSpPr>
            <a:spLocks noGrp="1"/>
          </p:cNvSpPr>
          <p:nvPr>
            <p:ph idx="1"/>
          </p:nvPr>
        </p:nvSpPr>
        <p:spPr>
          <a:xfrm>
            <a:off x="685800" y="2133600"/>
            <a:ext cx="7772400" cy="4114800"/>
          </a:xfrm>
        </p:spPr>
        <p:txBody>
          <a:bodyPr/>
          <a:lstStyle/>
          <a:p>
            <a:pPr lvl="1"/>
            <a:r>
              <a:rPr lang="en-AU" dirty="0"/>
              <a:t>In EN 303 687, the </a:t>
            </a:r>
            <a:r>
              <a:rPr lang="en-AU" i="1" dirty="0"/>
              <a:t>EDT</a:t>
            </a:r>
            <a:r>
              <a:rPr lang="en-AU" dirty="0"/>
              <a:t> is -72 dBm for both 802.11ax &amp; 802.11be</a:t>
            </a:r>
          </a:p>
          <a:p>
            <a:pPr lvl="1"/>
            <a:r>
              <a:rPr lang="en-AU" dirty="0"/>
              <a:t>This is different to traditional 802.11 operations, which generally uses an </a:t>
            </a:r>
            <a:r>
              <a:rPr lang="en-AU" i="1" dirty="0"/>
              <a:t>PD/ED</a:t>
            </a:r>
            <a:r>
              <a:rPr lang="en-AU" dirty="0"/>
              <a:t> @ -82/-62 dBm</a:t>
            </a:r>
          </a:p>
          <a:p>
            <a:pPr lvl="1"/>
            <a:r>
              <a:rPr lang="en-AU" dirty="0"/>
              <a:t>The Coex SC/</a:t>
            </a:r>
            <a:r>
              <a:rPr lang="en-AU" dirty="0" err="1"/>
              <a:t>Tgbe</a:t>
            </a:r>
            <a:r>
              <a:rPr lang="en-AU" dirty="0"/>
              <a:t>/</a:t>
            </a:r>
            <a:r>
              <a:rPr lang="en-AU" dirty="0" err="1"/>
              <a:t>TGme</a:t>
            </a:r>
            <a:r>
              <a:rPr lang="en-AU" dirty="0"/>
              <a:t> need to decide how to handle this difference for 802.11ax/be in 6 GHz in Europe</a:t>
            </a:r>
          </a:p>
          <a:p>
            <a:pPr lvl="2"/>
            <a:r>
              <a:rPr lang="en-AU" dirty="0"/>
              <a:t>Use </a:t>
            </a:r>
            <a:r>
              <a:rPr lang="en-AU" i="1" dirty="0"/>
              <a:t>PD/ED </a:t>
            </a:r>
            <a:r>
              <a:rPr lang="en-AU" dirty="0"/>
              <a:t>@ -82/-72 dBm (which may disadvantage Wi-Fi compared to NR-U)</a:t>
            </a:r>
          </a:p>
          <a:p>
            <a:pPr lvl="2"/>
            <a:r>
              <a:rPr lang="en-AU" dirty="0"/>
              <a:t>Allow </a:t>
            </a:r>
            <a:r>
              <a:rPr lang="en-AU" i="1" dirty="0"/>
              <a:t>ED-only</a:t>
            </a:r>
            <a:r>
              <a:rPr lang="en-AU" dirty="0"/>
              <a:t> @ -72 dBm (like NR-U), at least when NR-U/LAA is around</a:t>
            </a:r>
          </a:p>
          <a:p>
            <a:pPr lvl="2"/>
            <a:r>
              <a:rPr lang="en-AU" dirty="0"/>
              <a:t>Something else</a:t>
            </a:r>
          </a:p>
          <a:p>
            <a:pPr lvl="1"/>
            <a:r>
              <a:rPr lang="en-AU" dirty="0"/>
              <a:t>The decision could be:</a:t>
            </a:r>
          </a:p>
          <a:p>
            <a:pPr lvl="2"/>
            <a:r>
              <a:rPr lang="en-AU" dirty="0"/>
              <a:t>Reflected in the standard</a:t>
            </a:r>
          </a:p>
          <a:p>
            <a:pPr lvl="2"/>
            <a:r>
              <a:rPr lang="en-AU" dirty="0"/>
              <a:t>Handled outside the standard</a:t>
            </a:r>
          </a:p>
          <a:p>
            <a:pPr lvl="1"/>
            <a:r>
              <a:rPr lang="en-AU" b="1" dirty="0"/>
              <a:t>It is proposed we continue discussing this issue</a:t>
            </a:r>
          </a:p>
          <a:p>
            <a:pPr lvl="2"/>
            <a:endParaRPr lang="en-AU" dirty="0"/>
          </a:p>
        </p:txBody>
      </p:sp>
      <p:sp>
        <p:nvSpPr>
          <p:cNvPr id="4" name="Footer Placeholder 3">
            <a:extLst>
              <a:ext uri="{FF2B5EF4-FFF2-40B4-BE49-F238E27FC236}">
                <a16:creationId xmlns:a16="http://schemas.microsoft.com/office/drawing/2014/main" id="{A7463088-EE79-43C5-9490-480AF75ECAD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F0A53DD-54DC-4C16-893E-50A18BFEA54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dirty="0"/>
          </a:p>
        </p:txBody>
      </p:sp>
    </p:spTree>
    <p:extLst>
      <p:ext uri="{BB962C8B-B14F-4D97-AF65-F5344CB8AC3E}">
        <p14:creationId xmlns:p14="http://schemas.microsoft.com/office/powerpoint/2010/main" val="1619877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F8B6-22F9-476F-9485-AD632ABC4675}"/>
              </a:ext>
            </a:extLst>
          </p:cNvPr>
          <p:cNvSpPr>
            <a:spLocks noGrp="1"/>
          </p:cNvSpPr>
          <p:nvPr>
            <p:ph type="title"/>
          </p:nvPr>
        </p:nvSpPr>
        <p:spPr>
          <a:xfrm>
            <a:off x="685800" y="685800"/>
            <a:ext cx="8305800" cy="1066800"/>
          </a:xfrm>
        </p:spPr>
        <p:txBody>
          <a:bodyPr/>
          <a:lstStyle/>
          <a:p>
            <a:r>
              <a:rPr lang="en-AU" dirty="0"/>
              <a:t>Coex SC will park the issue of 802.11be compatibility with EN 301 893 (5 GHz) &amp; EN 303 687 (6 GHz) </a:t>
            </a:r>
          </a:p>
        </p:txBody>
      </p:sp>
      <p:sp>
        <p:nvSpPr>
          <p:cNvPr id="3" name="Content Placeholder 2">
            <a:extLst>
              <a:ext uri="{FF2B5EF4-FFF2-40B4-BE49-F238E27FC236}">
                <a16:creationId xmlns:a16="http://schemas.microsoft.com/office/drawing/2014/main" id="{A4295D28-AFB2-4559-AFFF-170DDE95813A}"/>
              </a:ext>
            </a:extLst>
          </p:cNvPr>
          <p:cNvSpPr>
            <a:spLocks noGrp="1"/>
          </p:cNvSpPr>
          <p:nvPr>
            <p:ph idx="1"/>
          </p:nvPr>
        </p:nvSpPr>
        <p:spPr/>
        <p:txBody>
          <a:bodyPr/>
          <a:lstStyle/>
          <a:p>
            <a:pPr lvl="1"/>
            <a:r>
              <a:rPr lang="en-AU" dirty="0"/>
              <a:t>Both EN 301 893 (5 GHz) &amp; EN 303 687 (6 GHz) are based on EDCA style access, which was suitable for 802.11ax (Wi-Fi 6/6E)</a:t>
            </a:r>
          </a:p>
          <a:p>
            <a:pPr lvl="2"/>
            <a:r>
              <a:rPr lang="en-AU" dirty="0"/>
              <a:t>Actually, given the EN 301 893 draft, anything in 802.11ax is allowed in 5 GHz</a:t>
            </a:r>
          </a:p>
          <a:p>
            <a:pPr lvl="1"/>
            <a:r>
              <a:rPr lang="en-AU" dirty="0"/>
              <a:t>802.11be is being developed now, with new features that might not all be aligned with the existing HS’s adaptivity assumptions</a:t>
            </a:r>
          </a:p>
          <a:p>
            <a:pPr lvl="1"/>
            <a:r>
              <a:rPr lang="en-AU" dirty="0"/>
              <a:t>This suggests two tasks/options for the Coex SC/</a:t>
            </a:r>
            <a:r>
              <a:rPr lang="en-AU" dirty="0" err="1"/>
              <a:t>TGbe</a:t>
            </a:r>
            <a:endParaRPr lang="en-AU" dirty="0"/>
          </a:p>
          <a:p>
            <a:pPr lvl="2"/>
            <a:r>
              <a:rPr lang="en-AU" dirty="0"/>
              <a:t>Identify any likely 802.11be features that may not be allowed by EN 301 893</a:t>
            </a:r>
            <a:br>
              <a:rPr lang="en-AU" dirty="0"/>
            </a:br>
            <a:r>
              <a:rPr lang="en-AU" dirty="0"/>
              <a:t>(5 GHz) and EN 303 687 (6 GHz) </a:t>
            </a:r>
          </a:p>
          <a:p>
            <a:pPr lvl="2"/>
            <a:r>
              <a:rPr lang="en-AU" dirty="0"/>
              <a:t>Plan to make a case to ETSI BRAN to refine EN 301 893 (5 GHz) and EN 303 687 (6 GHz) to allow these features </a:t>
            </a:r>
          </a:p>
          <a:p>
            <a:pPr lvl="1"/>
            <a:r>
              <a:rPr lang="en-AU" dirty="0"/>
              <a:t>So far, discussions with 802.11be experts have not identified any features not aligned with EN 301 893 (5 GHz) &amp; EN 303 687 (6 GHz) </a:t>
            </a:r>
          </a:p>
          <a:p>
            <a:pPr lvl="2"/>
            <a:r>
              <a:rPr lang="en-AU" dirty="0"/>
              <a:t>Maybe MLO &amp; AP Coordination?????</a:t>
            </a:r>
          </a:p>
          <a:p>
            <a:pPr lvl="1"/>
            <a:r>
              <a:rPr lang="en-AU" b="1" dirty="0"/>
              <a:t>It is proposed we park this issue until such issues are identified …</a:t>
            </a:r>
          </a:p>
        </p:txBody>
      </p:sp>
      <p:sp>
        <p:nvSpPr>
          <p:cNvPr id="4" name="Footer Placeholder 3">
            <a:extLst>
              <a:ext uri="{FF2B5EF4-FFF2-40B4-BE49-F238E27FC236}">
                <a16:creationId xmlns:a16="http://schemas.microsoft.com/office/drawing/2014/main" id="{8FAD747D-D706-4519-8145-3BD538C45A0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685A87B-721A-44F5-AAC1-C8AD24450F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dirty="0"/>
          </a:p>
        </p:txBody>
      </p:sp>
    </p:spTree>
    <p:extLst>
      <p:ext uri="{BB962C8B-B14F-4D97-AF65-F5344CB8AC3E}">
        <p14:creationId xmlns:p14="http://schemas.microsoft.com/office/powerpoint/2010/main" val="2799287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55</a:t>
            </a:fld>
            <a:endParaRPr lang="en-US" dirty="0"/>
          </a:p>
        </p:txBody>
      </p:sp>
    </p:spTree>
    <p:extLst>
      <p:ext uri="{BB962C8B-B14F-4D97-AF65-F5344CB8AC3E}">
        <p14:creationId xmlns:p14="http://schemas.microsoft.com/office/powerpoint/2010/main" val="30786042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has tentatively agreed its 2022 schedule based on F2F &amp; virtual meetings</a:t>
            </a:r>
          </a:p>
        </p:txBody>
      </p:sp>
      <p:sp>
        <p:nvSpPr>
          <p:cNvPr id="3" name="Content Placeholder 2"/>
          <p:cNvSpPr>
            <a:spLocks noGrp="1"/>
          </p:cNvSpPr>
          <p:nvPr>
            <p:ph sz="half" idx="1"/>
          </p:nvPr>
        </p:nvSpPr>
        <p:spPr/>
        <p:txBody>
          <a:bodyPr/>
          <a:lstStyle/>
          <a:p>
            <a:r>
              <a:rPr lang="en-GB" dirty="0"/>
              <a:t>Meeting schedule for 2022</a:t>
            </a:r>
          </a:p>
          <a:p>
            <a:pPr lvl="1"/>
            <a:r>
              <a:rPr lang="en-AU" dirty="0"/>
              <a:t>BRAN #114</a:t>
            </a:r>
          </a:p>
          <a:p>
            <a:pPr lvl="2"/>
            <a:r>
              <a:rPr lang="en-AU" dirty="0"/>
              <a:t>3 Jun 2022 - 10 Jun 2022</a:t>
            </a:r>
          </a:p>
          <a:p>
            <a:pPr lvl="2"/>
            <a:r>
              <a:rPr lang="en-AU" b="0" i="0" dirty="0">
                <a:effectLst/>
                <a:latin typeface="Arial" panose="020B0604020202020204" pitchFamily="34" charset="0"/>
              </a:rPr>
              <a:t>Virtual only?</a:t>
            </a:r>
          </a:p>
          <a:p>
            <a:pPr lvl="1"/>
            <a:r>
              <a:rPr lang="en-AU" dirty="0"/>
              <a:t>BRAN #115</a:t>
            </a:r>
          </a:p>
          <a:p>
            <a:pPr lvl="2"/>
            <a:r>
              <a:rPr lang="en-AU" dirty="0"/>
              <a:t>29 Aug 2022 until 2 Sep 2022; AND</a:t>
            </a:r>
          </a:p>
          <a:p>
            <a:pPr lvl="2"/>
            <a:r>
              <a:rPr lang="en-AU" dirty="0"/>
              <a:t>5 Sep 2022 until 9 Sep 2022</a:t>
            </a:r>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AU" dirty="0"/>
              <a:t>BRAN #116</a:t>
            </a:r>
          </a:p>
          <a:p>
            <a:pPr lvl="2"/>
            <a:r>
              <a:rPr lang="en-AU" dirty="0"/>
              <a:t>17 Oct 2022 until 21 Oct 2022</a:t>
            </a:r>
          </a:p>
          <a:p>
            <a:pPr lvl="1"/>
            <a:r>
              <a:rPr lang="en-AU" dirty="0"/>
              <a:t>BRAN #117</a:t>
            </a:r>
          </a:p>
          <a:p>
            <a:pPr lvl="2"/>
            <a:r>
              <a:rPr lang="en-AU" dirty="0"/>
              <a:t>5 Dec 2022 until 9 Dec 2022</a:t>
            </a:r>
          </a:p>
        </p:txBody>
      </p:sp>
    </p:spTree>
    <p:extLst>
      <p:ext uri="{BB962C8B-B14F-4D97-AF65-F5344CB8AC3E}">
        <p14:creationId xmlns:p14="http://schemas.microsoft.com/office/powerpoint/2010/main" val="16953733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00C073-E66F-4988-B64A-EF140A30515B}"/>
              </a:ext>
            </a:extLst>
          </p:cNvPr>
          <p:cNvSpPr>
            <a:spLocks noGrp="1"/>
          </p:cNvSpPr>
          <p:nvPr>
            <p:ph type="title"/>
          </p:nvPr>
        </p:nvSpPr>
        <p:spPr>
          <a:xfrm>
            <a:off x="685800" y="685800"/>
            <a:ext cx="7772400" cy="1066800"/>
          </a:xfrm>
        </p:spPr>
        <p:txBody>
          <a:bodyPr/>
          <a:lstStyle/>
          <a:p>
            <a:r>
              <a:rPr lang="en-AU" dirty="0"/>
              <a:t>ETSI BRAN has scheduled various virtual meetings related to EN 301 893 &amp; EN 303 687</a:t>
            </a:r>
          </a:p>
        </p:txBody>
      </p:sp>
      <p:sp>
        <p:nvSpPr>
          <p:cNvPr id="3" name="Content Placeholder 2">
            <a:extLst>
              <a:ext uri="{FF2B5EF4-FFF2-40B4-BE49-F238E27FC236}">
                <a16:creationId xmlns:a16="http://schemas.microsoft.com/office/drawing/2014/main" id="{F5FDFCB0-5B78-405A-B14F-207E743DC5E5}"/>
              </a:ext>
            </a:extLst>
          </p:cNvPr>
          <p:cNvSpPr>
            <a:spLocks noGrp="1"/>
          </p:cNvSpPr>
          <p:nvPr>
            <p:ph idx="1"/>
          </p:nvPr>
        </p:nvSpPr>
        <p:spPr>
          <a:xfrm>
            <a:off x="685800" y="1981200"/>
            <a:ext cx="7772400" cy="4114800"/>
          </a:xfrm>
        </p:spPr>
        <p:txBody>
          <a:bodyPr/>
          <a:lstStyle/>
          <a:p>
            <a:pPr lvl="1"/>
            <a:r>
              <a:rPr lang="en-AU" dirty="0"/>
              <a:t>BRAN #113e</a:t>
            </a:r>
          </a:p>
          <a:p>
            <a:pPr lvl="2"/>
            <a:r>
              <a:rPr lang="en-AU" dirty="0"/>
              <a:t>21 Mar 2022 @ 17:00-20:15</a:t>
            </a:r>
          </a:p>
          <a:p>
            <a:pPr lvl="2"/>
            <a:r>
              <a:rPr lang="en-AU" dirty="0"/>
              <a:t>EN 303 687</a:t>
            </a:r>
          </a:p>
          <a:p>
            <a:pPr lvl="1"/>
            <a:r>
              <a:rPr lang="en-AU" dirty="0"/>
              <a:t>BRAN #113f</a:t>
            </a:r>
          </a:p>
          <a:p>
            <a:pPr lvl="2"/>
            <a:r>
              <a:rPr lang="en-AU" dirty="0"/>
              <a:t>26 Apr 2022 @ 11:30-14:45</a:t>
            </a:r>
          </a:p>
          <a:p>
            <a:pPr lvl="2"/>
            <a:r>
              <a:rPr lang="en-AU" dirty="0"/>
              <a:t>EN 303 687 </a:t>
            </a:r>
          </a:p>
          <a:p>
            <a:pPr lvl="1"/>
            <a:r>
              <a:rPr lang="en-AU" dirty="0"/>
              <a:t>BRAN #113g</a:t>
            </a:r>
          </a:p>
          <a:p>
            <a:pPr lvl="2"/>
            <a:r>
              <a:rPr lang="en-AU" dirty="0"/>
              <a:t>1 Apr 2022 @ 13:00-16:15</a:t>
            </a:r>
          </a:p>
          <a:p>
            <a:pPr lvl="2"/>
            <a:r>
              <a:rPr lang="en-AU" dirty="0"/>
              <a:t>EN 301 893 </a:t>
            </a:r>
          </a:p>
          <a:p>
            <a:pPr lvl="1"/>
            <a:r>
              <a:rPr lang="en-AU" dirty="0"/>
              <a:t>BRAN #113h</a:t>
            </a:r>
          </a:p>
          <a:p>
            <a:pPr lvl="2"/>
            <a:r>
              <a:rPr lang="en-AU" dirty="0"/>
              <a:t>30 May 2022 @ 17:00-20:15</a:t>
            </a:r>
          </a:p>
          <a:p>
            <a:pPr lvl="2"/>
            <a:r>
              <a:rPr lang="en-AU" dirty="0"/>
              <a:t>EN 301 893 </a:t>
            </a:r>
          </a:p>
        </p:txBody>
      </p:sp>
      <p:sp>
        <p:nvSpPr>
          <p:cNvPr id="4" name="Footer Placeholder 3">
            <a:extLst>
              <a:ext uri="{FF2B5EF4-FFF2-40B4-BE49-F238E27FC236}">
                <a16:creationId xmlns:a16="http://schemas.microsoft.com/office/drawing/2014/main" id="{34C28C8E-055C-4DCE-A057-6601398AD0A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B9B2994-9083-4572-BC4A-36C76AA6B3D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57</a:t>
            </a:fld>
            <a:endParaRPr lang="en-US" dirty="0"/>
          </a:p>
        </p:txBody>
      </p:sp>
    </p:spTree>
    <p:extLst>
      <p:ext uri="{BB962C8B-B14F-4D97-AF65-F5344CB8AC3E}">
        <p14:creationId xmlns:p14="http://schemas.microsoft.com/office/powerpoint/2010/main" val="3879553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5.8 GHz in Europe update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58</a:t>
            </a:fld>
            <a:endParaRPr lang="en-US" dirty="0"/>
          </a:p>
        </p:txBody>
      </p:sp>
    </p:spTree>
    <p:extLst>
      <p:ext uri="{BB962C8B-B14F-4D97-AF65-F5344CB8AC3E}">
        <p14:creationId xmlns:p14="http://schemas.microsoft.com/office/powerpoint/2010/main" val="23238456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BE6ED-A554-42AD-AC9D-1884919EDDD1}"/>
              </a:ext>
            </a:extLst>
          </p:cNvPr>
          <p:cNvSpPr>
            <a:spLocks noGrp="1"/>
          </p:cNvSpPr>
          <p:nvPr>
            <p:ph type="title"/>
          </p:nvPr>
        </p:nvSpPr>
        <p:spPr>
          <a:xfrm>
            <a:off x="685800" y="685800"/>
            <a:ext cx="7772400" cy="1066800"/>
          </a:xfrm>
        </p:spPr>
        <p:txBody>
          <a:bodyPr/>
          <a:lstStyle/>
          <a:p>
            <a:r>
              <a:rPr lang="en-AU" dirty="0"/>
              <a:t>The Coex SC will hear an update on 5.8 GHz discussions in Europe</a:t>
            </a:r>
          </a:p>
        </p:txBody>
      </p:sp>
      <p:sp>
        <p:nvSpPr>
          <p:cNvPr id="3" name="Content Placeholder 2">
            <a:extLst>
              <a:ext uri="{FF2B5EF4-FFF2-40B4-BE49-F238E27FC236}">
                <a16:creationId xmlns:a16="http://schemas.microsoft.com/office/drawing/2014/main" id="{3762CC9A-4185-44E8-9119-CABDE5075F9F}"/>
              </a:ext>
            </a:extLst>
          </p:cNvPr>
          <p:cNvSpPr>
            <a:spLocks noGrp="1"/>
          </p:cNvSpPr>
          <p:nvPr>
            <p:ph idx="1"/>
          </p:nvPr>
        </p:nvSpPr>
        <p:spPr>
          <a:xfrm>
            <a:off x="685800" y="1981200"/>
            <a:ext cx="7772400" cy="4114800"/>
          </a:xfrm>
        </p:spPr>
        <p:txBody>
          <a:bodyPr/>
          <a:lstStyle/>
          <a:p>
            <a:pPr lvl="1"/>
            <a:r>
              <a:rPr lang="en-AU" dirty="0"/>
              <a:t>In Jan 2022, it was suggested that the should Coex SC hear an update on 5.8 GHz discussions in Europe</a:t>
            </a:r>
          </a:p>
          <a:p>
            <a:pPr lvl="1"/>
            <a:r>
              <a:rPr lang="en-AU" dirty="0"/>
              <a:t>Guido Hiertz volunteered to provide the update</a:t>
            </a:r>
          </a:p>
          <a:p>
            <a:pPr lvl="2"/>
            <a:r>
              <a:rPr lang="en-AU" dirty="0"/>
              <a:t>See </a:t>
            </a:r>
            <a:r>
              <a:rPr lang="en-AU" dirty="0">
                <a:hlinkClick r:id="rId2"/>
              </a:rPr>
              <a:t>11-22-0487</a:t>
            </a:r>
            <a:endParaRPr lang="en-AU" dirty="0"/>
          </a:p>
        </p:txBody>
      </p:sp>
      <p:sp>
        <p:nvSpPr>
          <p:cNvPr id="4" name="Footer Placeholder 3">
            <a:extLst>
              <a:ext uri="{FF2B5EF4-FFF2-40B4-BE49-F238E27FC236}">
                <a16:creationId xmlns:a16="http://schemas.microsoft.com/office/drawing/2014/main" id="{EE0AF02B-0F11-4998-85AD-A6E61F4044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F622A5-F8C5-47C6-B203-B9E747CBB04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59</a:t>
            </a:fld>
            <a:endParaRPr lang="en-US" dirty="0"/>
          </a:p>
        </p:txBody>
      </p:sp>
    </p:spTree>
    <p:extLst>
      <p:ext uri="{BB962C8B-B14F-4D97-AF65-F5344CB8AC3E}">
        <p14:creationId xmlns:p14="http://schemas.microsoft.com/office/powerpoint/2010/main" val="1851560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Coex Tech Talk</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60</a:t>
            </a:fld>
            <a:endParaRPr lang="en-US" dirty="0"/>
          </a:p>
        </p:txBody>
      </p:sp>
    </p:spTree>
    <p:extLst>
      <p:ext uri="{BB962C8B-B14F-4D97-AF65-F5344CB8AC3E}">
        <p14:creationId xmlns:p14="http://schemas.microsoft.com/office/powerpoint/2010/main" val="26572900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AD0BA-6B6D-4A30-A2CF-49EB57C7DF26}"/>
              </a:ext>
            </a:extLst>
          </p:cNvPr>
          <p:cNvSpPr>
            <a:spLocks noGrp="1"/>
          </p:cNvSpPr>
          <p:nvPr>
            <p:ph type="title"/>
          </p:nvPr>
        </p:nvSpPr>
        <p:spPr>
          <a:xfrm>
            <a:off x="685800" y="685800"/>
            <a:ext cx="7772400" cy="1066800"/>
          </a:xfrm>
        </p:spPr>
        <p:txBody>
          <a:bodyPr/>
          <a:lstStyle/>
          <a:p>
            <a:r>
              <a:rPr lang="en-AU" dirty="0"/>
              <a:t>Assistance is requested for a IEEE 802 Tech Talk on coexistence in Jun 2022</a:t>
            </a:r>
          </a:p>
        </p:txBody>
      </p:sp>
      <p:sp>
        <p:nvSpPr>
          <p:cNvPr id="3" name="Content Placeholder 2">
            <a:extLst>
              <a:ext uri="{FF2B5EF4-FFF2-40B4-BE49-F238E27FC236}">
                <a16:creationId xmlns:a16="http://schemas.microsoft.com/office/drawing/2014/main" id="{620707BB-08C6-4E23-8463-216146B0166A}"/>
              </a:ext>
            </a:extLst>
          </p:cNvPr>
          <p:cNvSpPr>
            <a:spLocks noGrp="1"/>
          </p:cNvSpPr>
          <p:nvPr>
            <p:ph idx="1"/>
          </p:nvPr>
        </p:nvSpPr>
        <p:spPr>
          <a:xfrm>
            <a:off x="685800" y="1981200"/>
            <a:ext cx="7772400" cy="4114800"/>
          </a:xfrm>
        </p:spPr>
        <p:txBody>
          <a:bodyPr/>
          <a:lstStyle/>
          <a:p>
            <a:r>
              <a:rPr lang="en-US" dirty="0"/>
              <a:t>IEEE 802 Tech Talks</a:t>
            </a:r>
          </a:p>
          <a:p>
            <a:pPr lvl="1"/>
            <a:r>
              <a:rPr lang="en-US" dirty="0"/>
              <a:t>IEEE 802 is running a </a:t>
            </a:r>
            <a:br>
              <a:rPr lang="en-US" dirty="0"/>
            </a:br>
            <a:r>
              <a:rPr lang="en-US" dirty="0"/>
              <a:t>series of tech talks in 2022</a:t>
            </a:r>
          </a:p>
          <a:p>
            <a:pPr lvl="1"/>
            <a:r>
              <a:rPr lang="en-US" dirty="0"/>
              <a:t>The last of the series is</a:t>
            </a:r>
            <a:br>
              <a:rPr lang="en-AU" dirty="0"/>
            </a:br>
            <a:r>
              <a:rPr lang="en-AU" dirty="0"/>
              <a:t>tentatively scheduled</a:t>
            </a:r>
            <a:br>
              <a:rPr lang="en-US" dirty="0"/>
            </a:br>
            <a:r>
              <a:rPr lang="en-US" dirty="0"/>
              <a:t>to be on coexistence</a:t>
            </a:r>
          </a:p>
          <a:p>
            <a:pPr lvl="1"/>
            <a:r>
              <a:rPr lang="en-US" dirty="0"/>
              <a:t>The Coex SC Chair will</a:t>
            </a:r>
            <a:br>
              <a:rPr lang="en-AU" dirty="0"/>
            </a:br>
            <a:r>
              <a:rPr lang="en-AU" dirty="0"/>
              <a:t>facilitate efforts …</a:t>
            </a:r>
          </a:p>
          <a:p>
            <a:pPr lvl="1"/>
            <a:r>
              <a:rPr lang="en-AU" dirty="0"/>
              <a:t>…but assistance is requested from anyone who is interested in:</a:t>
            </a:r>
          </a:p>
          <a:p>
            <a:pPr lvl="2"/>
            <a:r>
              <a:rPr lang="en-AU" dirty="0"/>
              <a:t>Preparing</a:t>
            </a:r>
          </a:p>
          <a:p>
            <a:pPr lvl="2"/>
            <a:r>
              <a:rPr lang="en-AU" dirty="0"/>
              <a:t>Presenting</a:t>
            </a:r>
            <a:endParaRPr lang="en-US" dirty="0"/>
          </a:p>
        </p:txBody>
      </p:sp>
      <p:sp>
        <p:nvSpPr>
          <p:cNvPr id="4" name="Footer Placeholder 3">
            <a:extLst>
              <a:ext uri="{FF2B5EF4-FFF2-40B4-BE49-F238E27FC236}">
                <a16:creationId xmlns:a16="http://schemas.microsoft.com/office/drawing/2014/main" id="{EAE7F3E1-813F-4260-A91C-20FF5C9E45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5789BC5-0FBF-457D-88A8-9202AB4F7AD3}"/>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61</a:t>
            </a:fld>
            <a:endParaRPr lang="en-US" dirty="0"/>
          </a:p>
        </p:txBody>
      </p:sp>
      <p:pic>
        <p:nvPicPr>
          <p:cNvPr id="6" name="Picture 5">
            <a:extLst>
              <a:ext uri="{FF2B5EF4-FFF2-40B4-BE49-F238E27FC236}">
                <a16:creationId xmlns:a16="http://schemas.microsoft.com/office/drawing/2014/main" id="{4DCAB051-71DF-45EA-B7D0-78070B80EE0F}"/>
              </a:ext>
            </a:extLst>
          </p:cNvPr>
          <p:cNvPicPr>
            <a:picLocks noChangeAspect="1"/>
          </p:cNvPicPr>
          <p:nvPr/>
        </p:nvPicPr>
        <p:blipFill>
          <a:blip r:embed="rId2"/>
          <a:stretch>
            <a:fillRect/>
          </a:stretch>
        </p:blipFill>
        <p:spPr>
          <a:xfrm>
            <a:off x="3871687" y="1992087"/>
            <a:ext cx="4586514" cy="2579914"/>
          </a:xfrm>
          <a:prstGeom prst="rect">
            <a:avLst/>
          </a:prstGeom>
          <a:ln>
            <a:solidFill>
              <a:schemeClr val="tx1"/>
            </a:solidFill>
          </a:ln>
        </p:spPr>
      </p:pic>
    </p:spTree>
    <p:extLst>
      <p:ext uri="{BB962C8B-B14F-4D97-AF65-F5344CB8AC3E}">
        <p14:creationId xmlns:p14="http://schemas.microsoft.com/office/powerpoint/2010/main" val="27359579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 GHz spectrum availability</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62</a:t>
            </a:fld>
            <a:endParaRPr lang="en-US" dirty="0"/>
          </a:p>
        </p:txBody>
      </p:sp>
    </p:spTree>
    <p:extLst>
      <p:ext uri="{BB962C8B-B14F-4D97-AF65-F5344CB8AC3E}">
        <p14:creationId xmlns:p14="http://schemas.microsoft.com/office/powerpoint/2010/main" val="10423589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4DD0-1CDF-46D3-AB80-09C5AACEFEF4}"/>
              </a:ext>
            </a:extLst>
          </p:cNvPr>
          <p:cNvSpPr>
            <a:spLocks noGrp="1"/>
          </p:cNvSpPr>
          <p:nvPr>
            <p:ph type="title"/>
          </p:nvPr>
        </p:nvSpPr>
        <p:spPr>
          <a:xfrm>
            <a:off x="685800" y="685800"/>
            <a:ext cx="8458200" cy="1066800"/>
          </a:xfrm>
        </p:spPr>
        <p:txBody>
          <a:bodyPr/>
          <a:lstStyle/>
          <a:p>
            <a:r>
              <a:rPr lang="en-AU" dirty="0"/>
              <a:t>Coexistence will become increasingly important as</a:t>
            </a:r>
            <a:br>
              <a:rPr lang="en-AU" dirty="0"/>
            </a:br>
            <a:r>
              <a:rPr lang="en-AU" dirty="0"/>
              <a:t>6 GHz opens globally for unlicenced operation …</a:t>
            </a:r>
          </a:p>
        </p:txBody>
      </p:sp>
      <p:sp>
        <p:nvSpPr>
          <p:cNvPr id="3" name="Footer Placeholder 2">
            <a:extLst>
              <a:ext uri="{FF2B5EF4-FFF2-40B4-BE49-F238E27FC236}">
                <a16:creationId xmlns:a16="http://schemas.microsoft.com/office/drawing/2014/main" id="{0578D505-C619-4846-BCA4-912A6BD5AE00}"/>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EB380F2-A4FA-49DC-9B38-500DF7756212}"/>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63</a:t>
            </a:fld>
            <a:endParaRPr lang="en-US" dirty="0"/>
          </a:p>
        </p:txBody>
      </p:sp>
      <p:grpSp>
        <p:nvGrpSpPr>
          <p:cNvPr id="7" name="Group 6">
            <a:extLst>
              <a:ext uri="{FF2B5EF4-FFF2-40B4-BE49-F238E27FC236}">
                <a16:creationId xmlns:a16="http://schemas.microsoft.com/office/drawing/2014/main" id="{E637E96B-2B8E-4570-8DDD-E92FFBD424F6}"/>
              </a:ext>
            </a:extLst>
          </p:cNvPr>
          <p:cNvGrpSpPr/>
          <p:nvPr/>
        </p:nvGrpSpPr>
        <p:grpSpPr>
          <a:xfrm>
            <a:off x="304800" y="1940787"/>
            <a:ext cx="9081287" cy="4346438"/>
            <a:chOff x="931541" y="1004698"/>
            <a:chExt cx="10041110" cy="4537166"/>
          </a:xfrm>
        </p:grpSpPr>
        <p:grpSp>
          <p:nvGrpSpPr>
            <p:cNvPr id="16" name="Group 15">
              <a:extLst>
                <a:ext uri="{FF2B5EF4-FFF2-40B4-BE49-F238E27FC236}">
                  <a16:creationId xmlns:a16="http://schemas.microsoft.com/office/drawing/2014/main" id="{39628532-F49A-4969-8DF9-0B7BE53B832D}"/>
                </a:ext>
              </a:extLst>
            </p:cNvPr>
            <p:cNvGrpSpPr/>
            <p:nvPr/>
          </p:nvGrpSpPr>
          <p:grpSpPr>
            <a:xfrm>
              <a:off x="1190506" y="1004698"/>
              <a:ext cx="9005461" cy="4537166"/>
              <a:chOff x="914431" y="754087"/>
              <a:chExt cx="8153691" cy="3927607"/>
            </a:xfrm>
          </p:grpSpPr>
          <p:sp>
            <p:nvSpPr>
              <p:cNvPr id="28" name="Freeform 1688">
                <a:extLst>
                  <a:ext uri="{FF2B5EF4-FFF2-40B4-BE49-F238E27FC236}">
                    <a16:creationId xmlns:a16="http://schemas.microsoft.com/office/drawing/2014/main" id="{0B2BBF84-7C25-43DF-B94D-6328F3220631}"/>
                  </a:ext>
                </a:extLst>
              </p:cNvPr>
              <p:cNvSpPr>
                <a:spLocks noEditPoints="1"/>
              </p:cNvSpPr>
              <p:nvPr/>
            </p:nvSpPr>
            <p:spPr bwMode="auto">
              <a:xfrm>
                <a:off x="6120029" y="2425781"/>
                <a:ext cx="423878" cy="360375"/>
              </a:xfrm>
              <a:custGeom>
                <a:avLst/>
                <a:gdLst>
                  <a:gd name="T0" fmla="*/ 142 w 330"/>
                  <a:gd name="T1" fmla="*/ 288 h 288"/>
                  <a:gd name="T2" fmla="*/ 241 w 330"/>
                  <a:gd name="T3" fmla="*/ 125 h 288"/>
                  <a:gd name="T4" fmla="*/ 222 w 330"/>
                  <a:gd name="T5" fmla="*/ 143 h 288"/>
                  <a:gd name="T6" fmla="*/ 201 w 330"/>
                  <a:gd name="T7" fmla="*/ 171 h 288"/>
                  <a:gd name="T8" fmla="*/ 179 w 330"/>
                  <a:gd name="T9" fmla="*/ 185 h 288"/>
                  <a:gd name="T10" fmla="*/ 153 w 330"/>
                  <a:gd name="T11" fmla="*/ 201 h 288"/>
                  <a:gd name="T12" fmla="*/ 172 w 330"/>
                  <a:gd name="T13" fmla="*/ 231 h 288"/>
                  <a:gd name="T14" fmla="*/ 165 w 330"/>
                  <a:gd name="T15" fmla="*/ 251 h 288"/>
                  <a:gd name="T16" fmla="*/ 132 w 330"/>
                  <a:gd name="T17" fmla="*/ 263 h 288"/>
                  <a:gd name="T18" fmla="*/ 128 w 330"/>
                  <a:gd name="T19" fmla="*/ 262 h 288"/>
                  <a:gd name="T20" fmla="*/ 109 w 330"/>
                  <a:gd name="T21" fmla="*/ 243 h 288"/>
                  <a:gd name="T22" fmla="*/ 87 w 330"/>
                  <a:gd name="T23" fmla="*/ 230 h 288"/>
                  <a:gd name="T24" fmla="*/ 45 w 330"/>
                  <a:gd name="T25" fmla="*/ 232 h 288"/>
                  <a:gd name="T26" fmla="*/ 11 w 330"/>
                  <a:gd name="T27" fmla="*/ 230 h 288"/>
                  <a:gd name="T28" fmla="*/ 39 w 330"/>
                  <a:gd name="T29" fmla="*/ 207 h 288"/>
                  <a:gd name="T30" fmla="*/ 26 w 330"/>
                  <a:gd name="T31" fmla="*/ 174 h 288"/>
                  <a:gd name="T32" fmla="*/ 0 w 330"/>
                  <a:gd name="T33" fmla="*/ 149 h 288"/>
                  <a:gd name="T34" fmla="*/ 98 w 330"/>
                  <a:gd name="T35" fmla="*/ 143 h 288"/>
                  <a:gd name="T36" fmla="*/ 110 w 330"/>
                  <a:gd name="T37" fmla="*/ 117 h 288"/>
                  <a:gd name="T38" fmla="*/ 141 w 330"/>
                  <a:gd name="T39" fmla="*/ 108 h 288"/>
                  <a:gd name="T40" fmla="*/ 155 w 330"/>
                  <a:gd name="T41" fmla="*/ 81 h 288"/>
                  <a:gd name="T42" fmla="*/ 161 w 330"/>
                  <a:gd name="T43" fmla="*/ 63 h 288"/>
                  <a:gd name="T44" fmla="*/ 183 w 330"/>
                  <a:gd name="T45" fmla="*/ 49 h 288"/>
                  <a:gd name="T46" fmla="*/ 188 w 330"/>
                  <a:gd name="T47" fmla="*/ 26 h 288"/>
                  <a:gd name="T48" fmla="*/ 193 w 330"/>
                  <a:gd name="T49" fmla="*/ 16 h 288"/>
                  <a:gd name="T50" fmla="*/ 226 w 330"/>
                  <a:gd name="T51" fmla="*/ 6 h 288"/>
                  <a:gd name="T52" fmla="*/ 247 w 330"/>
                  <a:gd name="T53" fmla="*/ 3 h 288"/>
                  <a:gd name="T54" fmla="*/ 269 w 330"/>
                  <a:gd name="T55" fmla="*/ 15 h 288"/>
                  <a:gd name="T56" fmla="*/ 292 w 330"/>
                  <a:gd name="T57" fmla="*/ 33 h 288"/>
                  <a:gd name="T58" fmla="*/ 306 w 330"/>
                  <a:gd name="T59" fmla="*/ 41 h 288"/>
                  <a:gd name="T60" fmla="*/ 317 w 330"/>
                  <a:gd name="T61" fmla="*/ 70 h 288"/>
                  <a:gd name="T62" fmla="*/ 316 w 330"/>
                  <a:gd name="T63" fmla="*/ 91 h 288"/>
                  <a:gd name="T64" fmla="*/ 302 w 330"/>
                  <a:gd name="T65" fmla="*/ 85 h 288"/>
                  <a:gd name="T66" fmla="*/ 281 w 330"/>
                  <a:gd name="T67" fmla="*/ 80 h 288"/>
                  <a:gd name="T68" fmla="*/ 270 w 330"/>
                  <a:gd name="T69" fmla="*/ 93 h 288"/>
                  <a:gd name="T70" fmla="*/ 254 w 330"/>
                  <a:gd name="T71" fmla="*/ 9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0" h="288">
                    <a:moveTo>
                      <a:pt x="142" y="288"/>
                    </a:moveTo>
                    <a:cubicBezTo>
                      <a:pt x="142" y="288"/>
                      <a:pt x="142" y="288"/>
                      <a:pt x="142" y="288"/>
                    </a:cubicBezTo>
                    <a:moveTo>
                      <a:pt x="245" y="112"/>
                    </a:moveTo>
                    <a:cubicBezTo>
                      <a:pt x="244" y="118"/>
                      <a:pt x="245" y="125"/>
                      <a:pt x="241" y="125"/>
                    </a:cubicBezTo>
                    <a:cubicBezTo>
                      <a:pt x="237" y="126"/>
                      <a:pt x="233" y="127"/>
                      <a:pt x="233" y="135"/>
                    </a:cubicBezTo>
                    <a:cubicBezTo>
                      <a:pt x="233" y="143"/>
                      <a:pt x="224" y="141"/>
                      <a:pt x="222" y="143"/>
                    </a:cubicBezTo>
                    <a:cubicBezTo>
                      <a:pt x="221" y="146"/>
                      <a:pt x="217" y="160"/>
                      <a:pt x="215" y="162"/>
                    </a:cubicBezTo>
                    <a:cubicBezTo>
                      <a:pt x="213" y="164"/>
                      <a:pt x="201" y="165"/>
                      <a:pt x="201" y="171"/>
                    </a:cubicBezTo>
                    <a:cubicBezTo>
                      <a:pt x="200" y="178"/>
                      <a:pt x="195" y="185"/>
                      <a:pt x="191" y="185"/>
                    </a:cubicBezTo>
                    <a:cubicBezTo>
                      <a:pt x="188" y="184"/>
                      <a:pt x="181" y="181"/>
                      <a:pt x="179" y="185"/>
                    </a:cubicBezTo>
                    <a:cubicBezTo>
                      <a:pt x="177" y="189"/>
                      <a:pt x="168" y="182"/>
                      <a:pt x="166" y="184"/>
                    </a:cubicBezTo>
                    <a:cubicBezTo>
                      <a:pt x="164" y="186"/>
                      <a:pt x="153" y="195"/>
                      <a:pt x="153" y="201"/>
                    </a:cubicBezTo>
                    <a:cubicBezTo>
                      <a:pt x="153" y="206"/>
                      <a:pt x="165" y="206"/>
                      <a:pt x="164" y="213"/>
                    </a:cubicBezTo>
                    <a:cubicBezTo>
                      <a:pt x="163" y="220"/>
                      <a:pt x="168" y="228"/>
                      <a:pt x="172" y="231"/>
                    </a:cubicBezTo>
                    <a:cubicBezTo>
                      <a:pt x="175" y="235"/>
                      <a:pt x="181" y="243"/>
                      <a:pt x="178" y="247"/>
                    </a:cubicBezTo>
                    <a:cubicBezTo>
                      <a:pt x="175" y="251"/>
                      <a:pt x="171" y="252"/>
                      <a:pt x="165" y="251"/>
                    </a:cubicBezTo>
                    <a:cubicBezTo>
                      <a:pt x="158" y="249"/>
                      <a:pt x="159" y="254"/>
                      <a:pt x="148" y="251"/>
                    </a:cubicBezTo>
                    <a:cubicBezTo>
                      <a:pt x="137" y="249"/>
                      <a:pt x="136" y="258"/>
                      <a:pt x="132" y="263"/>
                    </a:cubicBezTo>
                    <a:cubicBezTo>
                      <a:pt x="132" y="263"/>
                      <a:pt x="131" y="263"/>
                      <a:pt x="131" y="264"/>
                    </a:cubicBezTo>
                    <a:cubicBezTo>
                      <a:pt x="130" y="263"/>
                      <a:pt x="129" y="263"/>
                      <a:pt x="128" y="262"/>
                    </a:cubicBezTo>
                    <a:cubicBezTo>
                      <a:pt x="120" y="259"/>
                      <a:pt x="115" y="260"/>
                      <a:pt x="113" y="255"/>
                    </a:cubicBezTo>
                    <a:cubicBezTo>
                      <a:pt x="110" y="251"/>
                      <a:pt x="113" y="247"/>
                      <a:pt x="109" y="243"/>
                    </a:cubicBezTo>
                    <a:cubicBezTo>
                      <a:pt x="105" y="240"/>
                      <a:pt x="101" y="238"/>
                      <a:pt x="101" y="234"/>
                    </a:cubicBezTo>
                    <a:cubicBezTo>
                      <a:pt x="101" y="230"/>
                      <a:pt x="95" y="225"/>
                      <a:pt x="87" y="230"/>
                    </a:cubicBezTo>
                    <a:cubicBezTo>
                      <a:pt x="80" y="233"/>
                      <a:pt x="62" y="232"/>
                      <a:pt x="58" y="230"/>
                    </a:cubicBezTo>
                    <a:cubicBezTo>
                      <a:pt x="54" y="227"/>
                      <a:pt x="48" y="229"/>
                      <a:pt x="45" y="232"/>
                    </a:cubicBezTo>
                    <a:cubicBezTo>
                      <a:pt x="43" y="234"/>
                      <a:pt x="26" y="235"/>
                      <a:pt x="12" y="234"/>
                    </a:cubicBezTo>
                    <a:cubicBezTo>
                      <a:pt x="12" y="232"/>
                      <a:pt x="11" y="231"/>
                      <a:pt x="11" y="230"/>
                    </a:cubicBezTo>
                    <a:cubicBezTo>
                      <a:pt x="11" y="221"/>
                      <a:pt x="17" y="215"/>
                      <a:pt x="23" y="212"/>
                    </a:cubicBezTo>
                    <a:cubicBezTo>
                      <a:pt x="28" y="209"/>
                      <a:pt x="33" y="208"/>
                      <a:pt x="39" y="207"/>
                    </a:cubicBezTo>
                    <a:cubicBezTo>
                      <a:pt x="44" y="206"/>
                      <a:pt x="39" y="195"/>
                      <a:pt x="34" y="194"/>
                    </a:cubicBezTo>
                    <a:cubicBezTo>
                      <a:pt x="30" y="192"/>
                      <a:pt x="34" y="178"/>
                      <a:pt x="26" y="174"/>
                    </a:cubicBezTo>
                    <a:cubicBezTo>
                      <a:pt x="18" y="171"/>
                      <a:pt x="10" y="165"/>
                      <a:pt x="8" y="159"/>
                    </a:cubicBezTo>
                    <a:cubicBezTo>
                      <a:pt x="7" y="156"/>
                      <a:pt x="3" y="152"/>
                      <a:pt x="0" y="149"/>
                    </a:cubicBezTo>
                    <a:cubicBezTo>
                      <a:pt x="8" y="150"/>
                      <a:pt x="18" y="151"/>
                      <a:pt x="27" y="152"/>
                    </a:cubicBezTo>
                    <a:cubicBezTo>
                      <a:pt x="38" y="154"/>
                      <a:pt x="97" y="146"/>
                      <a:pt x="98" y="143"/>
                    </a:cubicBezTo>
                    <a:cubicBezTo>
                      <a:pt x="99" y="141"/>
                      <a:pt x="96" y="128"/>
                      <a:pt x="96" y="126"/>
                    </a:cubicBezTo>
                    <a:cubicBezTo>
                      <a:pt x="97" y="123"/>
                      <a:pt x="104" y="117"/>
                      <a:pt x="110" y="117"/>
                    </a:cubicBezTo>
                    <a:cubicBezTo>
                      <a:pt x="116" y="118"/>
                      <a:pt x="122" y="119"/>
                      <a:pt x="122" y="114"/>
                    </a:cubicBezTo>
                    <a:cubicBezTo>
                      <a:pt x="122" y="110"/>
                      <a:pt x="139" y="104"/>
                      <a:pt x="141" y="108"/>
                    </a:cubicBezTo>
                    <a:cubicBezTo>
                      <a:pt x="143" y="112"/>
                      <a:pt x="149" y="111"/>
                      <a:pt x="149" y="100"/>
                    </a:cubicBezTo>
                    <a:cubicBezTo>
                      <a:pt x="150" y="90"/>
                      <a:pt x="149" y="82"/>
                      <a:pt x="155" y="81"/>
                    </a:cubicBezTo>
                    <a:cubicBezTo>
                      <a:pt x="161" y="81"/>
                      <a:pt x="168" y="77"/>
                      <a:pt x="167" y="74"/>
                    </a:cubicBezTo>
                    <a:cubicBezTo>
                      <a:pt x="166" y="71"/>
                      <a:pt x="159" y="65"/>
                      <a:pt x="161" y="63"/>
                    </a:cubicBezTo>
                    <a:cubicBezTo>
                      <a:pt x="163" y="61"/>
                      <a:pt x="179" y="68"/>
                      <a:pt x="181" y="63"/>
                    </a:cubicBezTo>
                    <a:cubicBezTo>
                      <a:pt x="183" y="58"/>
                      <a:pt x="180" y="53"/>
                      <a:pt x="183" y="49"/>
                    </a:cubicBezTo>
                    <a:cubicBezTo>
                      <a:pt x="185" y="45"/>
                      <a:pt x="192" y="41"/>
                      <a:pt x="191" y="37"/>
                    </a:cubicBezTo>
                    <a:cubicBezTo>
                      <a:pt x="190" y="32"/>
                      <a:pt x="192" y="30"/>
                      <a:pt x="188" y="26"/>
                    </a:cubicBezTo>
                    <a:cubicBezTo>
                      <a:pt x="184" y="22"/>
                      <a:pt x="186" y="18"/>
                      <a:pt x="190" y="17"/>
                    </a:cubicBezTo>
                    <a:cubicBezTo>
                      <a:pt x="191" y="17"/>
                      <a:pt x="192" y="17"/>
                      <a:pt x="193" y="16"/>
                    </a:cubicBezTo>
                    <a:cubicBezTo>
                      <a:pt x="197" y="15"/>
                      <a:pt x="200" y="15"/>
                      <a:pt x="202" y="13"/>
                    </a:cubicBezTo>
                    <a:cubicBezTo>
                      <a:pt x="209" y="8"/>
                      <a:pt x="221" y="4"/>
                      <a:pt x="226" y="6"/>
                    </a:cubicBezTo>
                    <a:cubicBezTo>
                      <a:pt x="230" y="7"/>
                      <a:pt x="239" y="6"/>
                      <a:pt x="244" y="0"/>
                    </a:cubicBezTo>
                    <a:cubicBezTo>
                      <a:pt x="245" y="1"/>
                      <a:pt x="246" y="2"/>
                      <a:pt x="247" y="3"/>
                    </a:cubicBezTo>
                    <a:cubicBezTo>
                      <a:pt x="250" y="2"/>
                      <a:pt x="252" y="2"/>
                      <a:pt x="253" y="1"/>
                    </a:cubicBezTo>
                    <a:cubicBezTo>
                      <a:pt x="259" y="7"/>
                      <a:pt x="269" y="12"/>
                      <a:pt x="269" y="15"/>
                    </a:cubicBezTo>
                    <a:cubicBezTo>
                      <a:pt x="269" y="17"/>
                      <a:pt x="269" y="24"/>
                      <a:pt x="278" y="28"/>
                    </a:cubicBezTo>
                    <a:cubicBezTo>
                      <a:pt x="292" y="33"/>
                      <a:pt x="292" y="33"/>
                      <a:pt x="292" y="33"/>
                    </a:cubicBezTo>
                    <a:cubicBezTo>
                      <a:pt x="299" y="33"/>
                      <a:pt x="299" y="33"/>
                      <a:pt x="299" y="33"/>
                    </a:cubicBezTo>
                    <a:cubicBezTo>
                      <a:pt x="299" y="33"/>
                      <a:pt x="305" y="36"/>
                      <a:pt x="306" y="41"/>
                    </a:cubicBezTo>
                    <a:cubicBezTo>
                      <a:pt x="307" y="46"/>
                      <a:pt x="312" y="50"/>
                      <a:pt x="316" y="53"/>
                    </a:cubicBezTo>
                    <a:cubicBezTo>
                      <a:pt x="321" y="56"/>
                      <a:pt x="317" y="66"/>
                      <a:pt x="317" y="70"/>
                    </a:cubicBezTo>
                    <a:cubicBezTo>
                      <a:pt x="317" y="73"/>
                      <a:pt x="323" y="79"/>
                      <a:pt x="327" y="85"/>
                    </a:cubicBezTo>
                    <a:cubicBezTo>
                      <a:pt x="330" y="91"/>
                      <a:pt x="321" y="95"/>
                      <a:pt x="316" y="91"/>
                    </a:cubicBezTo>
                    <a:cubicBezTo>
                      <a:pt x="311" y="92"/>
                      <a:pt x="311" y="92"/>
                      <a:pt x="311" y="92"/>
                    </a:cubicBezTo>
                    <a:cubicBezTo>
                      <a:pt x="302" y="85"/>
                      <a:pt x="302" y="85"/>
                      <a:pt x="302" y="85"/>
                    </a:cubicBezTo>
                    <a:cubicBezTo>
                      <a:pt x="291" y="85"/>
                      <a:pt x="291" y="85"/>
                      <a:pt x="291" y="85"/>
                    </a:cubicBezTo>
                    <a:cubicBezTo>
                      <a:pt x="281" y="80"/>
                      <a:pt x="281" y="80"/>
                      <a:pt x="281" y="80"/>
                    </a:cubicBezTo>
                    <a:cubicBezTo>
                      <a:pt x="272" y="85"/>
                      <a:pt x="272" y="85"/>
                      <a:pt x="272" y="85"/>
                    </a:cubicBezTo>
                    <a:cubicBezTo>
                      <a:pt x="270" y="93"/>
                      <a:pt x="270" y="93"/>
                      <a:pt x="270" y="93"/>
                    </a:cubicBezTo>
                    <a:cubicBezTo>
                      <a:pt x="255" y="98"/>
                      <a:pt x="255" y="98"/>
                      <a:pt x="255" y="98"/>
                    </a:cubicBezTo>
                    <a:cubicBezTo>
                      <a:pt x="254" y="99"/>
                      <a:pt x="254" y="99"/>
                      <a:pt x="254" y="99"/>
                    </a:cubicBezTo>
                    <a:cubicBezTo>
                      <a:pt x="248" y="100"/>
                      <a:pt x="245" y="107"/>
                      <a:pt x="245" y="112"/>
                    </a:cubicBezTo>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29" name="Freeform 1689">
                <a:extLst>
                  <a:ext uri="{FF2B5EF4-FFF2-40B4-BE49-F238E27FC236}">
                    <a16:creationId xmlns:a16="http://schemas.microsoft.com/office/drawing/2014/main" id="{F1F858FF-BA42-4C08-860E-32C239AB189E}"/>
                  </a:ext>
                </a:extLst>
              </p:cNvPr>
              <p:cNvSpPr>
                <a:spLocks/>
              </p:cNvSpPr>
              <p:nvPr/>
            </p:nvSpPr>
            <p:spPr bwMode="auto">
              <a:xfrm>
                <a:off x="6288310" y="2467057"/>
                <a:ext cx="630260" cy="649309"/>
              </a:xfrm>
              <a:custGeom>
                <a:avLst/>
                <a:gdLst>
                  <a:gd name="T0" fmla="*/ 114 w 491"/>
                  <a:gd name="T1" fmla="*/ 79 h 519"/>
                  <a:gd name="T2" fmla="*/ 102 w 491"/>
                  <a:gd name="T3" fmla="*/ 102 h 519"/>
                  <a:gd name="T4" fmla="*/ 84 w 491"/>
                  <a:gd name="T5" fmla="*/ 129 h 519"/>
                  <a:gd name="T6" fmla="*/ 60 w 491"/>
                  <a:gd name="T7" fmla="*/ 152 h 519"/>
                  <a:gd name="T8" fmla="*/ 35 w 491"/>
                  <a:gd name="T9" fmla="*/ 151 h 519"/>
                  <a:gd name="T10" fmla="*/ 33 w 491"/>
                  <a:gd name="T11" fmla="*/ 180 h 519"/>
                  <a:gd name="T12" fmla="*/ 47 w 491"/>
                  <a:gd name="T13" fmla="*/ 214 h 519"/>
                  <a:gd name="T14" fmla="*/ 17 w 491"/>
                  <a:gd name="T15" fmla="*/ 218 h 519"/>
                  <a:gd name="T16" fmla="*/ 0 w 491"/>
                  <a:gd name="T17" fmla="*/ 231 h 519"/>
                  <a:gd name="T18" fmla="*/ 35 w 491"/>
                  <a:gd name="T19" fmla="*/ 247 h 519"/>
                  <a:gd name="T20" fmla="*/ 48 w 491"/>
                  <a:gd name="T21" fmla="*/ 286 h 519"/>
                  <a:gd name="T22" fmla="*/ 72 w 491"/>
                  <a:gd name="T23" fmla="*/ 258 h 519"/>
                  <a:gd name="T24" fmla="*/ 77 w 491"/>
                  <a:gd name="T25" fmla="*/ 293 h 519"/>
                  <a:gd name="T26" fmla="*/ 88 w 491"/>
                  <a:gd name="T27" fmla="*/ 354 h 519"/>
                  <a:gd name="T28" fmla="*/ 122 w 491"/>
                  <a:gd name="T29" fmla="*/ 447 h 519"/>
                  <a:gd name="T30" fmla="*/ 156 w 491"/>
                  <a:gd name="T31" fmla="*/ 515 h 519"/>
                  <a:gd name="T32" fmla="*/ 189 w 491"/>
                  <a:gd name="T33" fmla="*/ 488 h 519"/>
                  <a:gd name="T34" fmla="*/ 200 w 491"/>
                  <a:gd name="T35" fmla="*/ 464 h 519"/>
                  <a:gd name="T36" fmla="*/ 208 w 491"/>
                  <a:gd name="T37" fmla="*/ 412 h 519"/>
                  <a:gd name="T38" fmla="*/ 216 w 491"/>
                  <a:gd name="T39" fmla="*/ 376 h 519"/>
                  <a:gd name="T40" fmla="*/ 260 w 491"/>
                  <a:gd name="T41" fmla="*/ 342 h 519"/>
                  <a:gd name="T42" fmla="*/ 315 w 491"/>
                  <a:gd name="T43" fmla="*/ 295 h 519"/>
                  <a:gd name="T44" fmla="*/ 352 w 491"/>
                  <a:gd name="T45" fmla="*/ 266 h 519"/>
                  <a:gd name="T46" fmla="*/ 350 w 491"/>
                  <a:gd name="T47" fmla="*/ 233 h 519"/>
                  <a:gd name="T48" fmla="*/ 356 w 491"/>
                  <a:gd name="T49" fmla="*/ 200 h 519"/>
                  <a:gd name="T50" fmla="*/ 359 w 491"/>
                  <a:gd name="T51" fmla="*/ 185 h 519"/>
                  <a:gd name="T52" fmla="*/ 379 w 491"/>
                  <a:gd name="T53" fmla="*/ 203 h 519"/>
                  <a:gd name="T54" fmla="*/ 412 w 491"/>
                  <a:gd name="T55" fmla="*/ 206 h 519"/>
                  <a:gd name="T56" fmla="*/ 397 w 491"/>
                  <a:gd name="T57" fmla="*/ 243 h 519"/>
                  <a:gd name="T58" fmla="*/ 417 w 491"/>
                  <a:gd name="T59" fmla="*/ 263 h 519"/>
                  <a:gd name="T60" fmla="*/ 424 w 491"/>
                  <a:gd name="T61" fmla="*/ 243 h 519"/>
                  <a:gd name="T62" fmla="*/ 442 w 491"/>
                  <a:gd name="T63" fmla="*/ 226 h 519"/>
                  <a:gd name="T64" fmla="*/ 453 w 491"/>
                  <a:gd name="T65" fmla="*/ 183 h 519"/>
                  <a:gd name="T66" fmla="*/ 479 w 491"/>
                  <a:gd name="T67" fmla="*/ 163 h 519"/>
                  <a:gd name="T68" fmla="*/ 486 w 491"/>
                  <a:gd name="T69" fmla="*/ 151 h 519"/>
                  <a:gd name="T70" fmla="*/ 479 w 491"/>
                  <a:gd name="T71" fmla="*/ 137 h 519"/>
                  <a:gd name="T72" fmla="*/ 463 w 491"/>
                  <a:gd name="T73" fmla="*/ 126 h 519"/>
                  <a:gd name="T74" fmla="*/ 427 w 491"/>
                  <a:gd name="T75" fmla="*/ 137 h 519"/>
                  <a:gd name="T76" fmla="*/ 412 w 491"/>
                  <a:gd name="T77" fmla="*/ 152 h 519"/>
                  <a:gd name="T78" fmla="*/ 405 w 491"/>
                  <a:gd name="T79" fmla="*/ 170 h 519"/>
                  <a:gd name="T80" fmla="*/ 371 w 491"/>
                  <a:gd name="T81" fmla="*/ 171 h 519"/>
                  <a:gd name="T82" fmla="*/ 353 w 491"/>
                  <a:gd name="T83" fmla="*/ 156 h 519"/>
                  <a:gd name="T84" fmla="*/ 341 w 491"/>
                  <a:gd name="T85" fmla="*/ 156 h 519"/>
                  <a:gd name="T86" fmla="*/ 309 w 491"/>
                  <a:gd name="T87" fmla="*/ 177 h 519"/>
                  <a:gd name="T88" fmla="*/ 277 w 491"/>
                  <a:gd name="T89" fmla="*/ 158 h 519"/>
                  <a:gd name="T90" fmla="*/ 245 w 491"/>
                  <a:gd name="T91" fmla="*/ 152 h 519"/>
                  <a:gd name="T92" fmla="*/ 218 w 491"/>
                  <a:gd name="T93" fmla="*/ 138 h 519"/>
                  <a:gd name="T94" fmla="*/ 212 w 491"/>
                  <a:gd name="T95" fmla="*/ 118 h 519"/>
                  <a:gd name="T96" fmla="*/ 213 w 491"/>
                  <a:gd name="T97" fmla="*/ 99 h 519"/>
                  <a:gd name="T98" fmla="*/ 187 w 491"/>
                  <a:gd name="T99" fmla="*/ 80 h 519"/>
                  <a:gd name="T100" fmla="*/ 185 w 491"/>
                  <a:gd name="T101" fmla="*/ 58 h 519"/>
                  <a:gd name="T102" fmla="*/ 186 w 491"/>
                  <a:gd name="T103" fmla="*/ 37 h 519"/>
                  <a:gd name="T104" fmla="*/ 175 w 491"/>
                  <a:gd name="T105" fmla="*/ 8 h 519"/>
                  <a:gd name="T106" fmla="*/ 161 w 491"/>
                  <a:gd name="T107" fmla="*/ 0 h 519"/>
                  <a:gd name="T108" fmla="*/ 154 w 491"/>
                  <a:gd name="T109" fmla="*/ 13 h 519"/>
                  <a:gd name="T110" fmla="*/ 110 w 491"/>
                  <a:gd name="T111" fmla="*/ 15 h 519"/>
                  <a:gd name="T112" fmla="*/ 104 w 491"/>
                  <a:gd name="T113" fmla="*/ 42 h 519"/>
                  <a:gd name="T114" fmla="*/ 123 w 491"/>
                  <a:gd name="T115" fmla="*/ 66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1" h="519">
                    <a:moveTo>
                      <a:pt x="123" y="66"/>
                    </a:moveTo>
                    <a:cubicBezTo>
                      <a:pt x="117" y="67"/>
                      <a:pt x="114" y="74"/>
                      <a:pt x="114" y="79"/>
                    </a:cubicBezTo>
                    <a:cubicBezTo>
                      <a:pt x="113" y="85"/>
                      <a:pt x="114" y="92"/>
                      <a:pt x="110" y="92"/>
                    </a:cubicBezTo>
                    <a:cubicBezTo>
                      <a:pt x="106" y="93"/>
                      <a:pt x="102" y="94"/>
                      <a:pt x="102" y="102"/>
                    </a:cubicBezTo>
                    <a:cubicBezTo>
                      <a:pt x="102" y="110"/>
                      <a:pt x="93" y="108"/>
                      <a:pt x="91" y="110"/>
                    </a:cubicBezTo>
                    <a:cubicBezTo>
                      <a:pt x="90" y="113"/>
                      <a:pt x="86" y="127"/>
                      <a:pt x="84" y="129"/>
                    </a:cubicBezTo>
                    <a:cubicBezTo>
                      <a:pt x="82" y="131"/>
                      <a:pt x="70" y="132"/>
                      <a:pt x="70" y="138"/>
                    </a:cubicBezTo>
                    <a:cubicBezTo>
                      <a:pt x="69" y="145"/>
                      <a:pt x="64" y="152"/>
                      <a:pt x="60" y="152"/>
                    </a:cubicBezTo>
                    <a:cubicBezTo>
                      <a:pt x="57" y="151"/>
                      <a:pt x="50" y="148"/>
                      <a:pt x="48" y="152"/>
                    </a:cubicBezTo>
                    <a:cubicBezTo>
                      <a:pt x="46" y="156"/>
                      <a:pt x="37" y="149"/>
                      <a:pt x="35" y="151"/>
                    </a:cubicBezTo>
                    <a:cubicBezTo>
                      <a:pt x="33" y="153"/>
                      <a:pt x="22" y="162"/>
                      <a:pt x="22" y="168"/>
                    </a:cubicBezTo>
                    <a:cubicBezTo>
                      <a:pt x="22" y="173"/>
                      <a:pt x="34" y="173"/>
                      <a:pt x="33" y="180"/>
                    </a:cubicBezTo>
                    <a:cubicBezTo>
                      <a:pt x="32" y="187"/>
                      <a:pt x="37" y="195"/>
                      <a:pt x="41" y="198"/>
                    </a:cubicBezTo>
                    <a:cubicBezTo>
                      <a:pt x="44" y="202"/>
                      <a:pt x="50" y="210"/>
                      <a:pt x="47" y="214"/>
                    </a:cubicBezTo>
                    <a:cubicBezTo>
                      <a:pt x="44" y="218"/>
                      <a:pt x="40" y="219"/>
                      <a:pt x="34" y="218"/>
                    </a:cubicBezTo>
                    <a:cubicBezTo>
                      <a:pt x="27" y="216"/>
                      <a:pt x="28" y="221"/>
                      <a:pt x="17" y="218"/>
                    </a:cubicBezTo>
                    <a:cubicBezTo>
                      <a:pt x="6" y="216"/>
                      <a:pt x="5" y="225"/>
                      <a:pt x="1" y="230"/>
                    </a:cubicBezTo>
                    <a:cubicBezTo>
                      <a:pt x="1" y="230"/>
                      <a:pt x="0" y="230"/>
                      <a:pt x="0" y="231"/>
                    </a:cubicBezTo>
                    <a:cubicBezTo>
                      <a:pt x="5" y="235"/>
                      <a:pt x="7" y="242"/>
                      <a:pt x="16" y="246"/>
                    </a:cubicBezTo>
                    <a:cubicBezTo>
                      <a:pt x="26" y="250"/>
                      <a:pt x="35" y="239"/>
                      <a:pt x="35" y="247"/>
                    </a:cubicBezTo>
                    <a:cubicBezTo>
                      <a:pt x="35" y="254"/>
                      <a:pt x="11" y="253"/>
                      <a:pt x="11" y="255"/>
                    </a:cubicBezTo>
                    <a:cubicBezTo>
                      <a:pt x="10" y="258"/>
                      <a:pt x="35" y="288"/>
                      <a:pt x="48" y="286"/>
                    </a:cubicBezTo>
                    <a:cubicBezTo>
                      <a:pt x="61" y="283"/>
                      <a:pt x="70" y="270"/>
                      <a:pt x="67" y="267"/>
                    </a:cubicBezTo>
                    <a:cubicBezTo>
                      <a:pt x="63" y="265"/>
                      <a:pt x="69" y="257"/>
                      <a:pt x="72" y="258"/>
                    </a:cubicBezTo>
                    <a:cubicBezTo>
                      <a:pt x="76" y="260"/>
                      <a:pt x="73" y="273"/>
                      <a:pt x="77" y="277"/>
                    </a:cubicBezTo>
                    <a:cubicBezTo>
                      <a:pt x="81" y="280"/>
                      <a:pt x="79" y="285"/>
                      <a:pt x="77" y="293"/>
                    </a:cubicBezTo>
                    <a:cubicBezTo>
                      <a:pt x="74" y="300"/>
                      <a:pt x="79" y="314"/>
                      <a:pt x="80" y="322"/>
                    </a:cubicBezTo>
                    <a:cubicBezTo>
                      <a:pt x="81" y="331"/>
                      <a:pt x="86" y="342"/>
                      <a:pt x="88" y="354"/>
                    </a:cubicBezTo>
                    <a:cubicBezTo>
                      <a:pt x="90" y="366"/>
                      <a:pt x="98" y="388"/>
                      <a:pt x="105" y="401"/>
                    </a:cubicBezTo>
                    <a:cubicBezTo>
                      <a:pt x="112" y="415"/>
                      <a:pt x="117" y="441"/>
                      <a:pt x="122" y="447"/>
                    </a:cubicBezTo>
                    <a:cubicBezTo>
                      <a:pt x="126" y="453"/>
                      <a:pt x="138" y="472"/>
                      <a:pt x="138" y="484"/>
                    </a:cubicBezTo>
                    <a:cubicBezTo>
                      <a:pt x="138" y="496"/>
                      <a:pt x="151" y="512"/>
                      <a:pt x="156" y="515"/>
                    </a:cubicBezTo>
                    <a:cubicBezTo>
                      <a:pt x="160" y="519"/>
                      <a:pt x="170" y="512"/>
                      <a:pt x="172" y="504"/>
                    </a:cubicBezTo>
                    <a:cubicBezTo>
                      <a:pt x="174" y="497"/>
                      <a:pt x="188" y="494"/>
                      <a:pt x="189" y="488"/>
                    </a:cubicBezTo>
                    <a:cubicBezTo>
                      <a:pt x="189" y="482"/>
                      <a:pt x="191" y="477"/>
                      <a:pt x="195" y="476"/>
                    </a:cubicBezTo>
                    <a:cubicBezTo>
                      <a:pt x="200" y="475"/>
                      <a:pt x="200" y="470"/>
                      <a:pt x="200" y="464"/>
                    </a:cubicBezTo>
                    <a:cubicBezTo>
                      <a:pt x="200" y="457"/>
                      <a:pt x="201" y="447"/>
                      <a:pt x="205" y="441"/>
                    </a:cubicBezTo>
                    <a:cubicBezTo>
                      <a:pt x="210" y="435"/>
                      <a:pt x="211" y="419"/>
                      <a:pt x="208" y="412"/>
                    </a:cubicBezTo>
                    <a:cubicBezTo>
                      <a:pt x="205" y="406"/>
                      <a:pt x="207" y="397"/>
                      <a:pt x="209" y="390"/>
                    </a:cubicBezTo>
                    <a:cubicBezTo>
                      <a:pt x="212" y="384"/>
                      <a:pt x="211" y="376"/>
                      <a:pt x="216" y="376"/>
                    </a:cubicBezTo>
                    <a:cubicBezTo>
                      <a:pt x="221" y="375"/>
                      <a:pt x="228" y="371"/>
                      <a:pt x="233" y="364"/>
                    </a:cubicBezTo>
                    <a:cubicBezTo>
                      <a:pt x="238" y="357"/>
                      <a:pt x="254" y="347"/>
                      <a:pt x="260" y="342"/>
                    </a:cubicBezTo>
                    <a:cubicBezTo>
                      <a:pt x="266" y="338"/>
                      <a:pt x="283" y="322"/>
                      <a:pt x="288" y="314"/>
                    </a:cubicBezTo>
                    <a:cubicBezTo>
                      <a:pt x="294" y="305"/>
                      <a:pt x="309" y="302"/>
                      <a:pt x="315" y="295"/>
                    </a:cubicBezTo>
                    <a:cubicBezTo>
                      <a:pt x="322" y="288"/>
                      <a:pt x="319" y="284"/>
                      <a:pt x="321" y="277"/>
                    </a:cubicBezTo>
                    <a:cubicBezTo>
                      <a:pt x="322" y="269"/>
                      <a:pt x="344" y="266"/>
                      <a:pt x="352" y="266"/>
                    </a:cubicBezTo>
                    <a:cubicBezTo>
                      <a:pt x="354" y="266"/>
                      <a:pt x="355" y="266"/>
                      <a:pt x="357" y="266"/>
                    </a:cubicBezTo>
                    <a:cubicBezTo>
                      <a:pt x="357" y="254"/>
                      <a:pt x="353" y="239"/>
                      <a:pt x="350" y="233"/>
                    </a:cubicBezTo>
                    <a:cubicBezTo>
                      <a:pt x="347" y="226"/>
                      <a:pt x="345" y="212"/>
                      <a:pt x="346" y="207"/>
                    </a:cubicBezTo>
                    <a:cubicBezTo>
                      <a:pt x="347" y="202"/>
                      <a:pt x="354" y="206"/>
                      <a:pt x="356" y="200"/>
                    </a:cubicBezTo>
                    <a:cubicBezTo>
                      <a:pt x="358" y="193"/>
                      <a:pt x="338" y="193"/>
                      <a:pt x="344" y="185"/>
                    </a:cubicBezTo>
                    <a:cubicBezTo>
                      <a:pt x="350" y="176"/>
                      <a:pt x="350" y="185"/>
                      <a:pt x="359" y="185"/>
                    </a:cubicBezTo>
                    <a:cubicBezTo>
                      <a:pt x="367" y="185"/>
                      <a:pt x="371" y="189"/>
                      <a:pt x="371" y="194"/>
                    </a:cubicBezTo>
                    <a:cubicBezTo>
                      <a:pt x="371" y="200"/>
                      <a:pt x="379" y="203"/>
                      <a:pt x="379" y="203"/>
                    </a:cubicBezTo>
                    <a:cubicBezTo>
                      <a:pt x="379" y="203"/>
                      <a:pt x="393" y="202"/>
                      <a:pt x="399" y="202"/>
                    </a:cubicBezTo>
                    <a:cubicBezTo>
                      <a:pt x="405" y="202"/>
                      <a:pt x="412" y="202"/>
                      <a:pt x="412" y="206"/>
                    </a:cubicBezTo>
                    <a:cubicBezTo>
                      <a:pt x="412" y="210"/>
                      <a:pt x="404" y="224"/>
                      <a:pt x="398" y="224"/>
                    </a:cubicBezTo>
                    <a:cubicBezTo>
                      <a:pt x="392" y="224"/>
                      <a:pt x="392" y="242"/>
                      <a:pt x="397" y="243"/>
                    </a:cubicBezTo>
                    <a:cubicBezTo>
                      <a:pt x="402" y="244"/>
                      <a:pt x="406" y="229"/>
                      <a:pt x="410" y="229"/>
                    </a:cubicBezTo>
                    <a:cubicBezTo>
                      <a:pt x="412" y="229"/>
                      <a:pt x="414" y="246"/>
                      <a:pt x="417" y="263"/>
                    </a:cubicBezTo>
                    <a:cubicBezTo>
                      <a:pt x="418" y="262"/>
                      <a:pt x="418" y="262"/>
                      <a:pt x="419" y="262"/>
                    </a:cubicBezTo>
                    <a:cubicBezTo>
                      <a:pt x="424" y="262"/>
                      <a:pt x="421" y="247"/>
                      <a:pt x="424" y="243"/>
                    </a:cubicBezTo>
                    <a:cubicBezTo>
                      <a:pt x="427" y="239"/>
                      <a:pt x="426" y="225"/>
                      <a:pt x="428" y="225"/>
                    </a:cubicBezTo>
                    <a:cubicBezTo>
                      <a:pt x="430" y="225"/>
                      <a:pt x="442" y="230"/>
                      <a:pt x="442" y="226"/>
                    </a:cubicBezTo>
                    <a:cubicBezTo>
                      <a:pt x="441" y="223"/>
                      <a:pt x="449" y="211"/>
                      <a:pt x="448" y="204"/>
                    </a:cubicBezTo>
                    <a:cubicBezTo>
                      <a:pt x="446" y="198"/>
                      <a:pt x="453" y="191"/>
                      <a:pt x="453" y="183"/>
                    </a:cubicBezTo>
                    <a:cubicBezTo>
                      <a:pt x="453" y="175"/>
                      <a:pt x="460" y="173"/>
                      <a:pt x="465" y="169"/>
                    </a:cubicBezTo>
                    <a:cubicBezTo>
                      <a:pt x="469" y="165"/>
                      <a:pt x="478" y="159"/>
                      <a:pt x="479" y="163"/>
                    </a:cubicBezTo>
                    <a:cubicBezTo>
                      <a:pt x="481" y="166"/>
                      <a:pt x="491" y="169"/>
                      <a:pt x="487" y="163"/>
                    </a:cubicBezTo>
                    <a:cubicBezTo>
                      <a:pt x="483" y="156"/>
                      <a:pt x="483" y="152"/>
                      <a:pt x="486" y="151"/>
                    </a:cubicBezTo>
                    <a:cubicBezTo>
                      <a:pt x="488" y="149"/>
                      <a:pt x="490" y="143"/>
                      <a:pt x="490" y="143"/>
                    </a:cubicBezTo>
                    <a:cubicBezTo>
                      <a:pt x="490" y="143"/>
                      <a:pt x="481" y="141"/>
                      <a:pt x="479" y="137"/>
                    </a:cubicBezTo>
                    <a:cubicBezTo>
                      <a:pt x="478" y="133"/>
                      <a:pt x="472" y="129"/>
                      <a:pt x="472" y="125"/>
                    </a:cubicBezTo>
                    <a:cubicBezTo>
                      <a:pt x="472" y="122"/>
                      <a:pt x="467" y="123"/>
                      <a:pt x="463" y="126"/>
                    </a:cubicBezTo>
                    <a:cubicBezTo>
                      <a:pt x="459" y="130"/>
                      <a:pt x="451" y="122"/>
                      <a:pt x="442" y="127"/>
                    </a:cubicBezTo>
                    <a:cubicBezTo>
                      <a:pt x="433" y="132"/>
                      <a:pt x="431" y="138"/>
                      <a:pt x="427" y="137"/>
                    </a:cubicBezTo>
                    <a:cubicBezTo>
                      <a:pt x="423" y="136"/>
                      <a:pt x="424" y="140"/>
                      <a:pt x="420" y="144"/>
                    </a:cubicBezTo>
                    <a:cubicBezTo>
                      <a:pt x="417" y="147"/>
                      <a:pt x="414" y="152"/>
                      <a:pt x="412" y="152"/>
                    </a:cubicBezTo>
                    <a:cubicBezTo>
                      <a:pt x="410" y="152"/>
                      <a:pt x="403" y="155"/>
                      <a:pt x="403" y="155"/>
                    </a:cubicBezTo>
                    <a:cubicBezTo>
                      <a:pt x="403" y="155"/>
                      <a:pt x="408" y="165"/>
                      <a:pt x="405" y="170"/>
                    </a:cubicBezTo>
                    <a:cubicBezTo>
                      <a:pt x="402" y="175"/>
                      <a:pt x="395" y="170"/>
                      <a:pt x="387" y="172"/>
                    </a:cubicBezTo>
                    <a:cubicBezTo>
                      <a:pt x="380" y="175"/>
                      <a:pt x="376" y="170"/>
                      <a:pt x="371" y="171"/>
                    </a:cubicBezTo>
                    <a:cubicBezTo>
                      <a:pt x="365" y="172"/>
                      <a:pt x="362" y="168"/>
                      <a:pt x="359" y="168"/>
                    </a:cubicBezTo>
                    <a:cubicBezTo>
                      <a:pt x="356" y="169"/>
                      <a:pt x="352" y="162"/>
                      <a:pt x="353" y="156"/>
                    </a:cubicBezTo>
                    <a:cubicBezTo>
                      <a:pt x="355" y="151"/>
                      <a:pt x="350" y="143"/>
                      <a:pt x="348" y="147"/>
                    </a:cubicBezTo>
                    <a:cubicBezTo>
                      <a:pt x="345" y="152"/>
                      <a:pt x="341" y="149"/>
                      <a:pt x="341" y="156"/>
                    </a:cubicBezTo>
                    <a:cubicBezTo>
                      <a:pt x="341" y="162"/>
                      <a:pt x="344" y="170"/>
                      <a:pt x="340" y="174"/>
                    </a:cubicBezTo>
                    <a:cubicBezTo>
                      <a:pt x="336" y="178"/>
                      <a:pt x="314" y="180"/>
                      <a:pt x="309" y="177"/>
                    </a:cubicBezTo>
                    <a:cubicBezTo>
                      <a:pt x="305" y="173"/>
                      <a:pt x="287" y="171"/>
                      <a:pt x="286" y="168"/>
                    </a:cubicBezTo>
                    <a:cubicBezTo>
                      <a:pt x="286" y="164"/>
                      <a:pt x="280" y="158"/>
                      <a:pt x="277" y="158"/>
                    </a:cubicBezTo>
                    <a:cubicBezTo>
                      <a:pt x="273" y="158"/>
                      <a:pt x="263" y="163"/>
                      <a:pt x="260" y="161"/>
                    </a:cubicBezTo>
                    <a:cubicBezTo>
                      <a:pt x="257" y="159"/>
                      <a:pt x="250" y="153"/>
                      <a:pt x="245" y="152"/>
                    </a:cubicBezTo>
                    <a:cubicBezTo>
                      <a:pt x="240" y="152"/>
                      <a:pt x="233" y="148"/>
                      <a:pt x="232" y="145"/>
                    </a:cubicBezTo>
                    <a:cubicBezTo>
                      <a:pt x="231" y="143"/>
                      <a:pt x="220" y="141"/>
                      <a:pt x="218" y="138"/>
                    </a:cubicBezTo>
                    <a:cubicBezTo>
                      <a:pt x="216" y="136"/>
                      <a:pt x="209" y="135"/>
                      <a:pt x="209" y="131"/>
                    </a:cubicBezTo>
                    <a:cubicBezTo>
                      <a:pt x="209" y="128"/>
                      <a:pt x="212" y="122"/>
                      <a:pt x="212" y="118"/>
                    </a:cubicBezTo>
                    <a:cubicBezTo>
                      <a:pt x="212" y="114"/>
                      <a:pt x="220" y="110"/>
                      <a:pt x="220" y="107"/>
                    </a:cubicBezTo>
                    <a:cubicBezTo>
                      <a:pt x="220" y="104"/>
                      <a:pt x="213" y="99"/>
                      <a:pt x="213" y="99"/>
                    </a:cubicBezTo>
                    <a:cubicBezTo>
                      <a:pt x="213" y="99"/>
                      <a:pt x="208" y="90"/>
                      <a:pt x="202" y="90"/>
                    </a:cubicBezTo>
                    <a:cubicBezTo>
                      <a:pt x="197" y="90"/>
                      <a:pt x="192" y="81"/>
                      <a:pt x="187" y="80"/>
                    </a:cubicBezTo>
                    <a:cubicBezTo>
                      <a:pt x="183" y="79"/>
                      <a:pt x="184" y="69"/>
                      <a:pt x="181" y="66"/>
                    </a:cubicBezTo>
                    <a:cubicBezTo>
                      <a:pt x="178" y="62"/>
                      <a:pt x="181" y="54"/>
                      <a:pt x="185" y="58"/>
                    </a:cubicBezTo>
                    <a:cubicBezTo>
                      <a:pt x="190" y="62"/>
                      <a:pt x="199" y="58"/>
                      <a:pt x="196" y="52"/>
                    </a:cubicBezTo>
                    <a:cubicBezTo>
                      <a:pt x="192" y="46"/>
                      <a:pt x="186" y="40"/>
                      <a:pt x="186" y="37"/>
                    </a:cubicBezTo>
                    <a:cubicBezTo>
                      <a:pt x="186" y="33"/>
                      <a:pt x="190" y="23"/>
                      <a:pt x="185" y="20"/>
                    </a:cubicBezTo>
                    <a:cubicBezTo>
                      <a:pt x="181" y="17"/>
                      <a:pt x="176" y="13"/>
                      <a:pt x="175" y="8"/>
                    </a:cubicBezTo>
                    <a:cubicBezTo>
                      <a:pt x="174" y="3"/>
                      <a:pt x="168" y="0"/>
                      <a:pt x="168" y="0"/>
                    </a:cubicBezTo>
                    <a:cubicBezTo>
                      <a:pt x="161" y="0"/>
                      <a:pt x="161" y="0"/>
                      <a:pt x="161" y="0"/>
                    </a:cubicBezTo>
                    <a:cubicBezTo>
                      <a:pt x="160" y="2"/>
                      <a:pt x="160" y="2"/>
                      <a:pt x="160" y="2"/>
                    </a:cubicBezTo>
                    <a:cubicBezTo>
                      <a:pt x="159" y="5"/>
                      <a:pt x="156" y="12"/>
                      <a:pt x="154" y="13"/>
                    </a:cubicBezTo>
                    <a:cubicBezTo>
                      <a:pt x="151" y="14"/>
                      <a:pt x="141" y="16"/>
                      <a:pt x="137" y="20"/>
                    </a:cubicBezTo>
                    <a:cubicBezTo>
                      <a:pt x="132" y="23"/>
                      <a:pt x="118" y="15"/>
                      <a:pt x="110" y="15"/>
                    </a:cubicBezTo>
                    <a:cubicBezTo>
                      <a:pt x="103" y="15"/>
                      <a:pt x="98" y="23"/>
                      <a:pt x="101" y="25"/>
                    </a:cubicBezTo>
                    <a:cubicBezTo>
                      <a:pt x="105" y="27"/>
                      <a:pt x="104" y="42"/>
                      <a:pt x="104" y="42"/>
                    </a:cubicBezTo>
                    <a:cubicBezTo>
                      <a:pt x="104" y="42"/>
                      <a:pt x="108" y="60"/>
                      <a:pt x="114" y="58"/>
                    </a:cubicBezTo>
                    <a:cubicBezTo>
                      <a:pt x="121" y="57"/>
                      <a:pt x="128" y="65"/>
                      <a:pt x="123" y="66"/>
                    </a:cubicBezTo>
                    <a:cubicBezTo>
                      <a:pt x="117" y="67"/>
                      <a:pt x="114" y="74"/>
                      <a:pt x="114" y="79"/>
                    </a:cubicBezTo>
                  </a:path>
                </a:pathLst>
              </a:custGeom>
              <a:solidFill>
                <a:schemeClr val="accent1">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0" name="Freeform 1604">
                <a:extLst>
                  <a:ext uri="{FF2B5EF4-FFF2-40B4-BE49-F238E27FC236}">
                    <a16:creationId xmlns:a16="http://schemas.microsoft.com/office/drawing/2014/main" id="{A1431768-6063-4AE6-97BA-8675BCDAA157}"/>
                  </a:ext>
                </a:extLst>
              </p:cNvPr>
              <p:cNvSpPr>
                <a:spLocks/>
              </p:cNvSpPr>
              <p:nvPr/>
            </p:nvSpPr>
            <p:spPr bwMode="auto">
              <a:xfrm>
                <a:off x="5275449" y="2998887"/>
                <a:ext cx="266710" cy="211145"/>
              </a:xfrm>
              <a:custGeom>
                <a:avLst/>
                <a:gdLst>
                  <a:gd name="T0" fmla="*/ 172 w 208"/>
                  <a:gd name="T1" fmla="*/ 49 h 169"/>
                  <a:gd name="T2" fmla="*/ 166 w 208"/>
                  <a:gd name="T3" fmla="*/ 34 h 169"/>
                  <a:gd name="T4" fmla="*/ 159 w 208"/>
                  <a:gd name="T5" fmla="*/ 28 h 169"/>
                  <a:gd name="T6" fmla="*/ 158 w 208"/>
                  <a:gd name="T7" fmla="*/ 12 h 169"/>
                  <a:gd name="T8" fmla="*/ 158 w 208"/>
                  <a:gd name="T9" fmla="*/ 5 h 169"/>
                  <a:gd name="T10" fmla="*/ 152 w 208"/>
                  <a:gd name="T11" fmla="*/ 0 h 169"/>
                  <a:gd name="T12" fmla="*/ 142 w 208"/>
                  <a:gd name="T13" fmla="*/ 5 h 169"/>
                  <a:gd name="T14" fmla="*/ 145 w 208"/>
                  <a:gd name="T15" fmla="*/ 13 h 169"/>
                  <a:gd name="T16" fmla="*/ 143 w 208"/>
                  <a:gd name="T17" fmla="*/ 24 h 169"/>
                  <a:gd name="T18" fmla="*/ 129 w 208"/>
                  <a:gd name="T19" fmla="*/ 41 h 169"/>
                  <a:gd name="T20" fmla="*/ 117 w 208"/>
                  <a:gd name="T21" fmla="*/ 47 h 169"/>
                  <a:gd name="T22" fmla="*/ 109 w 208"/>
                  <a:gd name="T23" fmla="*/ 41 h 169"/>
                  <a:gd name="T24" fmla="*/ 95 w 208"/>
                  <a:gd name="T25" fmla="*/ 39 h 169"/>
                  <a:gd name="T26" fmla="*/ 85 w 208"/>
                  <a:gd name="T27" fmla="*/ 48 h 169"/>
                  <a:gd name="T28" fmla="*/ 59 w 208"/>
                  <a:gd name="T29" fmla="*/ 50 h 169"/>
                  <a:gd name="T30" fmla="*/ 42 w 208"/>
                  <a:gd name="T31" fmla="*/ 53 h 169"/>
                  <a:gd name="T32" fmla="*/ 34 w 208"/>
                  <a:gd name="T33" fmla="*/ 42 h 169"/>
                  <a:gd name="T34" fmla="*/ 31 w 208"/>
                  <a:gd name="T35" fmla="*/ 35 h 169"/>
                  <a:gd name="T36" fmla="*/ 18 w 208"/>
                  <a:gd name="T37" fmla="*/ 37 h 169"/>
                  <a:gd name="T38" fmla="*/ 15 w 208"/>
                  <a:gd name="T39" fmla="*/ 43 h 169"/>
                  <a:gd name="T40" fmla="*/ 4 w 208"/>
                  <a:gd name="T41" fmla="*/ 63 h 169"/>
                  <a:gd name="T42" fmla="*/ 0 w 208"/>
                  <a:gd name="T43" fmla="*/ 75 h 169"/>
                  <a:gd name="T44" fmla="*/ 16 w 208"/>
                  <a:gd name="T45" fmla="*/ 86 h 169"/>
                  <a:gd name="T46" fmla="*/ 34 w 208"/>
                  <a:gd name="T47" fmla="*/ 107 h 169"/>
                  <a:gd name="T48" fmla="*/ 53 w 208"/>
                  <a:gd name="T49" fmla="*/ 127 h 169"/>
                  <a:gd name="T50" fmla="*/ 62 w 208"/>
                  <a:gd name="T51" fmla="*/ 142 h 169"/>
                  <a:gd name="T52" fmla="*/ 80 w 208"/>
                  <a:gd name="T53" fmla="*/ 151 h 169"/>
                  <a:gd name="T54" fmla="*/ 99 w 208"/>
                  <a:gd name="T55" fmla="*/ 150 h 169"/>
                  <a:gd name="T56" fmla="*/ 132 w 208"/>
                  <a:gd name="T57" fmla="*/ 163 h 169"/>
                  <a:gd name="T58" fmla="*/ 156 w 208"/>
                  <a:gd name="T59" fmla="*/ 163 h 169"/>
                  <a:gd name="T60" fmla="*/ 173 w 208"/>
                  <a:gd name="T61" fmla="*/ 156 h 169"/>
                  <a:gd name="T62" fmla="*/ 189 w 208"/>
                  <a:gd name="T63" fmla="*/ 144 h 169"/>
                  <a:gd name="T64" fmla="*/ 204 w 208"/>
                  <a:gd name="T65" fmla="*/ 148 h 169"/>
                  <a:gd name="T66" fmla="*/ 188 w 208"/>
                  <a:gd name="T67" fmla="*/ 119 h 169"/>
                  <a:gd name="T68" fmla="*/ 156 w 208"/>
                  <a:gd name="T69" fmla="*/ 91 h 169"/>
                  <a:gd name="T70" fmla="*/ 174 w 208"/>
                  <a:gd name="T71" fmla="*/ 78 h 169"/>
                  <a:gd name="T72" fmla="*/ 177 w 208"/>
                  <a:gd name="T73" fmla="*/ 55 h 169"/>
                  <a:gd name="T74" fmla="*/ 171 w 208"/>
                  <a:gd name="T75" fmla="*/ 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169">
                    <a:moveTo>
                      <a:pt x="171" y="52"/>
                    </a:moveTo>
                    <a:cubicBezTo>
                      <a:pt x="171" y="52"/>
                      <a:pt x="170" y="50"/>
                      <a:pt x="172" y="49"/>
                    </a:cubicBezTo>
                    <a:cubicBezTo>
                      <a:pt x="173" y="47"/>
                      <a:pt x="174" y="42"/>
                      <a:pt x="173" y="40"/>
                    </a:cubicBezTo>
                    <a:cubicBezTo>
                      <a:pt x="172" y="39"/>
                      <a:pt x="167" y="36"/>
                      <a:pt x="166" y="34"/>
                    </a:cubicBezTo>
                    <a:cubicBezTo>
                      <a:pt x="165" y="33"/>
                      <a:pt x="163" y="29"/>
                      <a:pt x="162" y="29"/>
                    </a:cubicBezTo>
                    <a:cubicBezTo>
                      <a:pt x="161" y="29"/>
                      <a:pt x="159" y="28"/>
                      <a:pt x="159" y="28"/>
                    </a:cubicBezTo>
                    <a:cubicBezTo>
                      <a:pt x="158" y="28"/>
                      <a:pt x="158" y="20"/>
                      <a:pt x="159" y="18"/>
                    </a:cubicBezTo>
                    <a:cubicBezTo>
                      <a:pt x="159" y="16"/>
                      <a:pt x="158" y="13"/>
                      <a:pt x="158" y="12"/>
                    </a:cubicBezTo>
                    <a:cubicBezTo>
                      <a:pt x="158" y="11"/>
                      <a:pt x="159" y="10"/>
                      <a:pt x="159" y="9"/>
                    </a:cubicBezTo>
                    <a:cubicBezTo>
                      <a:pt x="159" y="8"/>
                      <a:pt x="158" y="6"/>
                      <a:pt x="158" y="5"/>
                    </a:cubicBezTo>
                    <a:cubicBezTo>
                      <a:pt x="159" y="4"/>
                      <a:pt x="159" y="0"/>
                      <a:pt x="159" y="0"/>
                    </a:cubicBezTo>
                    <a:cubicBezTo>
                      <a:pt x="152" y="0"/>
                      <a:pt x="152" y="0"/>
                      <a:pt x="152" y="0"/>
                    </a:cubicBezTo>
                    <a:cubicBezTo>
                      <a:pt x="152" y="5"/>
                      <a:pt x="152" y="5"/>
                      <a:pt x="152" y="5"/>
                    </a:cubicBezTo>
                    <a:cubicBezTo>
                      <a:pt x="142" y="5"/>
                      <a:pt x="142" y="5"/>
                      <a:pt x="142" y="5"/>
                    </a:cubicBezTo>
                    <a:cubicBezTo>
                      <a:pt x="142" y="6"/>
                      <a:pt x="144" y="8"/>
                      <a:pt x="144" y="8"/>
                    </a:cubicBezTo>
                    <a:cubicBezTo>
                      <a:pt x="145" y="8"/>
                      <a:pt x="145" y="11"/>
                      <a:pt x="145" y="13"/>
                    </a:cubicBezTo>
                    <a:cubicBezTo>
                      <a:pt x="145" y="15"/>
                      <a:pt x="145" y="18"/>
                      <a:pt x="146" y="20"/>
                    </a:cubicBezTo>
                    <a:cubicBezTo>
                      <a:pt x="147" y="21"/>
                      <a:pt x="145" y="23"/>
                      <a:pt x="143" y="24"/>
                    </a:cubicBezTo>
                    <a:cubicBezTo>
                      <a:pt x="140" y="26"/>
                      <a:pt x="138" y="27"/>
                      <a:pt x="136" y="31"/>
                    </a:cubicBezTo>
                    <a:cubicBezTo>
                      <a:pt x="135" y="34"/>
                      <a:pt x="131" y="39"/>
                      <a:pt x="129" y="41"/>
                    </a:cubicBezTo>
                    <a:cubicBezTo>
                      <a:pt x="128" y="43"/>
                      <a:pt x="126" y="46"/>
                      <a:pt x="124" y="47"/>
                    </a:cubicBezTo>
                    <a:cubicBezTo>
                      <a:pt x="123" y="48"/>
                      <a:pt x="118" y="47"/>
                      <a:pt x="117" y="47"/>
                    </a:cubicBezTo>
                    <a:cubicBezTo>
                      <a:pt x="117" y="47"/>
                      <a:pt x="114" y="44"/>
                      <a:pt x="113" y="44"/>
                    </a:cubicBezTo>
                    <a:cubicBezTo>
                      <a:pt x="111" y="43"/>
                      <a:pt x="110" y="41"/>
                      <a:pt x="109" y="41"/>
                    </a:cubicBezTo>
                    <a:cubicBezTo>
                      <a:pt x="108" y="40"/>
                      <a:pt x="103" y="36"/>
                      <a:pt x="102" y="36"/>
                    </a:cubicBezTo>
                    <a:cubicBezTo>
                      <a:pt x="102" y="36"/>
                      <a:pt x="96" y="39"/>
                      <a:pt x="95" y="39"/>
                    </a:cubicBezTo>
                    <a:cubicBezTo>
                      <a:pt x="94" y="39"/>
                      <a:pt x="95" y="46"/>
                      <a:pt x="94" y="47"/>
                    </a:cubicBezTo>
                    <a:cubicBezTo>
                      <a:pt x="94" y="48"/>
                      <a:pt x="87" y="48"/>
                      <a:pt x="85" y="48"/>
                    </a:cubicBezTo>
                    <a:cubicBezTo>
                      <a:pt x="66" y="50"/>
                      <a:pt x="66" y="50"/>
                      <a:pt x="66" y="50"/>
                    </a:cubicBezTo>
                    <a:cubicBezTo>
                      <a:pt x="66" y="50"/>
                      <a:pt x="63" y="50"/>
                      <a:pt x="59" y="50"/>
                    </a:cubicBezTo>
                    <a:cubicBezTo>
                      <a:pt x="55" y="49"/>
                      <a:pt x="53" y="50"/>
                      <a:pt x="51" y="51"/>
                    </a:cubicBezTo>
                    <a:cubicBezTo>
                      <a:pt x="50" y="52"/>
                      <a:pt x="45" y="54"/>
                      <a:pt x="42" y="53"/>
                    </a:cubicBezTo>
                    <a:cubicBezTo>
                      <a:pt x="39" y="53"/>
                      <a:pt x="38" y="50"/>
                      <a:pt x="37" y="46"/>
                    </a:cubicBezTo>
                    <a:cubicBezTo>
                      <a:pt x="36" y="43"/>
                      <a:pt x="35" y="43"/>
                      <a:pt x="34" y="42"/>
                    </a:cubicBezTo>
                    <a:cubicBezTo>
                      <a:pt x="32" y="41"/>
                      <a:pt x="31" y="40"/>
                      <a:pt x="31" y="39"/>
                    </a:cubicBezTo>
                    <a:cubicBezTo>
                      <a:pt x="31" y="38"/>
                      <a:pt x="31" y="35"/>
                      <a:pt x="31" y="35"/>
                    </a:cubicBezTo>
                    <a:cubicBezTo>
                      <a:pt x="30" y="36"/>
                      <a:pt x="28" y="35"/>
                      <a:pt x="26" y="36"/>
                    </a:cubicBezTo>
                    <a:cubicBezTo>
                      <a:pt x="25" y="36"/>
                      <a:pt x="20" y="37"/>
                      <a:pt x="18" y="37"/>
                    </a:cubicBezTo>
                    <a:cubicBezTo>
                      <a:pt x="16" y="37"/>
                      <a:pt x="16" y="39"/>
                      <a:pt x="16" y="40"/>
                    </a:cubicBezTo>
                    <a:cubicBezTo>
                      <a:pt x="15" y="41"/>
                      <a:pt x="15" y="43"/>
                      <a:pt x="15" y="43"/>
                    </a:cubicBezTo>
                    <a:cubicBezTo>
                      <a:pt x="14" y="44"/>
                      <a:pt x="6" y="54"/>
                      <a:pt x="6" y="54"/>
                    </a:cubicBezTo>
                    <a:cubicBezTo>
                      <a:pt x="4" y="63"/>
                      <a:pt x="4" y="63"/>
                      <a:pt x="4" y="63"/>
                    </a:cubicBezTo>
                    <a:cubicBezTo>
                      <a:pt x="1" y="68"/>
                      <a:pt x="1" y="68"/>
                      <a:pt x="1" y="68"/>
                    </a:cubicBezTo>
                    <a:cubicBezTo>
                      <a:pt x="0" y="75"/>
                      <a:pt x="0" y="75"/>
                      <a:pt x="0" y="75"/>
                    </a:cubicBezTo>
                    <a:cubicBezTo>
                      <a:pt x="2" y="80"/>
                      <a:pt x="2" y="80"/>
                      <a:pt x="2" y="80"/>
                    </a:cubicBezTo>
                    <a:cubicBezTo>
                      <a:pt x="2" y="80"/>
                      <a:pt x="10" y="80"/>
                      <a:pt x="16" y="86"/>
                    </a:cubicBezTo>
                    <a:cubicBezTo>
                      <a:pt x="21" y="93"/>
                      <a:pt x="24" y="94"/>
                      <a:pt x="24" y="97"/>
                    </a:cubicBezTo>
                    <a:cubicBezTo>
                      <a:pt x="24" y="100"/>
                      <a:pt x="28" y="101"/>
                      <a:pt x="34" y="107"/>
                    </a:cubicBezTo>
                    <a:cubicBezTo>
                      <a:pt x="41" y="112"/>
                      <a:pt x="41" y="115"/>
                      <a:pt x="41" y="119"/>
                    </a:cubicBezTo>
                    <a:cubicBezTo>
                      <a:pt x="41" y="122"/>
                      <a:pt x="53" y="127"/>
                      <a:pt x="53" y="127"/>
                    </a:cubicBezTo>
                    <a:cubicBezTo>
                      <a:pt x="57" y="138"/>
                      <a:pt x="57" y="138"/>
                      <a:pt x="57" y="138"/>
                    </a:cubicBezTo>
                    <a:cubicBezTo>
                      <a:pt x="59" y="139"/>
                      <a:pt x="61" y="140"/>
                      <a:pt x="62" y="142"/>
                    </a:cubicBezTo>
                    <a:cubicBezTo>
                      <a:pt x="64" y="148"/>
                      <a:pt x="69" y="151"/>
                      <a:pt x="69" y="151"/>
                    </a:cubicBezTo>
                    <a:cubicBezTo>
                      <a:pt x="69" y="151"/>
                      <a:pt x="76" y="155"/>
                      <a:pt x="80" y="151"/>
                    </a:cubicBezTo>
                    <a:cubicBezTo>
                      <a:pt x="84" y="147"/>
                      <a:pt x="90" y="152"/>
                      <a:pt x="90" y="152"/>
                    </a:cubicBezTo>
                    <a:cubicBezTo>
                      <a:pt x="90" y="152"/>
                      <a:pt x="95" y="148"/>
                      <a:pt x="99" y="150"/>
                    </a:cubicBezTo>
                    <a:cubicBezTo>
                      <a:pt x="101" y="151"/>
                      <a:pt x="111" y="159"/>
                      <a:pt x="119" y="167"/>
                    </a:cubicBezTo>
                    <a:cubicBezTo>
                      <a:pt x="120" y="167"/>
                      <a:pt x="128" y="164"/>
                      <a:pt x="132" y="163"/>
                    </a:cubicBezTo>
                    <a:cubicBezTo>
                      <a:pt x="136" y="163"/>
                      <a:pt x="141" y="169"/>
                      <a:pt x="143" y="167"/>
                    </a:cubicBezTo>
                    <a:cubicBezTo>
                      <a:pt x="145" y="165"/>
                      <a:pt x="153" y="161"/>
                      <a:pt x="156" y="163"/>
                    </a:cubicBezTo>
                    <a:cubicBezTo>
                      <a:pt x="159" y="164"/>
                      <a:pt x="166" y="165"/>
                      <a:pt x="167" y="162"/>
                    </a:cubicBezTo>
                    <a:cubicBezTo>
                      <a:pt x="167" y="160"/>
                      <a:pt x="170" y="158"/>
                      <a:pt x="173" y="156"/>
                    </a:cubicBezTo>
                    <a:cubicBezTo>
                      <a:pt x="174" y="155"/>
                      <a:pt x="175" y="154"/>
                      <a:pt x="175" y="153"/>
                    </a:cubicBezTo>
                    <a:cubicBezTo>
                      <a:pt x="176" y="150"/>
                      <a:pt x="185" y="145"/>
                      <a:pt x="189" y="144"/>
                    </a:cubicBezTo>
                    <a:cubicBezTo>
                      <a:pt x="193" y="143"/>
                      <a:pt x="198" y="143"/>
                      <a:pt x="200" y="145"/>
                    </a:cubicBezTo>
                    <a:cubicBezTo>
                      <a:pt x="201" y="146"/>
                      <a:pt x="202" y="147"/>
                      <a:pt x="204" y="148"/>
                    </a:cubicBezTo>
                    <a:cubicBezTo>
                      <a:pt x="205" y="138"/>
                      <a:pt x="208" y="132"/>
                      <a:pt x="204" y="132"/>
                    </a:cubicBezTo>
                    <a:cubicBezTo>
                      <a:pt x="200" y="132"/>
                      <a:pt x="191" y="128"/>
                      <a:pt x="188" y="119"/>
                    </a:cubicBezTo>
                    <a:cubicBezTo>
                      <a:pt x="185" y="111"/>
                      <a:pt x="175" y="105"/>
                      <a:pt x="173" y="100"/>
                    </a:cubicBezTo>
                    <a:cubicBezTo>
                      <a:pt x="171" y="94"/>
                      <a:pt x="159" y="95"/>
                      <a:pt x="156" y="91"/>
                    </a:cubicBezTo>
                    <a:cubicBezTo>
                      <a:pt x="154" y="87"/>
                      <a:pt x="160" y="87"/>
                      <a:pt x="160" y="81"/>
                    </a:cubicBezTo>
                    <a:cubicBezTo>
                      <a:pt x="160" y="76"/>
                      <a:pt x="173" y="79"/>
                      <a:pt x="174" y="78"/>
                    </a:cubicBezTo>
                    <a:cubicBezTo>
                      <a:pt x="175" y="77"/>
                      <a:pt x="176" y="65"/>
                      <a:pt x="176" y="58"/>
                    </a:cubicBezTo>
                    <a:cubicBezTo>
                      <a:pt x="176" y="57"/>
                      <a:pt x="176" y="56"/>
                      <a:pt x="177" y="55"/>
                    </a:cubicBezTo>
                    <a:cubicBezTo>
                      <a:pt x="174" y="54"/>
                      <a:pt x="174" y="54"/>
                      <a:pt x="174" y="54"/>
                    </a:cubicBezTo>
                    <a:lnTo>
                      <a:pt x="171" y="52"/>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1" name="Freeform 1605">
                <a:extLst>
                  <a:ext uri="{FF2B5EF4-FFF2-40B4-BE49-F238E27FC236}">
                    <a16:creationId xmlns:a16="http://schemas.microsoft.com/office/drawing/2014/main" id="{8146C345-4505-4555-8E66-386405A8FB47}"/>
                  </a:ext>
                </a:extLst>
              </p:cNvPr>
              <p:cNvSpPr>
                <a:spLocks/>
              </p:cNvSpPr>
              <p:nvPr/>
            </p:nvSpPr>
            <p:spPr bwMode="auto">
              <a:xfrm>
                <a:off x="5226235" y="2759167"/>
                <a:ext cx="374663" cy="333386"/>
              </a:xfrm>
              <a:custGeom>
                <a:avLst/>
                <a:gdLst>
                  <a:gd name="T0" fmla="*/ 271 w 292"/>
                  <a:gd name="T1" fmla="*/ 61 h 266"/>
                  <a:gd name="T2" fmla="*/ 251 w 292"/>
                  <a:gd name="T3" fmla="*/ 13 h 266"/>
                  <a:gd name="T4" fmla="*/ 241 w 292"/>
                  <a:gd name="T5" fmla="*/ 1 h 266"/>
                  <a:gd name="T6" fmla="*/ 220 w 292"/>
                  <a:gd name="T7" fmla="*/ 19 h 266"/>
                  <a:gd name="T8" fmla="*/ 200 w 292"/>
                  <a:gd name="T9" fmla="*/ 22 h 266"/>
                  <a:gd name="T10" fmla="*/ 169 w 292"/>
                  <a:gd name="T11" fmla="*/ 19 h 266"/>
                  <a:gd name="T12" fmla="*/ 55 w 292"/>
                  <a:gd name="T13" fmla="*/ 24 h 266"/>
                  <a:gd name="T14" fmla="*/ 39 w 292"/>
                  <a:gd name="T15" fmla="*/ 61 h 266"/>
                  <a:gd name="T16" fmla="*/ 36 w 292"/>
                  <a:gd name="T17" fmla="*/ 137 h 266"/>
                  <a:gd name="T18" fmla="*/ 15 w 292"/>
                  <a:gd name="T19" fmla="*/ 157 h 266"/>
                  <a:gd name="T20" fmla="*/ 6 w 292"/>
                  <a:gd name="T21" fmla="*/ 184 h 266"/>
                  <a:gd name="T22" fmla="*/ 11 w 292"/>
                  <a:gd name="T23" fmla="*/ 206 h 266"/>
                  <a:gd name="T24" fmla="*/ 18 w 292"/>
                  <a:gd name="T25" fmla="*/ 225 h 266"/>
                  <a:gd name="T26" fmla="*/ 32 w 292"/>
                  <a:gd name="T27" fmla="*/ 257 h 266"/>
                  <a:gd name="T28" fmla="*/ 38 w 292"/>
                  <a:gd name="T29" fmla="*/ 265 h 266"/>
                  <a:gd name="T30" fmla="*/ 39 w 292"/>
                  <a:gd name="T31" fmla="*/ 259 h 266"/>
                  <a:gd name="T32" fmla="*/ 44 w 292"/>
                  <a:gd name="T33" fmla="*/ 245 h 266"/>
                  <a:gd name="T34" fmla="*/ 54 w 292"/>
                  <a:gd name="T35" fmla="*/ 231 h 266"/>
                  <a:gd name="T36" fmla="*/ 64 w 292"/>
                  <a:gd name="T37" fmla="*/ 227 h 266"/>
                  <a:gd name="T38" fmla="*/ 69 w 292"/>
                  <a:gd name="T39" fmla="*/ 230 h 266"/>
                  <a:gd name="T40" fmla="*/ 75 w 292"/>
                  <a:gd name="T41" fmla="*/ 237 h 266"/>
                  <a:gd name="T42" fmla="*/ 89 w 292"/>
                  <a:gd name="T43" fmla="*/ 242 h 266"/>
                  <a:gd name="T44" fmla="*/ 104 w 292"/>
                  <a:gd name="T45" fmla="*/ 241 h 266"/>
                  <a:gd name="T46" fmla="*/ 132 w 292"/>
                  <a:gd name="T47" fmla="*/ 238 h 266"/>
                  <a:gd name="T48" fmla="*/ 140 w 292"/>
                  <a:gd name="T49" fmla="*/ 227 h 266"/>
                  <a:gd name="T50" fmla="*/ 151 w 292"/>
                  <a:gd name="T51" fmla="*/ 235 h 266"/>
                  <a:gd name="T52" fmla="*/ 162 w 292"/>
                  <a:gd name="T53" fmla="*/ 238 h 266"/>
                  <a:gd name="T54" fmla="*/ 174 w 292"/>
                  <a:gd name="T55" fmla="*/ 222 h 266"/>
                  <a:gd name="T56" fmla="*/ 184 w 292"/>
                  <a:gd name="T57" fmla="*/ 211 h 266"/>
                  <a:gd name="T58" fmla="*/ 182 w 292"/>
                  <a:gd name="T59" fmla="*/ 199 h 266"/>
                  <a:gd name="T60" fmla="*/ 190 w 292"/>
                  <a:gd name="T61" fmla="*/ 196 h 266"/>
                  <a:gd name="T62" fmla="*/ 197 w 292"/>
                  <a:gd name="T63" fmla="*/ 191 h 266"/>
                  <a:gd name="T64" fmla="*/ 197 w 292"/>
                  <a:gd name="T65" fmla="*/ 200 h 266"/>
                  <a:gd name="T66" fmla="*/ 197 w 292"/>
                  <a:gd name="T67" fmla="*/ 209 h 266"/>
                  <a:gd name="T68" fmla="*/ 200 w 292"/>
                  <a:gd name="T69" fmla="*/ 220 h 266"/>
                  <a:gd name="T70" fmla="*/ 211 w 292"/>
                  <a:gd name="T71" fmla="*/ 231 h 266"/>
                  <a:gd name="T72" fmla="*/ 209 w 292"/>
                  <a:gd name="T73" fmla="*/ 243 h 266"/>
                  <a:gd name="T74" fmla="*/ 215 w 292"/>
                  <a:gd name="T75" fmla="*/ 246 h 266"/>
                  <a:gd name="T76" fmla="*/ 227 w 292"/>
                  <a:gd name="T77" fmla="*/ 225 h 266"/>
                  <a:gd name="T78" fmla="*/ 243 w 292"/>
                  <a:gd name="T79" fmla="*/ 195 h 266"/>
                  <a:gd name="T80" fmla="*/ 258 w 292"/>
                  <a:gd name="T81" fmla="*/ 165 h 266"/>
                  <a:gd name="T82" fmla="*/ 265 w 292"/>
                  <a:gd name="T83" fmla="*/ 124 h 266"/>
                  <a:gd name="T84" fmla="*/ 292 w 292"/>
                  <a:gd name="T85" fmla="*/ 9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266">
                    <a:moveTo>
                      <a:pt x="281" y="88"/>
                    </a:moveTo>
                    <a:cubicBezTo>
                      <a:pt x="275" y="85"/>
                      <a:pt x="271" y="74"/>
                      <a:pt x="271" y="61"/>
                    </a:cubicBezTo>
                    <a:cubicBezTo>
                      <a:pt x="271" y="47"/>
                      <a:pt x="267" y="36"/>
                      <a:pt x="267" y="31"/>
                    </a:cubicBezTo>
                    <a:cubicBezTo>
                      <a:pt x="266" y="27"/>
                      <a:pt x="259" y="18"/>
                      <a:pt x="251" y="13"/>
                    </a:cubicBezTo>
                    <a:cubicBezTo>
                      <a:pt x="246" y="10"/>
                      <a:pt x="242" y="5"/>
                      <a:pt x="241" y="0"/>
                    </a:cubicBezTo>
                    <a:cubicBezTo>
                      <a:pt x="241" y="0"/>
                      <a:pt x="241" y="0"/>
                      <a:pt x="241" y="1"/>
                    </a:cubicBezTo>
                    <a:cubicBezTo>
                      <a:pt x="236" y="8"/>
                      <a:pt x="237" y="7"/>
                      <a:pt x="231" y="7"/>
                    </a:cubicBezTo>
                    <a:cubicBezTo>
                      <a:pt x="226" y="7"/>
                      <a:pt x="228" y="19"/>
                      <a:pt x="220" y="19"/>
                    </a:cubicBezTo>
                    <a:cubicBezTo>
                      <a:pt x="212" y="19"/>
                      <a:pt x="215" y="28"/>
                      <a:pt x="210" y="28"/>
                    </a:cubicBezTo>
                    <a:cubicBezTo>
                      <a:pt x="204" y="28"/>
                      <a:pt x="200" y="22"/>
                      <a:pt x="200" y="22"/>
                    </a:cubicBezTo>
                    <a:cubicBezTo>
                      <a:pt x="177" y="22"/>
                      <a:pt x="177" y="22"/>
                      <a:pt x="177" y="22"/>
                    </a:cubicBezTo>
                    <a:cubicBezTo>
                      <a:pt x="177" y="22"/>
                      <a:pt x="172" y="17"/>
                      <a:pt x="169" y="19"/>
                    </a:cubicBezTo>
                    <a:cubicBezTo>
                      <a:pt x="166" y="21"/>
                      <a:pt x="163" y="24"/>
                      <a:pt x="163" y="24"/>
                    </a:cubicBezTo>
                    <a:cubicBezTo>
                      <a:pt x="55" y="24"/>
                      <a:pt x="55" y="24"/>
                      <a:pt x="55" y="24"/>
                    </a:cubicBezTo>
                    <a:cubicBezTo>
                      <a:pt x="55" y="45"/>
                      <a:pt x="55" y="61"/>
                      <a:pt x="55" y="61"/>
                    </a:cubicBezTo>
                    <a:cubicBezTo>
                      <a:pt x="39" y="61"/>
                      <a:pt x="39" y="61"/>
                      <a:pt x="39" y="61"/>
                    </a:cubicBezTo>
                    <a:cubicBezTo>
                      <a:pt x="39" y="118"/>
                      <a:pt x="39" y="118"/>
                      <a:pt x="39" y="118"/>
                    </a:cubicBezTo>
                    <a:cubicBezTo>
                      <a:pt x="39" y="118"/>
                      <a:pt x="40" y="136"/>
                      <a:pt x="36" y="137"/>
                    </a:cubicBezTo>
                    <a:cubicBezTo>
                      <a:pt x="33" y="138"/>
                      <a:pt x="21" y="141"/>
                      <a:pt x="21" y="147"/>
                    </a:cubicBezTo>
                    <a:cubicBezTo>
                      <a:pt x="21" y="152"/>
                      <a:pt x="20" y="156"/>
                      <a:pt x="15" y="157"/>
                    </a:cubicBezTo>
                    <a:cubicBezTo>
                      <a:pt x="9" y="158"/>
                      <a:pt x="15" y="170"/>
                      <a:pt x="7" y="170"/>
                    </a:cubicBezTo>
                    <a:cubicBezTo>
                      <a:pt x="0" y="170"/>
                      <a:pt x="10" y="179"/>
                      <a:pt x="6" y="184"/>
                    </a:cubicBezTo>
                    <a:cubicBezTo>
                      <a:pt x="2" y="188"/>
                      <a:pt x="3" y="193"/>
                      <a:pt x="8" y="193"/>
                    </a:cubicBezTo>
                    <a:cubicBezTo>
                      <a:pt x="14" y="193"/>
                      <a:pt x="11" y="200"/>
                      <a:pt x="11" y="206"/>
                    </a:cubicBezTo>
                    <a:cubicBezTo>
                      <a:pt x="11" y="213"/>
                      <a:pt x="20" y="217"/>
                      <a:pt x="20" y="217"/>
                    </a:cubicBezTo>
                    <a:cubicBezTo>
                      <a:pt x="18" y="225"/>
                      <a:pt x="18" y="225"/>
                      <a:pt x="18" y="225"/>
                    </a:cubicBezTo>
                    <a:cubicBezTo>
                      <a:pt x="18" y="225"/>
                      <a:pt x="30" y="239"/>
                      <a:pt x="31" y="242"/>
                    </a:cubicBezTo>
                    <a:cubicBezTo>
                      <a:pt x="32" y="245"/>
                      <a:pt x="39" y="254"/>
                      <a:pt x="32" y="257"/>
                    </a:cubicBezTo>
                    <a:cubicBezTo>
                      <a:pt x="26" y="261"/>
                      <a:pt x="30" y="264"/>
                      <a:pt x="30" y="264"/>
                    </a:cubicBezTo>
                    <a:cubicBezTo>
                      <a:pt x="38" y="265"/>
                      <a:pt x="38" y="265"/>
                      <a:pt x="38" y="265"/>
                    </a:cubicBezTo>
                    <a:cubicBezTo>
                      <a:pt x="38" y="266"/>
                      <a:pt x="38" y="266"/>
                      <a:pt x="38" y="266"/>
                    </a:cubicBezTo>
                    <a:cubicBezTo>
                      <a:pt x="39" y="259"/>
                      <a:pt x="39" y="259"/>
                      <a:pt x="39" y="259"/>
                    </a:cubicBezTo>
                    <a:cubicBezTo>
                      <a:pt x="42" y="254"/>
                      <a:pt x="42" y="254"/>
                      <a:pt x="42" y="254"/>
                    </a:cubicBezTo>
                    <a:cubicBezTo>
                      <a:pt x="44" y="245"/>
                      <a:pt x="44" y="245"/>
                      <a:pt x="44" y="245"/>
                    </a:cubicBezTo>
                    <a:cubicBezTo>
                      <a:pt x="44" y="245"/>
                      <a:pt x="52" y="235"/>
                      <a:pt x="53" y="234"/>
                    </a:cubicBezTo>
                    <a:cubicBezTo>
                      <a:pt x="53" y="234"/>
                      <a:pt x="53" y="232"/>
                      <a:pt x="54" y="231"/>
                    </a:cubicBezTo>
                    <a:cubicBezTo>
                      <a:pt x="54" y="230"/>
                      <a:pt x="54" y="228"/>
                      <a:pt x="56" y="228"/>
                    </a:cubicBezTo>
                    <a:cubicBezTo>
                      <a:pt x="58" y="228"/>
                      <a:pt x="63" y="227"/>
                      <a:pt x="64" y="227"/>
                    </a:cubicBezTo>
                    <a:cubicBezTo>
                      <a:pt x="66" y="226"/>
                      <a:pt x="68" y="227"/>
                      <a:pt x="69" y="226"/>
                    </a:cubicBezTo>
                    <a:cubicBezTo>
                      <a:pt x="69" y="226"/>
                      <a:pt x="69" y="229"/>
                      <a:pt x="69" y="230"/>
                    </a:cubicBezTo>
                    <a:cubicBezTo>
                      <a:pt x="69" y="231"/>
                      <a:pt x="70" y="232"/>
                      <a:pt x="72" y="233"/>
                    </a:cubicBezTo>
                    <a:cubicBezTo>
                      <a:pt x="73" y="234"/>
                      <a:pt x="74" y="234"/>
                      <a:pt x="75" y="237"/>
                    </a:cubicBezTo>
                    <a:cubicBezTo>
                      <a:pt x="76" y="241"/>
                      <a:pt x="77" y="244"/>
                      <a:pt x="80" y="244"/>
                    </a:cubicBezTo>
                    <a:cubicBezTo>
                      <a:pt x="83" y="245"/>
                      <a:pt x="88" y="243"/>
                      <a:pt x="89" y="242"/>
                    </a:cubicBezTo>
                    <a:cubicBezTo>
                      <a:pt x="91" y="241"/>
                      <a:pt x="93" y="240"/>
                      <a:pt x="97" y="241"/>
                    </a:cubicBezTo>
                    <a:cubicBezTo>
                      <a:pt x="101" y="241"/>
                      <a:pt x="104" y="241"/>
                      <a:pt x="104" y="241"/>
                    </a:cubicBezTo>
                    <a:cubicBezTo>
                      <a:pt x="123" y="239"/>
                      <a:pt x="123" y="239"/>
                      <a:pt x="123" y="239"/>
                    </a:cubicBezTo>
                    <a:cubicBezTo>
                      <a:pt x="125" y="239"/>
                      <a:pt x="132" y="239"/>
                      <a:pt x="132" y="238"/>
                    </a:cubicBezTo>
                    <a:cubicBezTo>
                      <a:pt x="133" y="237"/>
                      <a:pt x="132" y="230"/>
                      <a:pt x="133" y="230"/>
                    </a:cubicBezTo>
                    <a:cubicBezTo>
                      <a:pt x="134" y="230"/>
                      <a:pt x="140" y="227"/>
                      <a:pt x="140" y="227"/>
                    </a:cubicBezTo>
                    <a:cubicBezTo>
                      <a:pt x="141" y="227"/>
                      <a:pt x="146" y="231"/>
                      <a:pt x="147" y="232"/>
                    </a:cubicBezTo>
                    <a:cubicBezTo>
                      <a:pt x="148" y="232"/>
                      <a:pt x="149" y="234"/>
                      <a:pt x="151" y="235"/>
                    </a:cubicBezTo>
                    <a:cubicBezTo>
                      <a:pt x="152" y="235"/>
                      <a:pt x="155" y="238"/>
                      <a:pt x="155" y="238"/>
                    </a:cubicBezTo>
                    <a:cubicBezTo>
                      <a:pt x="156" y="238"/>
                      <a:pt x="161" y="239"/>
                      <a:pt x="162" y="238"/>
                    </a:cubicBezTo>
                    <a:cubicBezTo>
                      <a:pt x="164" y="237"/>
                      <a:pt x="166" y="234"/>
                      <a:pt x="167" y="232"/>
                    </a:cubicBezTo>
                    <a:cubicBezTo>
                      <a:pt x="169" y="230"/>
                      <a:pt x="173" y="225"/>
                      <a:pt x="174" y="222"/>
                    </a:cubicBezTo>
                    <a:cubicBezTo>
                      <a:pt x="176" y="218"/>
                      <a:pt x="178" y="217"/>
                      <a:pt x="181" y="215"/>
                    </a:cubicBezTo>
                    <a:cubicBezTo>
                      <a:pt x="183" y="214"/>
                      <a:pt x="185" y="212"/>
                      <a:pt x="184" y="211"/>
                    </a:cubicBezTo>
                    <a:cubicBezTo>
                      <a:pt x="183" y="209"/>
                      <a:pt x="183" y="206"/>
                      <a:pt x="183" y="204"/>
                    </a:cubicBezTo>
                    <a:cubicBezTo>
                      <a:pt x="183" y="202"/>
                      <a:pt x="183" y="199"/>
                      <a:pt x="182" y="199"/>
                    </a:cubicBezTo>
                    <a:cubicBezTo>
                      <a:pt x="182" y="199"/>
                      <a:pt x="180" y="197"/>
                      <a:pt x="180" y="196"/>
                    </a:cubicBezTo>
                    <a:cubicBezTo>
                      <a:pt x="190" y="196"/>
                      <a:pt x="190" y="196"/>
                      <a:pt x="190" y="196"/>
                    </a:cubicBezTo>
                    <a:cubicBezTo>
                      <a:pt x="190" y="191"/>
                      <a:pt x="190" y="191"/>
                      <a:pt x="190" y="191"/>
                    </a:cubicBezTo>
                    <a:cubicBezTo>
                      <a:pt x="197" y="191"/>
                      <a:pt x="197" y="191"/>
                      <a:pt x="197" y="191"/>
                    </a:cubicBezTo>
                    <a:cubicBezTo>
                      <a:pt x="197" y="191"/>
                      <a:pt x="197" y="195"/>
                      <a:pt x="196" y="196"/>
                    </a:cubicBezTo>
                    <a:cubicBezTo>
                      <a:pt x="196" y="197"/>
                      <a:pt x="197" y="199"/>
                      <a:pt x="197" y="200"/>
                    </a:cubicBezTo>
                    <a:cubicBezTo>
                      <a:pt x="197" y="201"/>
                      <a:pt x="196" y="202"/>
                      <a:pt x="196" y="203"/>
                    </a:cubicBezTo>
                    <a:cubicBezTo>
                      <a:pt x="196" y="204"/>
                      <a:pt x="197" y="207"/>
                      <a:pt x="197" y="209"/>
                    </a:cubicBezTo>
                    <a:cubicBezTo>
                      <a:pt x="196" y="211"/>
                      <a:pt x="196" y="219"/>
                      <a:pt x="197" y="219"/>
                    </a:cubicBezTo>
                    <a:cubicBezTo>
                      <a:pt x="197" y="219"/>
                      <a:pt x="199" y="220"/>
                      <a:pt x="200" y="220"/>
                    </a:cubicBezTo>
                    <a:cubicBezTo>
                      <a:pt x="201" y="220"/>
                      <a:pt x="203" y="224"/>
                      <a:pt x="204" y="225"/>
                    </a:cubicBezTo>
                    <a:cubicBezTo>
                      <a:pt x="205" y="227"/>
                      <a:pt x="210" y="230"/>
                      <a:pt x="211" y="231"/>
                    </a:cubicBezTo>
                    <a:cubicBezTo>
                      <a:pt x="212" y="233"/>
                      <a:pt x="211" y="238"/>
                      <a:pt x="210" y="240"/>
                    </a:cubicBezTo>
                    <a:cubicBezTo>
                      <a:pt x="208" y="241"/>
                      <a:pt x="209" y="243"/>
                      <a:pt x="209" y="243"/>
                    </a:cubicBezTo>
                    <a:cubicBezTo>
                      <a:pt x="212" y="245"/>
                      <a:pt x="212" y="245"/>
                      <a:pt x="212" y="245"/>
                    </a:cubicBezTo>
                    <a:cubicBezTo>
                      <a:pt x="215" y="246"/>
                      <a:pt x="215" y="246"/>
                      <a:pt x="215" y="246"/>
                    </a:cubicBezTo>
                    <a:cubicBezTo>
                      <a:pt x="217" y="240"/>
                      <a:pt x="222" y="236"/>
                      <a:pt x="219" y="233"/>
                    </a:cubicBezTo>
                    <a:cubicBezTo>
                      <a:pt x="216" y="230"/>
                      <a:pt x="223" y="228"/>
                      <a:pt x="227" y="225"/>
                    </a:cubicBezTo>
                    <a:cubicBezTo>
                      <a:pt x="231" y="222"/>
                      <a:pt x="228" y="212"/>
                      <a:pt x="233" y="208"/>
                    </a:cubicBezTo>
                    <a:cubicBezTo>
                      <a:pt x="237" y="203"/>
                      <a:pt x="240" y="195"/>
                      <a:pt x="243" y="195"/>
                    </a:cubicBezTo>
                    <a:cubicBezTo>
                      <a:pt x="247" y="195"/>
                      <a:pt x="251" y="190"/>
                      <a:pt x="251" y="186"/>
                    </a:cubicBezTo>
                    <a:cubicBezTo>
                      <a:pt x="251" y="182"/>
                      <a:pt x="259" y="173"/>
                      <a:pt x="258" y="165"/>
                    </a:cubicBezTo>
                    <a:cubicBezTo>
                      <a:pt x="257" y="158"/>
                      <a:pt x="253" y="148"/>
                      <a:pt x="259" y="141"/>
                    </a:cubicBezTo>
                    <a:cubicBezTo>
                      <a:pt x="264" y="135"/>
                      <a:pt x="266" y="129"/>
                      <a:pt x="265" y="124"/>
                    </a:cubicBezTo>
                    <a:cubicBezTo>
                      <a:pt x="264" y="118"/>
                      <a:pt x="272" y="117"/>
                      <a:pt x="275" y="114"/>
                    </a:cubicBezTo>
                    <a:cubicBezTo>
                      <a:pt x="277" y="112"/>
                      <a:pt x="286" y="108"/>
                      <a:pt x="292" y="98"/>
                    </a:cubicBezTo>
                    <a:cubicBezTo>
                      <a:pt x="288" y="93"/>
                      <a:pt x="284" y="89"/>
                      <a:pt x="281" y="8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2" name="Freeform 1561">
                <a:extLst>
                  <a:ext uri="{FF2B5EF4-FFF2-40B4-BE49-F238E27FC236}">
                    <a16:creationId xmlns:a16="http://schemas.microsoft.com/office/drawing/2014/main" id="{5A744DFC-7A56-4D91-AB7A-4D0488B4693E}"/>
                  </a:ext>
                </a:extLst>
              </p:cNvPr>
              <p:cNvSpPr>
                <a:spLocks/>
              </p:cNvSpPr>
              <p:nvPr/>
            </p:nvSpPr>
            <p:spPr bwMode="auto">
              <a:xfrm>
                <a:off x="5504057" y="2516271"/>
                <a:ext cx="33339" cy="93666"/>
              </a:xfrm>
              <a:custGeom>
                <a:avLst/>
                <a:gdLst>
                  <a:gd name="T0" fmla="*/ 24 w 26"/>
                  <a:gd name="T1" fmla="*/ 16 h 74"/>
                  <a:gd name="T2" fmla="*/ 26 w 26"/>
                  <a:gd name="T3" fmla="*/ 4 h 74"/>
                  <a:gd name="T4" fmla="*/ 17 w 26"/>
                  <a:gd name="T5" fmla="*/ 0 h 74"/>
                  <a:gd name="T6" fmla="*/ 14 w 26"/>
                  <a:gd name="T7" fmla="*/ 9 h 74"/>
                  <a:gd name="T8" fmla="*/ 0 w 26"/>
                  <a:gd name="T9" fmla="*/ 40 h 74"/>
                  <a:gd name="T10" fmla="*/ 13 w 26"/>
                  <a:gd name="T11" fmla="*/ 71 h 74"/>
                  <a:gd name="T12" fmla="*/ 12 w 26"/>
                  <a:gd name="T13" fmla="*/ 73 h 74"/>
                  <a:gd name="T14" fmla="*/ 14 w 26"/>
                  <a:gd name="T15" fmla="*/ 74 h 74"/>
                  <a:gd name="T16" fmla="*/ 20 w 26"/>
                  <a:gd name="T17" fmla="*/ 49 h 74"/>
                  <a:gd name="T18" fmla="*/ 22 w 26"/>
                  <a:gd name="T19"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4">
                    <a:moveTo>
                      <a:pt x="24" y="16"/>
                    </a:moveTo>
                    <a:cubicBezTo>
                      <a:pt x="25" y="13"/>
                      <a:pt x="25" y="8"/>
                      <a:pt x="26" y="4"/>
                    </a:cubicBezTo>
                    <a:cubicBezTo>
                      <a:pt x="17" y="0"/>
                      <a:pt x="17" y="0"/>
                      <a:pt x="17" y="0"/>
                    </a:cubicBezTo>
                    <a:cubicBezTo>
                      <a:pt x="16" y="3"/>
                      <a:pt x="15" y="6"/>
                      <a:pt x="14" y="9"/>
                    </a:cubicBezTo>
                    <a:cubicBezTo>
                      <a:pt x="13" y="18"/>
                      <a:pt x="4" y="34"/>
                      <a:pt x="0" y="40"/>
                    </a:cubicBezTo>
                    <a:cubicBezTo>
                      <a:pt x="13" y="71"/>
                      <a:pt x="13" y="71"/>
                      <a:pt x="13" y="71"/>
                    </a:cubicBezTo>
                    <a:cubicBezTo>
                      <a:pt x="12" y="73"/>
                      <a:pt x="12" y="73"/>
                      <a:pt x="12" y="73"/>
                    </a:cubicBezTo>
                    <a:cubicBezTo>
                      <a:pt x="13" y="73"/>
                      <a:pt x="13" y="74"/>
                      <a:pt x="14" y="74"/>
                    </a:cubicBezTo>
                    <a:cubicBezTo>
                      <a:pt x="15" y="64"/>
                      <a:pt x="18" y="51"/>
                      <a:pt x="20" y="49"/>
                    </a:cubicBezTo>
                    <a:cubicBezTo>
                      <a:pt x="21" y="47"/>
                      <a:pt x="21" y="44"/>
                      <a:pt x="22" y="40"/>
                    </a:cubicBezTo>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3" name="Freeform 1562">
                <a:extLst>
                  <a:ext uri="{FF2B5EF4-FFF2-40B4-BE49-F238E27FC236}">
                    <a16:creationId xmlns:a16="http://schemas.microsoft.com/office/drawing/2014/main" id="{14E34085-C213-4396-8F5A-719AF920BD2B}"/>
                  </a:ext>
                </a:extLst>
              </p:cNvPr>
              <p:cNvSpPr>
                <a:spLocks/>
              </p:cNvSpPr>
              <p:nvPr/>
            </p:nvSpPr>
            <p:spPr bwMode="auto">
              <a:xfrm>
                <a:off x="5526283" y="2479757"/>
                <a:ext cx="34926" cy="41276"/>
              </a:xfrm>
              <a:custGeom>
                <a:avLst/>
                <a:gdLst>
                  <a:gd name="T0" fmla="*/ 22 w 27"/>
                  <a:gd name="T1" fmla="*/ 14 h 33"/>
                  <a:gd name="T2" fmla="*/ 13 w 27"/>
                  <a:gd name="T3" fmla="*/ 1 h 33"/>
                  <a:gd name="T4" fmla="*/ 13 w 27"/>
                  <a:gd name="T5" fmla="*/ 3 h 33"/>
                  <a:gd name="T6" fmla="*/ 0 w 27"/>
                  <a:gd name="T7" fmla="*/ 29 h 33"/>
                  <a:gd name="T8" fmla="*/ 8 w 27"/>
                  <a:gd name="T9" fmla="*/ 33 h 33"/>
                  <a:gd name="T10" fmla="*/ 22 w 27"/>
                  <a:gd name="T11" fmla="*/ 14 h 33"/>
                </a:gdLst>
                <a:ahLst/>
                <a:cxnLst>
                  <a:cxn ang="0">
                    <a:pos x="T0" y="T1"/>
                  </a:cxn>
                  <a:cxn ang="0">
                    <a:pos x="T2" y="T3"/>
                  </a:cxn>
                  <a:cxn ang="0">
                    <a:pos x="T4" y="T5"/>
                  </a:cxn>
                  <a:cxn ang="0">
                    <a:pos x="T6" y="T7"/>
                  </a:cxn>
                  <a:cxn ang="0">
                    <a:pos x="T8" y="T9"/>
                  </a:cxn>
                  <a:cxn ang="0">
                    <a:pos x="T10" y="T11"/>
                  </a:cxn>
                </a:cxnLst>
                <a:rect l="0" t="0" r="r" b="b"/>
                <a:pathLst>
                  <a:path w="27" h="33">
                    <a:moveTo>
                      <a:pt x="22" y="14"/>
                    </a:moveTo>
                    <a:cubicBezTo>
                      <a:pt x="25" y="11"/>
                      <a:pt x="27" y="0"/>
                      <a:pt x="13" y="1"/>
                    </a:cubicBezTo>
                    <a:cubicBezTo>
                      <a:pt x="13" y="1"/>
                      <a:pt x="13" y="2"/>
                      <a:pt x="13" y="3"/>
                    </a:cubicBezTo>
                    <a:cubicBezTo>
                      <a:pt x="13" y="8"/>
                      <a:pt x="5" y="19"/>
                      <a:pt x="0" y="29"/>
                    </a:cubicBezTo>
                    <a:cubicBezTo>
                      <a:pt x="8" y="33"/>
                      <a:pt x="8" y="33"/>
                      <a:pt x="8" y="33"/>
                    </a:cubicBezTo>
                    <a:cubicBezTo>
                      <a:pt x="13" y="25"/>
                      <a:pt x="19" y="17"/>
                      <a:pt x="22" y="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4" name="Freeform 1563">
                <a:extLst>
                  <a:ext uri="{FF2B5EF4-FFF2-40B4-BE49-F238E27FC236}">
                    <a16:creationId xmlns:a16="http://schemas.microsoft.com/office/drawing/2014/main" id="{BBD6B743-A60E-4BF8-A7F5-35537A9CFD75}"/>
                  </a:ext>
                </a:extLst>
              </p:cNvPr>
              <p:cNvSpPr>
                <a:spLocks/>
              </p:cNvSpPr>
              <p:nvPr/>
            </p:nvSpPr>
            <p:spPr bwMode="auto">
              <a:xfrm>
                <a:off x="5523108" y="2536909"/>
                <a:ext cx="12700" cy="30164"/>
              </a:xfrm>
              <a:custGeom>
                <a:avLst/>
                <a:gdLst>
                  <a:gd name="T0" fmla="*/ 4 w 9"/>
                  <a:gd name="T1" fmla="*/ 0 h 24"/>
                  <a:gd name="T2" fmla="*/ 0 w 9"/>
                  <a:gd name="T3" fmla="*/ 13 h 24"/>
                  <a:gd name="T4" fmla="*/ 7 w 9"/>
                  <a:gd name="T5" fmla="*/ 24 h 24"/>
                  <a:gd name="T6" fmla="*/ 9 w 9"/>
                  <a:gd name="T7" fmla="*/ 3 h 24"/>
                  <a:gd name="T8" fmla="*/ 9 w 9"/>
                  <a:gd name="T9" fmla="*/ 0 h 24"/>
                  <a:gd name="T10" fmla="*/ 4 w 9"/>
                  <a:gd name="T11" fmla="*/ 0 h 24"/>
                </a:gdLst>
                <a:ahLst/>
                <a:cxnLst>
                  <a:cxn ang="0">
                    <a:pos x="T0" y="T1"/>
                  </a:cxn>
                  <a:cxn ang="0">
                    <a:pos x="T2" y="T3"/>
                  </a:cxn>
                  <a:cxn ang="0">
                    <a:pos x="T4" y="T5"/>
                  </a:cxn>
                  <a:cxn ang="0">
                    <a:pos x="T6" y="T7"/>
                  </a:cxn>
                  <a:cxn ang="0">
                    <a:pos x="T8" y="T9"/>
                  </a:cxn>
                  <a:cxn ang="0">
                    <a:pos x="T10" y="T11"/>
                  </a:cxn>
                </a:cxnLst>
                <a:rect l="0" t="0" r="r" b="b"/>
                <a:pathLst>
                  <a:path w="9" h="24">
                    <a:moveTo>
                      <a:pt x="4" y="0"/>
                    </a:moveTo>
                    <a:cubicBezTo>
                      <a:pt x="1" y="1"/>
                      <a:pt x="0" y="11"/>
                      <a:pt x="0" y="13"/>
                    </a:cubicBezTo>
                    <a:cubicBezTo>
                      <a:pt x="0" y="14"/>
                      <a:pt x="2" y="19"/>
                      <a:pt x="7" y="24"/>
                    </a:cubicBezTo>
                    <a:cubicBezTo>
                      <a:pt x="8" y="16"/>
                      <a:pt x="8" y="6"/>
                      <a:pt x="9" y="3"/>
                    </a:cubicBezTo>
                    <a:cubicBezTo>
                      <a:pt x="9" y="3"/>
                      <a:pt x="9" y="1"/>
                      <a:pt x="9" y="0"/>
                    </a:cubicBezTo>
                    <a:cubicBezTo>
                      <a:pt x="7" y="0"/>
                      <a:pt x="5" y="0"/>
                      <a:pt x="4" y="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5" name="Freeform 1564">
                <a:extLst>
                  <a:ext uri="{FF2B5EF4-FFF2-40B4-BE49-F238E27FC236}">
                    <a16:creationId xmlns:a16="http://schemas.microsoft.com/office/drawing/2014/main" id="{54210C38-D476-4C0B-9F46-B202FC936C2B}"/>
                  </a:ext>
                </a:extLst>
              </p:cNvPr>
              <p:cNvSpPr>
                <a:spLocks/>
              </p:cNvSpPr>
              <p:nvPr/>
            </p:nvSpPr>
            <p:spPr bwMode="auto">
              <a:xfrm>
                <a:off x="5523108" y="2516271"/>
                <a:ext cx="93666" cy="103191"/>
              </a:xfrm>
              <a:custGeom>
                <a:avLst/>
                <a:gdLst>
                  <a:gd name="T0" fmla="*/ 69 w 74"/>
                  <a:gd name="T1" fmla="*/ 0 h 83"/>
                  <a:gd name="T2" fmla="*/ 46 w 74"/>
                  <a:gd name="T3" fmla="*/ 11 h 83"/>
                  <a:gd name="T4" fmla="*/ 30 w 74"/>
                  <a:gd name="T5" fmla="*/ 20 h 83"/>
                  <a:gd name="T6" fmla="*/ 14 w 74"/>
                  <a:gd name="T7" fmla="*/ 12 h 83"/>
                  <a:gd name="T8" fmla="*/ 12 w 74"/>
                  <a:gd name="T9" fmla="*/ 5 h 83"/>
                  <a:gd name="T10" fmla="*/ 12 w 74"/>
                  <a:gd name="T11" fmla="*/ 5 h 83"/>
                  <a:gd name="T12" fmla="*/ 10 w 74"/>
                  <a:gd name="T13" fmla="*/ 20 h 83"/>
                  <a:gd name="T14" fmla="*/ 6 w 74"/>
                  <a:gd name="T15" fmla="*/ 50 h 83"/>
                  <a:gd name="T16" fmla="*/ 0 w 74"/>
                  <a:gd name="T17" fmla="*/ 75 h 83"/>
                  <a:gd name="T18" fmla="*/ 16 w 74"/>
                  <a:gd name="T19" fmla="*/ 82 h 83"/>
                  <a:gd name="T20" fmla="*/ 30 w 74"/>
                  <a:gd name="T21" fmla="*/ 71 h 83"/>
                  <a:gd name="T22" fmla="*/ 41 w 74"/>
                  <a:gd name="T23" fmla="*/ 67 h 83"/>
                  <a:gd name="T24" fmla="*/ 51 w 74"/>
                  <a:gd name="T25" fmla="*/ 58 h 83"/>
                  <a:gd name="T26" fmla="*/ 38 w 74"/>
                  <a:gd name="T27" fmla="*/ 43 h 83"/>
                  <a:gd name="T28" fmla="*/ 55 w 74"/>
                  <a:gd name="T29" fmla="*/ 32 h 83"/>
                  <a:gd name="T30" fmla="*/ 73 w 74"/>
                  <a:gd name="T31" fmla="*/ 26 h 83"/>
                  <a:gd name="T32" fmla="*/ 74 w 74"/>
                  <a:gd name="T33" fmla="*/ 26 h 83"/>
                  <a:gd name="T34" fmla="*/ 70 w 74"/>
                  <a:gd name="T35" fmla="*/ 9 h 83"/>
                  <a:gd name="T36" fmla="*/ 69 w 74"/>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83">
                    <a:moveTo>
                      <a:pt x="69" y="0"/>
                    </a:moveTo>
                    <a:cubicBezTo>
                      <a:pt x="58" y="6"/>
                      <a:pt x="48" y="11"/>
                      <a:pt x="46" y="11"/>
                    </a:cubicBezTo>
                    <a:cubicBezTo>
                      <a:pt x="41" y="12"/>
                      <a:pt x="30" y="20"/>
                      <a:pt x="30" y="20"/>
                    </a:cubicBezTo>
                    <a:cubicBezTo>
                      <a:pt x="14" y="12"/>
                      <a:pt x="14" y="12"/>
                      <a:pt x="14" y="12"/>
                    </a:cubicBezTo>
                    <a:cubicBezTo>
                      <a:pt x="12" y="5"/>
                      <a:pt x="12" y="5"/>
                      <a:pt x="12" y="5"/>
                    </a:cubicBezTo>
                    <a:cubicBezTo>
                      <a:pt x="12" y="5"/>
                      <a:pt x="12" y="5"/>
                      <a:pt x="12" y="5"/>
                    </a:cubicBezTo>
                    <a:cubicBezTo>
                      <a:pt x="11" y="11"/>
                      <a:pt x="10" y="18"/>
                      <a:pt x="10" y="20"/>
                    </a:cubicBezTo>
                    <a:cubicBezTo>
                      <a:pt x="9" y="25"/>
                      <a:pt x="9" y="45"/>
                      <a:pt x="6" y="50"/>
                    </a:cubicBezTo>
                    <a:cubicBezTo>
                      <a:pt x="4" y="52"/>
                      <a:pt x="1" y="65"/>
                      <a:pt x="0" y="75"/>
                    </a:cubicBezTo>
                    <a:cubicBezTo>
                      <a:pt x="6" y="78"/>
                      <a:pt x="12" y="82"/>
                      <a:pt x="16" y="82"/>
                    </a:cubicBezTo>
                    <a:cubicBezTo>
                      <a:pt x="22" y="83"/>
                      <a:pt x="30" y="76"/>
                      <a:pt x="30" y="71"/>
                    </a:cubicBezTo>
                    <a:cubicBezTo>
                      <a:pt x="30" y="67"/>
                      <a:pt x="35" y="67"/>
                      <a:pt x="41" y="67"/>
                    </a:cubicBezTo>
                    <a:cubicBezTo>
                      <a:pt x="46" y="67"/>
                      <a:pt x="47" y="60"/>
                      <a:pt x="51" y="58"/>
                    </a:cubicBezTo>
                    <a:cubicBezTo>
                      <a:pt x="55" y="56"/>
                      <a:pt x="42" y="44"/>
                      <a:pt x="38" y="43"/>
                    </a:cubicBezTo>
                    <a:cubicBezTo>
                      <a:pt x="34" y="42"/>
                      <a:pt x="41" y="32"/>
                      <a:pt x="55" y="32"/>
                    </a:cubicBezTo>
                    <a:cubicBezTo>
                      <a:pt x="69" y="31"/>
                      <a:pt x="66" y="26"/>
                      <a:pt x="73" y="26"/>
                    </a:cubicBezTo>
                    <a:cubicBezTo>
                      <a:pt x="74" y="26"/>
                      <a:pt x="74" y="26"/>
                      <a:pt x="74" y="26"/>
                    </a:cubicBezTo>
                    <a:cubicBezTo>
                      <a:pt x="73" y="20"/>
                      <a:pt x="71" y="13"/>
                      <a:pt x="70" y="9"/>
                    </a:cubicBezTo>
                    <a:cubicBezTo>
                      <a:pt x="70" y="7"/>
                      <a:pt x="69" y="3"/>
                      <a:pt x="69" y="0"/>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6" name="Freeform 1565">
                <a:extLst>
                  <a:ext uri="{FF2B5EF4-FFF2-40B4-BE49-F238E27FC236}">
                    <a16:creationId xmlns:a16="http://schemas.microsoft.com/office/drawing/2014/main" id="{82E8BAF9-0939-4949-A02E-1BDC39668854}"/>
                  </a:ext>
                </a:extLst>
              </p:cNvPr>
              <p:cNvSpPr>
                <a:spLocks/>
              </p:cNvSpPr>
              <p:nvPr/>
            </p:nvSpPr>
            <p:spPr bwMode="auto">
              <a:xfrm>
                <a:off x="4521360" y="2289251"/>
                <a:ext cx="85728" cy="138117"/>
              </a:xfrm>
              <a:custGeom>
                <a:avLst/>
                <a:gdLst>
                  <a:gd name="T0" fmla="*/ 48 w 66"/>
                  <a:gd name="T1" fmla="*/ 90 h 110"/>
                  <a:gd name="T2" fmla="*/ 44 w 66"/>
                  <a:gd name="T3" fmla="*/ 81 h 110"/>
                  <a:gd name="T4" fmla="*/ 49 w 66"/>
                  <a:gd name="T5" fmla="*/ 71 h 110"/>
                  <a:gd name="T6" fmla="*/ 44 w 66"/>
                  <a:gd name="T7" fmla="*/ 62 h 110"/>
                  <a:gd name="T8" fmla="*/ 48 w 66"/>
                  <a:gd name="T9" fmla="*/ 55 h 110"/>
                  <a:gd name="T10" fmla="*/ 51 w 66"/>
                  <a:gd name="T11" fmla="*/ 43 h 110"/>
                  <a:gd name="T12" fmla="*/ 50 w 66"/>
                  <a:gd name="T13" fmla="*/ 26 h 110"/>
                  <a:gd name="T14" fmla="*/ 61 w 66"/>
                  <a:gd name="T15" fmla="*/ 16 h 110"/>
                  <a:gd name="T16" fmla="*/ 57 w 66"/>
                  <a:gd name="T17" fmla="*/ 9 h 110"/>
                  <a:gd name="T18" fmla="*/ 46 w 66"/>
                  <a:gd name="T19" fmla="*/ 7 h 110"/>
                  <a:gd name="T20" fmla="*/ 39 w 66"/>
                  <a:gd name="T21" fmla="*/ 7 h 110"/>
                  <a:gd name="T22" fmla="*/ 28 w 66"/>
                  <a:gd name="T23" fmla="*/ 5 h 110"/>
                  <a:gd name="T24" fmla="*/ 22 w 66"/>
                  <a:gd name="T25" fmla="*/ 4 h 110"/>
                  <a:gd name="T26" fmla="*/ 17 w 66"/>
                  <a:gd name="T27" fmla="*/ 6 h 110"/>
                  <a:gd name="T28" fmla="*/ 18 w 66"/>
                  <a:gd name="T29" fmla="*/ 18 h 110"/>
                  <a:gd name="T30" fmla="*/ 7 w 66"/>
                  <a:gd name="T31" fmla="*/ 60 h 110"/>
                  <a:gd name="T32" fmla="*/ 14 w 66"/>
                  <a:gd name="T33" fmla="*/ 76 h 110"/>
                  <a:gd name="T34" fmla="*/ 16 w 66"/>
                  <a:gd name="T35" fmla="*/ 106 h 110"/>
                  <a:gd name="T36" fmla="*/ 29 w 66"/>
                  <a:gd name="T37" fmla="*/ 109 h 110"/>
                  <a:gd name="T38" fmla="*/ 44 w 66"/>
                  <a:gd name="T39" fmla="*/ 106 h 110"/>
                  <a:gd name="T40" fmla="*/ 41 w 66"/>
                  <a:gd name="T41" fmla="*/ 101 h 110"/>
                  <a:gd name="T42" fmla="*/ 48 w 66"/>
                  <a:gd name="T43" fmla="*/ 9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110">
                    <a:moveTo>
                      <a:pt x="48" y="90"/>
                    </a:moveTo>
                    <a:cubicBezTo>
                      <a:pt x="55" y="88"/>
                      <a:pt x="46" y="83"/>
                      <a:pt x="44" y="81"/>
                    </a:cubicBezTo>
                    <a:cubicBezTo>
                      <a:pt x="42" y="79"/>
                      <a:pt x="45" y="71"/>
                      <a:pt x="49" y="71"/>
                    </a:cubicBezTo>
                    <a:cubicBezTo>
                      <a:pt x="52" y="71"/>
                      <a:pt x="49" y="67"/>
                      <a:pt x="44" y="62"/>
                    </a:cubicBezTo>
                    <a:cubicBezTo>
                      <a:pt x="38" y="57"/>
                      <a:pt x="44" y="55"/>
                      <a:pt x="48" y="55"/>
                    </a:cubicBezTo>
                    <a:cubicBezTo>
                      <a:pt x="52" y="55"/>
                      <a:pt x="47" y="47"/>
                      <a:pt x="51" y="43"/>
                    </a:cubicBezTo>
                    <a:cubicBezTo>
                      <a:pt x="56" y="38"/>
                      <a:pt x="50" y="30"/>
                      <a:pt x="50" y="26"/>
                    </a:cubicBezTo>
                    <a:cubicBezTo>
                      <a:pt x="50" y="22"/>
                      <a:pt x="56" y="21"/>
                      <a:pt x="61" y="16"/>
                    </a:cubicBezTo>
                    <a:cubicBezTo>
                      <a:pt x="66" y="11"/>
                      <a:pt x="57" y="13"/>
                      <a:pt x="57" y="9"/>
                    </a:cubicBezTo>
                    <a:cubicBezTo>
                      <a:pt x="57" y="5"/>
                      <a:pt x="50" y="4"/>
                      <a:pt x="46" y="7"/>
                    </a:cubicBezTo>
                    <a:cubicBezTo>
                      <a:pt x="42" y="10"/>
                      <a:pt x="43" y="7"/>
                      <a:pt x="39" y="7"/>
                    </a:cubicBezTo>
                    <a:cubicBezTo>
                      <a:pt x="35" y="7"/>
                      <a:pt x="28" y="9"/>
                      <a:pt x="28" y="5"/>
                    </a:cubicBezTo>
                    <a:cubicBezTo>
                      <a:pt x="28" y="1"/>
                      <a:pt x="25" y="0"/>
                      <a:pt x="22" y="4"/>
                    </a:cubicBezTo>
                    <a:cubicBezTo>
                      <a:pt x="21" y="5"/>
                      <a:pt x="19" y="6"/>
                      <a:pt x="17" y="6"/>
                    </a:cubicBezTo>
                    <a:cubicBezTo>
                      <a:pt x="17" y="11"/>
                      <a:pt x="16" y="16"/>
                      <a:pt x="18" y="18"/>
                    </a:cubicBezTo>
                    <a:cubicBezTo>
                      <a:pt x="21" y="24"/>
                      <a:pt x="14" y="52"/>
                      <a:pt x="7" y="60"/>
                    </a:cubicBezTo>
                    <a:cubicBezTo>
                      <a:pt x="0" y="68"/>
                      <a:pt x="7" y="70"/>
                      <a:pt x="14" y="76"/>
                    </a:cubicBezTo>
                    <a:cubicBezTo>
                      <a:pt x="21" y="81"/>
                      <a:pt x="16" y="101"/>
                      <a:pt x="16" y="106"/>
                    </a:cubicBezTo>
                    <a:cubicBezTo>
                      <a:pt x="16" y="110"/>
                      <a:pt x="22" y="109"/>
                      <a:pt x="29" y="109"/>
                    </a:cubicBezTo>
                    <a:cubicBezTo>
                      <a:pt x="34" y="109"/>
                      <a:pt x="39" y="107"/>
                      <a:pt x="44" y="106"/>
                    </a:cubicBezTo>
                    <a:cubicBezTo>
                      <a:pt x="42" y="104"/>
                      <a:pt x="41" y="102"/>
                      <a:pt x="41" y="101"/>
                    </a:cubicBezTo>
                    <a:cubicBezTo>
                      <a:pt x="41" y="97"/>
                      <a:pt x="41" y="91"/>
                      <a:pt x="48" y="9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7" name="Freeform 1566">
                <a:extLst>
                  <a:ext uri="{FF2B5EF4-FFF2-40B4-BE49-F238E27FC236}">
                    <a16:creationId xmlns:a16="http://schemas.microsoft.com/office/drawing/2014/main" id="{3D46159B-87D3-42C2-A28B-EF137970F8AC}"/>
                  </a:ext>
                </a:extLst>
              </p:cNvPr>
              <p:cNvSpPr>
                <a:spLocks/>
              </p:cNvSpPr>
              <p:nvPr/>
            </p:nvSpPr>
            <p:spPr bwMode="auto">
              <a:xfrm>
                <a:off x="4507072" y="1916176"/>
                <a:ext cx="101604" cy="111129"/>
              </a:xfrm>
              <a:custGeom>
                <a:avLst/>
                <a:gdLst>
                  <a:gd name="T0" fmla="*/ 71 w 80"/>
                  <a:gd name="T1" fmla="*/ 28 h 89"/>
                  <a:gd name="T2" fmla="*/ 65 w 80"/>
                  <a:gd name="T3" fmla="*/ 23 h 89"/>
                  <a:gd name="T4" fmla="*/ 55 w 80"/>
                  <a:gd name="T5" fmla="*/ 26 h 89"/>
                  <a:gd name="T6" fmla="*/ 44 w 80"/>
                  <a:gd name="T7" fmla="*/ 24 h 89"/>
                  <a:gd name="T8" fmla="*/ 48 w 80"/>
                  <a:gd name="T9" fmla="*/ 14 h 89"/>
                  <a:gd name="T10" fmla="*/ 53 w 80"/>
                  <a:gd name="T11" fmla="*/ 4 h 89"/>
                  <a:gd name="T12" fmla="*/ 51 w 80"/>
                  <a:gd name="T13" fmla="*/ 3 h 89"/>
                  <a:gd name="T14" fmla="*/ 33 w 80"/>
                  <a:gd name="T15" fmla="*/ 7 h 89"/>
                  <a:gd name="T16" fmla="*/ 41 w 80"/>
                  <a:gd name="T17" fmla="*/ 15 h 89"/>
                  <a:gd name="T18" fmla="*/ 27 w 80"/>
                  <a:gd name="T19" fmla="*/ 22 h 89"/>
                  <a:gd name="T20" fmla="*/ 8 w 80"/>
                  <a:gd name="T21" fmla="*/ 23 h 89"/>
                  <a:gd name="T22" fmla="*/ 10 w 80"/>
                  <a:gd name="T23" fmla="*/ 36 h 89"/>
                  <a:gd name="T24" fmla="*/ 18 w 80"/>
                  <a:gd name="T25" fmla="*/ 49 h 89"/>
                  <a:gd name="T26" fmla="*/ 14 w 80"/>
                  <a:gd name="T27" fmla="*/ 63 h 89"/>
                  <a:gd name="T28" fmla="*/ 2 w 80"/>
                  <a:gd name="T29" fmla="*/ 75 h 89"/>
                  <a:gd name="T30" fmla="*/ 19 w 80"/>
                  <a:gd name="T31" fmla="*/ 89 h 89"/>
                  <a:gd name="T32" fmla="*/ 50 w 80"/>
                  <a:gd name="T33" fmla="*/ 76 h 89"/>
                  <a:gd name="T34" fmla="*/ 71 w 80"/>
                  <a:gd name="T35" fmla="*/ 72 h 89"/>
                  <a:gd name="T36" fmla="*/ 71 w 80"/>
                  <a:gd name="T37" fmla="*/ 31 h 89"/>
                  <a:gd name="T38" fmla="*/ 71 w 80"/>
                  <a:gd name="T39" fmla="*/ 2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9">
                    <a:moveTo>
                      <a:pt x="71" y="28"/>
                    </a:moveTo>
                    <a:cubicBezTo>
                      <a:pt x="69" y="27"/>
                      <a:pt x="67" y="25"/>
                      <a:pt x="65" y="23"/>
                    </a:cubicBezTo>
                    <a:cubicBezTo>
                      <a:pt x="59" y="15"/>
                      <a:pt x="56" y="21"/>
                      <a:pt x="55" y="26"/>
                    </a:cubicBezTo>
                    <a:cubicBezTo>
                      <a:pt x="54" y="31"/>
                      <a:pt x="48" y="25"/>
                      <a:pt x="44" y="24"/>
                    </a:cubicBezTo>
                    <a:cubicBezTo>
                      <a:pt x="40" y="23"/>
                      <a:pt x="45" y="16"/>
                      <a:pt x="48" y="14"/>
                    </a:cubicBezTo>
                    <a:cubicBezTo>
                      <a:pt x="50" y="12"/>
                      <a:pt x="52" y="9"/>
                      <a:pt x="53" y="4"/>
                    </a:cubicBezTo>
                    <a:cubicBezTo>
                      <a:pt x="52" y="4"/>
                      <a:pt x="51" y="3"/>
                      <a:pt x="51" y="3"/>
                    </a:cubicBezTo>
                    <a:cubicBezTo>
                      <a:pt x="43" y="0"/>
                      <a:pt x="33" y="0"/>
                      <a:pt x="33" y="7"/>
                    </a:cubicBezTo>
                    <a:cubicBezTo>
                      <a:pt x="33" y="13"/>
                      <a:pt x="41" y="11"/>
                      <a:pt x="41" y="15"/>
                    </a:cubicBezTo>
                    <a:cubicBezTo>
                      <a:pt x="41" y="19"/>
                      <a:pt x="33" y="18"/>
                      <a:pt x="27" y="22"/>
                    </a:cubicBezTo>
                    <a:cubicBezTo>
                      <a:pt x="21" y="27"/>
                      <a:pt x="14" y="20"/>
                      <a:pt x="8" y="23"/>
                    </a:cubicBezTo>
                    <a:cubicBezTo>
                      <a:pt x="2" y="26"/>
                      <a:pt x="15" y="29"/>
                      <a:pt x="10" y="36"/>
                    </a:cubicBezTo>
                    <a:cubicBezTo>
                      <a:pt x="5" y="43"/>
                      <a:pt x="10" y="42"/>
                      <a:pt x="18" y="49"/>
                    </a:cubicBezTo>
                    <a:cubicBezTo>
                      <a:pt x="26" y="55"/>
                      <a:pt x="14" y="56"/>
                      <a:pt x="14" y="63"/>
                    </a:cubicBezTo>
                    <a:cubicBezTo>
                      <a:pt x="14" y="70"/>
                      <a:pt x="4" y="70"/>
                      <a:pt x="2" y="75"/>
                    </a:cubicBezTo>
                    <a:cubicBezTo>
                      <a:pt x="0" y="80"/>
                      <a:pt x="10" y="89"/>
                      <a:pt x="19" y="89"/>
                    </a:cubicBezTo>
                    <a:cubicBezTo>
                      <a:pt x="26" y="89"/>
                      <a:pt x="41" y="85"/>
                      <a:pt x="50" y="76"/>
                    </a:cubicBezTo>
                    <a:cubicBezTo>
                      <a:pt x="59" y="68"/>
                      <a:pt x="63" y="76"/>
                      <a:pt x="71" y="72"/>
                    </a:cubicBezTo>
                    <a:cubicBezTo>
                      <a:pt x="80" y="68"/>
                      <a:pt x="75" y="37"/>
                      <a:pt x="71" y="31"/>
                    </a:cubicBezTo>
                    <a:cubicBezTo>
                      <a:pt x="71" y="30"/>
                      <a:pt x="71" y="29"/>
                      <a:pt x="71" y="2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8" name="Freeform 1567">
                <a:extLst>
                  <a:ext uri="{FF2B5EF4-FFF2-40B4-BE49-F238E27FC236}">
                    <a16:creationId xmlns:a16="http://schemas.microsoft.com/office/drawing/2014/main" id="{920D8150-EAF4-4656-B1F8-E9EDB84A1A5A}"/>
                  </a:ext>
                </a:extLst>
              </p:cNvPr>
              <p:cNvSpPr>
                <a:spLocks/>
              </p:cNvSpPr>
              <p:nvPr/>
            </p:nvSpPr>
            <p:spPr bwMode="auto">
              <a:xfrm>
                <a:off x="5008740" y="3672010"/>
                <a:ext cx="287348" cy="279409"/>
              </a:xfrm>
              <a:custGeom>
                <a:avLst/>
                <a:gdLst>
                  <a:gd name="T0" fmla="*/ 83 w 224"/>
                  <a:gd name="T1" fmla="*/ 214 h 224"/>
                  <a:gd name="T2" fmla="*/ 93 w 224"/>
                  <a:gd name="T3" fmla="*/ 209 h 224"/>
                  <a:gd name="T4" fmla="*/ 102 w 224"/>
                  <a:gd name="T5" fmla="*/ 222 h 224"/>
                  <a:gd name="T6" fmla="*/ 125 w 224"/>
                  <a:gd name="T7" fmla="*/ 221 h 224"/>
                  <a:gd name="T8" fmla="*/ 136 w 224"/>
                  <a:gd name="T9" fmla="*/ 210 h 224"/>
                  <a:gd name="T10" fmla="*/ 136 w 224"/>
                  <a:gd name="T11" fmla="*/ 93 h 224"/>
                  <a:gd name="T12" fmla="*/ 154 w 224"/>
                  <a:gd name="T13" fmla="*/ 87 h 224"/>
                  <a:gd name="T14" fmla="*/ 154 w 224"/>
                  <a:gd name="T15" fmla="*/ 26 h 224"/>
                  <a:gd name="T16" fmla="*/ 170 w 224"/>
                  <a:gd name="T17" fmla="*/ 24 h 224"/>
                  <a:gd name="T18" fmla="*/ 190 w 224"/>
                  <a:gd name="T19" fmla="*/ 18 h 224"/>
                  <a:gd name="T20" fmla="*/ 200 w 224"/>
                  <a:gd name="T21" fmla="*/ 25 h 224"/>
                  <a:gd name="T22" fmla="*/ 212 w 224"/>
                  <a:gd name="T23" fmla="*/ 17 h 224"/>
                  <a:gd name="T24" fmla="*/ 224 w 224"/>
                  <a:gd name="T25" fmla="*/ 15 h 224"/>
                  <a:gd name="T26" fmla="*/ 223 w 224"/>
                  <a:gd name="T27" fmla="*/ 11 h 224"/>
                  <a:gd name="T28" fmla="*/ 186 w 224"/>
                  <a:gd name="T29" fmla="*/ 14 h 224"/>
                  <a:gd name="T30" fmla="*/ 158 w 224"/>
                  <a:gd name="T31" fmla="*/ 15 h 224"/>
                  <a:gd name="T32" fmla="*/ 119 w 224"/>
                  <a:gd name="T33" fmla="*/ 15 h 224"/>
                  <a:gd name="T34" fmla="*/ 113 w 224"/>
                  <a:gd name="T35" fmla="*/ 9 h 224"/>
                  <a:gd name="T36" fmla="*/ 52 w 224"/>
                  <a:gd name="T37" fmla="*/ 9 h 224"/>
                  <a:gd name="T38" fmla="*/ 37 w 224"/>
                  <a:gd name="T39" fmla="*/ 5 h 224"/>
                  <a:gd name="T40" fmla="*/ 20 w 224"/>
                  <a:gd name="T41" fmla="*/ 4 h 224"/>
                  <a:gd name="T42" fmla="*/ 12 w 224"/>
                  <a:gd name="T43" fmla="*/ 0 h 224"/>
                  <a:gd name="T44" fmla="*/ 6 w 224"/>
                  <a:gd name="T45" fmla="*/ 5 h 224"/>
                  <a:gd name="T46" fmla="*/ 0 w 224"/>
                  <a:gd name="T47" fmla="*/ 6 h 224"/>
                  <a:gd name="T48" fmla="*/ 10 w 224"/>
                  <a:gd name="T49" fmla="*/ 29 h 224"/>
                  <a:gd name="T50" fmla="*/ 27 w 224"/>
                  <a:gd name="T51" fmla="*/ 65 h 224"/>
                  <a:gd name="T52" fmla="*/ 45 w 224"/>
                  <a:gd name="T53" fmla="*/ 102 h 224"/>
                  <a:gd name="T54" fmla="*/ 46 w 224"/>
                  <a:gd name="T55" fmla="*/ 132 h 224"/>
                  <a:gd name="T56" fmla="*/ 52 w 224"/>
                  <a:gd name="T57" fmla="*/ 159 h 224"/>
                  <a:gd name="T58" fmla="*/ 64 w 224"/>
                  <a:gd name="T59" fmla="*/ 202 h 224"/>
                  <a:gd name="T60" fmla="*/ 75 w 224"/>
                  <a:gd name="T61" fmla="*/ 216 h 224"/>
                  <a:gd name="T62" fmla="*/ 83 w 224"/>
                  <a:gd name="T63" fmla="*/ 2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 h="224">
                    <a:moveTo>
                      <a:pt x="83" y="214"/>
                    </a:moveTo>
                    <a:cubicBezTo>
                      <a:pt x="83" y="211"/>
                      <a:pt x="89" y="204"/>
                      <a:pt x="93" y="209"/>
                    </a:cubicBezTo>
                    <a:cubicBezTo>
                      <a:pt x="96" y="214"/>
                      <a:pt x="95" y="222"/>
                      <a:pt x="102" y="222"/>
                    </a:cubicBezTo>
                    <a:cubicBezTo>
                      <a:pt x="109" y="222"/>
                      <a:pt x="122" y="224"/>
                      <a:pt x="125" y="221"/>
                    </a:cubicBezTo>
                    <a:cubicBezTo>
                      <a:pt x="127" y="218"/>
                      <a:pt x="136" y="215"/>
                      <a:pt x="136" y="210"/>
                    </a:cubicBezTo>
                    <a:cubicBezTo>
                      <a:pt x="136" y="204"/>
                      <a:pt x="136" y="98"/>
                      <a:pt x="136" y="93"/>
                    </a:cubicBezTo>
                    <a:cubicBezTo>
                      <a:pt x="136" y="89"/>
                      <a:pt x="154" y="93"/>
                      <a:pt x="154" y="87"/>
                    </a:cubicBezTo>
                    <a:cubicBezTo>
                      <a:pt x="154" y="80"/>
                      <a:pt x="154" y="26"/>
                      <a:pt x="154" y="26"/>
                    </a:cubicBezTo>
                    <a:cubicBezTo>
                      <a:pt x="154" y="26"/>
                      <a:pt x="167" y="25"/>
                      <a:pt x="170" y="24"/>
                    </a:cubicBezTo>
                    <a:cubicBezTo>
                      <a:pt x="174" y="23"/>
                      <a:pt x="187" y="16"/>
                      <a:pt x="190" y="18"/>
                    </a:cubicBezTo>
                    <a:cubicBezTo>
                      <a:pt x="193" y="20"/>
                      <a:pt x="198" y="28"/>
                      <a:pt x="200" y="25"/>
                    </a:cubicBezTo>
                    <a:cubicBezTo>
                      <a:pt x="202" y="23"/>
                      <a:pt x="207" y="17"/>
                      <a:pt x="212" y="17"/>
                    </a:cubicBezTo>
                    <a:cubicBezTo>
                      <a:pt x="215" y="17"/>
                      <a:pt x="220" y="16"/>
                      <a:pt x="224" y="15"/>
                    </a:cubicBezTo>
                    <a:cubicBezTo>
                      <a:pt x="223" y="13"/>
                      <a:pt x="223" y="12"/>
                      <a:pt x="223" y="11"/>
                    </a:cubicBezTo>
                    <a:cubicBezTo>
                      <a:pt x="223" y="7"/>
                      <a:pt x="191" y="12"/>
                      <a:pt x="186" y="14"/>
                    </a:cubicBezTo>
                    <a:cubicBezTo>
                      <a:pt x="180" y="15"/>
                      <a:pt x="164" y="18"/>
                      <a:pt x="158" y="15"/>
                    </a:cubicBezTo>
                    <a:cubicBezTo>
                      <a:pt x="153" y="13"/>
                      <a:pt x="119" y="15"/>
                      <a:pt x="119" y="15"/>
                    </a:cubicBezTo>
                    <a:cubicBezTo>
                      <a:pt x="113" y="9"/>
                      <a:pt x="113" y="9"/>
                      <a:pt x="113" y="9"/>
                    </a:cubicBezTo>
                    <a:cubicBezTo>
                      <a:pt x="113" y="9"/>
                      <a:pt x="59" y="9"/>
                      <a:pt x="52" y="9"/>
                    </a:cubicBezTo>
                    <a:cubicBezTo>
                      <a:pt x="46" y="9"/>
                      <a:pt x="42" y="8"/>
                      <a:pt x="37" y="5"/>
                    </a:cubicBezTo>
                    <a:cubicBezTo>
                      <a:pt x="31" y="1"/>
                      <a:pt x="26" y="1"/>
                      <a:pt x="20" y="4"/>
                    </a:cubicBezTo>
                    <a:cubicBezTo>
                      <a:pt x="14" y="7"/>
                      <a:pt x="16" y="0"/>
                      <a:pt x="12" y="0"/>
                    </a:cubicBezTo>
                    <a:cubicBezTo>
                      <a:pt x="7" y="0"/>
                      <a:pt x="6" y="5"/>
                      <a:pt x="6" y="5"/>
                    </a:cubicBezTo>
                    <a:cubicBezTo>
                      <a:pt x="0" y="6"/>
                      <a:pt x="0" y="6"/>
                      <a:pt x="0" y="6"/>
                    </a:cubicBezTo>
                    <a:cubicBezTo>
                      <a:pt x="0" y="12"/>
                      <a:pt x="4" y="22"/>
                      <a:pt x="10" y="29"/>
                    </a:cubicBezTo>
                    <a:cubicBezTo>
                      <a:pt x="16" y="37"/>
                      <a:pt x="23" y="52"/>
                      <a:pt x="27" y="65"/>
                    </a:cubicBezTo>
                    <a:cubicBezTo>
                      <a:pt x="31" y="78"/>
                      <a:pt x="42" y="92"/>
                      <a:pt x="45" y="102"/>
                    </a:cubicBezTo>
                    <a:cubicBezTo>
                      <a:pt x="48" y="112"/>
                      <a:pt x="43" y="126"/>
                      <a:pt x="46" y="132"/>
                    </a:cubicBezTo>
                    <a:cubicBezTo>
                      <a:pt x="49" y="138"/>
                      <a:pt x="51" y="149"/>
                      <a:pt x="52" y="159"/>
                    </a:cubicBezTo>
                    <a:cubicBezTo>
                      <a:pt x="54" y="170"/>
                      <a:pt x="55" y="193"/>
                      <a:pt x="64" y="202"/>
                    </a:cubicBezTo>
                    <a:cubicBezTo>
                      <a:pt x="68" y="206"/>
                      <a:pt x="72" y="211"/>
                      <a:pt x="75" y="216"/>
                    </a:cubicBezTo>
                    <a:cubicBezTo>
                      <a:pt x="80" y="217"/>
                      <a:pt x="83" y="217"/>
                      <a:pt x="83" y="2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9" name="Freeform 1568">
                <a:extLst>
                  <a:ext uri="{FF2B5EF4-FFF2-40B4-BE49-F238E27FC236}">
                    <a16:creationId xmlns:a16="http://schemas.microsoft.com/office/drawing/2014/main" id="{5A239D06-832B-4197-A5D0-D220C1EB557A}"/>
                  </a:ext>
                </a:extLst>
              </p:cNvPr>
              <p:cNvSpPr>
                <a:spLocks/>
              </p:cNvSpPr>
              <p:nvPr/>
            </p:nvSpPr>
            <p:spPr bwMode="auto">
              <a:xfrm>
                <a:off x="5296087" y="3641847"/>
                <a:ext cx="180981" cy="152405"/>
              </a:xfrm>
              <a:custGeom>
                <a:avLst/>
                <a:gdLst>
                  <a:gd name="T0" fmla="*/ 94 w 141"/>
                  <a:gd name="T1" fmla="*/ 5 h 122"/>
                  <a:gd name="T2" fmla="*/ 91 w 141"/>
                  <a:gd name="T3" fmla="*/ 0 h 122"/>
                  <a:gd name="T4" fmla="*/ 76 w 141"/>
                  <a:gd name="T5" fmla="*/ 0 h 122"/>
                  <a:gd name="T6" fmla="*/ 66 w 141"/>
                  <a:gd name="T7" fmla="*/ 9 h 122"/>
                  <a:gd name="T8" fmla="*/ 50 w 141"/>
                  <a:gd name="T9" fmla="*/ 21 h 122"/>
                  <a:gd name="T10" fmla="*/ 31 w 141"/>
                  <a:gd name="T11" fmla="*/ 41 h 122"/>
                  <a:gd name="T12" fmla="*/ 9 w 141"/>
                  <a:gd name="T13" fmla="*/ 38 h 122"/>
                  <a:gd name="T14" fmla="*/ 0 w 141"/>
                  <a:gd name="T15" fmla="*/ 39 h 122"/>
                  <a:gd name="T16" fmla="*/ 10 w 141"/>
                  <a:gd name="T17" fmla="*/ 49 h 122"/>
                  <a:gd name="T18" fmla="*/ 20 w 141"/>
                  <a:gd name="T19" fmla="*/ 70 h 122"/>
                  <a:gd name="T20" fmla="*/ 37 w 141"/>
                  <a:gd name="T21" fmla="*/ 83 h 122"/>
                  <a:gd name="T22" fmla="*/ 44 w 141"/>
                  <a:gd name="T23" fmla="*/ 96 h 122"/>
                  <a:gd name="T24" fmla="*/ 57 w 141"/>
                  <a:gd name="T25" fmla="*/ 108 h 122"/>
                  <a:gd name="T26" fmla="*/ 69 w 141"/>
                  <a:gd name="T27" fmla="*/ 116 h 122"/>
                  <a:gd name="T28" fmla="*/ 86 w 141"/>
                  <a:gd name="T29" fmla="*/ 119 h 122"/>
                  <a:gd name="T30" fmla="*/ 106 w 141"/>
                  <a:gd name="T31" fmla="*/ 122 h 122"/>
                  <a:gd name="T32" fmla="*/ 124 w 141"/>
                  <a:gd name="T33" fmla="*/ 105 h 122"/>
                  <a:gd name="T34" fmla="*/ 129 w 141"/>
                  <a:gd name="T35" fmla="*/ 87 h 122"/>
                  <a:gd name="T36" fmla="*/ 138 w 141"/>
                  <a:gd name="T37" fmla="*/ 74 h 122"/>
                  <a:gd name="T38" fmla="*/ 133 w 141"/>
                  <a:gd name="T39" fmla="*/ 61 h 122"/>
                  <a:gd name="T40" fmla="*/ 137 w 141"/>
                  <a:gd name="T41" fmla="*/ 45 h 122"/>
                  <a:gd name="T42" fmla="*/ 137 w 141"/>
                  <a:gd name="T43" fmla="*/ 18 h 122"/>
                  <a:gd name="T44" fmla="*/ 116 w 141"/>
                  <a:gd name="T45" fmla="*/ 11 h 122"/>
                  <a:gd name="T46" fmla="*/ 94 w 141"/>
                  <a:gd name="T47"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122">
                    <a:moveTo>
                      <a:pt x="94" y="5"/>
                    </a:moveTo>
                    <a:cubicBezTo>
                      <a:pt x="91" y="0"/>
                      <a:pt x="91" y="0"/>
                      <a:pt x="91" y="0"/>
                    </a:cubicBezTo>
                    <a:cubicBezTo>
                      <a:pt x="76" y="0"/>
                      <a:pt x="76" y="0"/>
                      <a:pt x="76" y="0"/>
                    </a:cubicBezTo>
                    <a:cubicBezTo>
                      <a:pt x="66" y="3"/>
                      <a:pt x="66" y="6"/>
                      <a:pt x="66" y="9"/>
                    </a:cubicBezTo>
                    <a:cubicBezTo>
                      <a:pt x="66" y="12"/>
                      <a:pt x="56" y="19"/>
                      <a:pt x="50" y="21"/>
                    </a:cubicBezTo>
                    <a:cubicBezTo>
                      <a:pt x="43" y="24"/>
                      <a:pt x="36" y="39"/>
                      <a:pt x="31" y="41"/>
                    </a:cubicBezTo>
                    <a:cubicBezTo>
                      <a:pt x="27" y="43"/>
                      <a:pt x="13" y="38"/>
                      <a:pt x="9" y="38"/>
                    </a:cubicBezTo>
                    <a:cubicBezTo>
                      <a:pt x="7" y="37"/>
                      <a:pt x="4" y="38"/>
                      <a:pt x="0" y="39"/>
                    </a:cubicBezTo>
                    <a:cubicBezTo>
                      <a:pt x="3" y="44"/>
                      <a:pt x="8" y="49"/>
                      <a:pt x="10" y="49"/>
                    </a:cubicBezTo>
                    <a:cubicBezTo>
                      <a:pt x="13" y="49"/>
                      <a:pt x="14" y="68"/>
                      <a:pt x="20" y="70"/>
                    </a:cubicBezTo>
                    <a:cubicBezTo>
                      <a:pt x="26" y="73"/>
                      <a:pt x="37" y="79"/>
                      <a:pt x="37" y="83"/>
                    </a:cubicBezTo>
                    <a:cubicBezTo>
                      <a:pt x="37" y="86"/>
                      <a:pt x="44" y="91"/>
                      <a:pt x="44" y="96"/>
                    </a:cubicBezTo>
                    <a:cubicBezTo>
                      <a:pt x="44" y="101"/>
                      <a:pt x="51" y="108"/>
                      <a:pt x="57" y="108"/>
                    </a:cubicBezTo>
                    <a:cubicBezTo>
                      <a:pt x="68" y="108"/>
                      <a:pt x="69" y="112"/>
                      <a:pt x="69" y="116"/>
                    </a:cubicBezTo>
                    <a:cubicBezTo>
                      <a:pt x="69" y="119"/>
                      <a:pt x="84" y="116"/>
                      <a:pt x="86" y="119"/>
                    </a:cubicBezTo>
                    <a:cubicBezTo>
                      <a:pt x="88" y="122"/>
                      <a:pt x="103" y="121"/>
                      <a:pt x="106" y="122"/>
                    </a:cubicBezTo>
                    <a:cubicBezTo>
                      <a:pt x="112" y="116"/>
                      <a:pt x="121" y="109"/>
                      <a:pt x="124" y="105"/>
                    </a:cubicBezTo>
                    <a:cubicBezTo>
                      <a:pt x="129" y="98"/>
                      <a:pt x="125" y="90"/>
                      <a:pt x="129" y="87"/>
                    </a:cubicBezTo>
                    <a:cubicBezTo>
                      <a:pt x="133" y="85"/>
                      <a:pt x="141" y="75"/>
                      <a:pt x="138" y="74"/>
                    </a:cubicBezTo>
                    <a:cubicBezTo>
                      <a:pt x="135" y="73"/>
                      <a:pt x="137" y="66"/>
                      <a:pt x="133" y="61"/>
                    </a:cubicBezTo>
                    <a:cubicBezTo>
                      <a:pt x="128" y="56"/>
                      <a:pt x="138" y="54"/>
                      <a:pt x="137" y="45"/>
                    </a:cubicBezTo>
                    <a:cubicBezTo>
                      <a:pt x="137" y="37"/>
                      <a:pt x="139" y="19"/>
                      <a:pt x="137" y="18"/>
                    </a:cubicBezTo>
                    <a:cubicBezTo>
                      <a:pt x="134" y="16"/>
                      <a:pt x="123" y="15"/>
                      <a:pt x="116" y="11"/>
                    </a:cubicBezTo>
                    <a:cubicBezTo>
                      <a:pt x="109" y="6"/>
                      <a:pt x="94" y="5"/>
                      <a:pt x="94"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0" name="Freeform 1569">
                <a:extLst>
                  <a:ext uri="{FF2B5EF4-FFF2-40B4-BE49-F238E27FC236}">
                    <a16:creationId xmlns:a16="http://schemas.microsoft.com/office/drawing/2014/main" id="{6D1DDA5B-407B-4F8C-AB1B-51A09A990517}"/>
                  </a:ext>
                </a:extLst>
              </p:cNvPr>
              <p:cNvSpPr>
                <a:spLocks/>
              </p:cNvSpPr>
              <p:nvPr/>
            </p:nvSpPr>
            <p:spPr bwMode="auto">
              <a:xfrm>
                <a:off x="5183371" y="3691061"/>
                <a:ext cx="201620" cy="212732"/>
              </a:xfrm>
              <a:custGeom>
                <a:avLst/>
                <a:gdLst>
                  <a:gd name="T0" fmla="*/ 145 w 157"/>
                  <a:gd name="T1" fmla="*/ 69 h 171"/>
                  <a:gd name="T2" fmla="*/ 132 w 157"/>
                  <a:gd name="T3" fmla="*/ 57 h 171"/>
                  <a:gd name="T4" fmla="*/ 125 w 157"/>
                  <a:gd name="T5" fmla="*/ 44 h 171"/>
                  <a:gd name="T6" fmla="*/ 108 w 157"/>
                  <a:gd name="T7" fmla="*/ 31 h 171"/>
                  <a:gd name="T8" fmla="*/ 98 w 157"/>
                  <a:gd name="T9" fmla="*/ 10 h 171"/>
                  <a:gd name="T10" fmla="*/ 88 w 157"/>
                  <a:gd name="T11" fmla="*/ 0 h 171"/>
                  <a:gd name="T12" fmla="*/ 76 w 157"/>
                  <a:gd name="T13" fmla="*/ 2 h 171"/>
                  <a:gd name="T14" fmla="*/ 64 w 157"/>
                  <a:gd name="T15" fmla="*/ 10 h 171"/>
                  <a:gd name="T16" fmla="*/ 54 w 157"/>
                  <a:gd name="T17" fmla="*/ 3 h 171"/>
                  <a:gd name="T18" fmla="*/ 34 w 157"/>
                  <a:gd name="T19" fmla="*/ 9 h 171"/>
                  <a:gd name="T20" fmla="*/ 18 w 157"/>
                  <a:gd name="T21" fmla="*/ 11 h 171"/>
                  <a:gd name="T22" fmla="*/ 18 w 157"/>
                  <a:gd name="T23" fmla="*/ 72 h 171"/>
                  <a:gd name="T24" fmla="*/ 0 w 157"/>
                  <a:gd name="T25" fmla="*/ 78 h 171"/>
                  <a:gd name="T26" fmla="*/ 0 w 157"/>
                  <a:gd name="T27" fmla="*/ 130 h 171"/>
                  <a:gd name="T28" fmla="*/ 8 w 157"/>
                  <a:gd name="T29" fmla="*/ 136 h 171"/>
                  <a:gd name="T30" fmla="*/ 14 w 157"/>
                  <a:gd name="T31" fmla="*/ 156 h 171"/>
                  <a:gd name="T32" fmla="*/ 10 w 157"/>
                  <a:gd name="T33" fmla="*/ 160 h 171"/>
                  <a:gd name="T34" fmla="*/ 14 w 157"/>
                  <a:gd name="T35" fmla="*/ 168 h 171"/>
                  <a:gd name="T36" fmla="*/ 31 w 157"/>
                  <a:gd name="T37" fmla="*/ 167 h 171"/>
                  <a:gd name="T38" fmla="*/ 47 w 157"/>
                  <a:gd name="T39" fmla="*/ 148 h 171"/>
                  <a:gd name="T40" fmla="*/ 59 w 157"/>
                  <a:gd name="T41" fmla="*/ 139 h 171"/>
                  <a:gd name="T42" fmla="*/ 80 w 157"/>
                  <a:gd name="T43" fmla="*/ 146 h 171"/>
                  <a:gd name="T44" fmla="*/ 97 w 157"/>
                  <a:gd name="T45" fmla="*/ 138 h 171"/>
                  <a:gd name="T46" fmla="*/ 104 w 157"/>
                  <a:gd name="T47" fmla="*/ 125 h 171"/>
                  <a:gd name="T48" fmla="*/ 119 w 157"/>
                  <a:gd name="T49" fmla="*/ 114 h 171"/>
                  <a:gd name="T50" fmla="*/ 126 w 157"/>
                  <a:gd name="T51" fmla="*/ 102 h 171"/>
                  <a:gd name="T52" fmla="*/ 140 w 157"/>
                  <a:gd name="T53" fmla="*/ 91 h 171"/>
                  <a:gd name="T54" fmla="*/ 151 w 157"/>
                  <a:gd name="T55" fmla="*/ 85 h 171"/>
                  <a:gd name="T56" fmla="*/ 157 w 157"/>
                  <a:gd name="T57" fmla="*/ 77 h 171"/>
                  <a:gd name="T58" fmla="*/ 157 w 157"/>
                  <a:gd name="T59" fmla="*/ 77 h 171"/>
                  <a:gd name="T60" fmla="*/ 145 w 157"/>
                  <a:gd name="T61" fmla="*/ 6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71">
                    <a:moveTo>
                      <a:pt x="145" y="69"/>
                    </a:moveTo>
                    <a:cubicBezTo>
                      <a:pt x="139" y="69"/>
                      <a:pt x="132" y="62"/>
                      <a:pt x="132" y="57"/>
                    </a:cubicBezTo>
                    <a:cubicBezTo>
                      <a:pt x="132" y="52"/>
                      <a:pt x="125" y="47"/>
                      <a:pt x="125" y="44"/>
                    </a:cubicBezTo>
                    <a:cubicBezTo>
                      <a:pt x="125" y="40"/>
                      <a:pt x="114" y="34"/>
                      <a:pt x="108" y="31"/>
                    </a:cubicBezTo>
                    <a:cubicBezTo>
                      <a:pt x="102" y="29"/>
                      <a:pt x="101" y="10"/>
                      <a:pt x="98" y="10"/>
                    </a:cubicBezTo>
                    <a:cubicBezTo>
                      <a:pt x="96" y="10"/>
                      <a:pt x="91" y="5"/>
                      <a:pt x="88" y="0"/>
                    </a:cubicBezTo>
                    <a:cubicBezTo>
                      <a:pt x="84" y="1"/>
                      <a:pt x="79" y="2"/>
                      <a:pt x="76" y="2"/>
                    </a:cubicBezTo>
                    <a:cubicBezTo>
                      <a:pt x="71" y="2"/>
                      <a:pt x="66" y="8"/>
                      <a:pt x="64" y="10"/>
                    </a:cubicBezTo>
                    <a:cubicBezTo>
                      <a:pt x="62" y="13"/>
                      <a:pt x="57" y="5"/>
                      <a:pt x="54" y="3"/>
                    </a:cubicBezTo>
                    <a:cubicBezTo>
                      <a:pt x="51" y="1"/>
                      <a:pt x="38" y="8"/>
                      <a:pt x="34" y="9"/>
                    </a:cubicBezTo>
                    <a:cubicBezTo>
                      <a:pt x="31" y="10"/>
                      <a:pt x="18" y="11"/>
                      <a:pt x="18" y="11"/>
                    </a:cubicBezTo>
                    <a:cubicBezTo>
                      <a:pt x="18" y="11"/>
                      <a:pt x="18" y="65"/>
                      <a:pt x="18" y="72"/>
                    </a:cubicBezTo>
                    <a:cubicBezTo>
                      <a:pt x="18" y="78"/>
                      <a:pt x="0" y="74"/>
                      <a:pt x="0" y="78"/>
                    </a:cubicBezTo>
                    <a:cubicBezTo>
                      <a:pt x="0" y="80"/>
                      <a:pt x="0" y="104"/>
                      <a:pt x="0" y="130"/>
                    </a:cubicBezTo>
                    <a:cubicBezTo>
                      <a:pt x="4" y="132"/>
                      <a:pt x="7" y="134"/>
                      <a:pt x="8" y="136"/>
                    </a:cubicBezTo>
                    <a:cubicBezTo>
                      <a:pt x="10" y="141"/>
                      <a:pt x="15" y="152"/>
                      <a:pt x="14" y="156"/>
                    </a:cubicBezTo>
                    <a:cubicBezTo>
                      <a:pt x="13" y="159"/>
                      <a:pt x="10" y="157"/>
                      <a:pt x="10" y="160"/>
                    </a:cubicBezTo>
                    <a:cubicBezTo>
                      <a:pt x="10" y="163"/>
                      <a:pt x="8" y="168"/>
                      <a:pt x="14" y="168"/>
                    </a:cubicBezTo>
                    <a:cubicBezTo>
                      <a:pt x="19" y="168"/>
                      <a:pt x="28" y="171"/>
                      <a:pt x="31" y="167"/>
                    </a:cubicBezTo>
                    <a:cubicBezTo>
                      <a:pt x="35" y="162"/>
                      <a:pt x="47" y="153"/>
                      <a:pt x="47" y="148"/>
                    </a:cubicBezTo>
                    <a:cubicBezTo>
                      <a:pt x="48" y="144"/>
                      <a:pt x="51" y="133"/>
                      <a:pt x="59" y="139"/>
                    </a:cubicBezTo>
                    <a:cubicBezTo>
                      <a:pt x="68" y="145"/>
                      <a:pt x="69" y="146"/>
                      <a:pt x="80" y="146"/>
                    </a:cubicBezTo>
                    <a:cubicBezTo>
                      <a:pt x="92" y="146"/>
                      <a:pt x="95" y="145"/>
                      <a:pt x="97" y="138"/>
                    </a:cubicBezTo>
                    <a:cubicBezTo>
                      <a:pt x="99" y="131"/>
                      <a:pt x="97" y="125"/>
                      <a:pt x="104" y="125"/>
                    </a:cubicBezTo>
                    <a:cubicBezTo>
                      <a:pt x="111" y="125"/>
                      <a:pt x="119" y="119"/>
                      <a:pt x="119" y="114"/>
                    </a:cubicBezTo>
                    <a:cubicBezTo>
                      <a:pt x="119" y="109"/>
                      <a:pt x="122" y="102"/>
                      <a:pt x="126" y="102"/>
                    </a:cubicBezTo>
                    <a:cubicBezTo>
                      <a:pt x="130" y="102"/>
                      <a:pt x="139" y="97"/>
                      <a:pt x="140" y="91"/>
                    </a:cubicBezTo>
                    <a:cubicBezTo>
                      <a:pt x="141" y="86"/>
                      <a:pt x="149" y="88"/>
                      <a:pt x="151" y="85"/>
                    </a:cubicBezTo>
                    <a:cubicBezTo>
                      <a:pt x="153" y="84"/>
                      <a:pt x="155" y="80"/>
                      <a:pt x="157" y="77"/>
                    </a:cubicBezTo>
                    <a:cubicBezTo>
                      <a:pt x="157" y="77"/>
                      <a:pt x="157" y="77"/>
                      <a:pt x="157" y="77"/>
                    </a:cubicBezTo>
                    <a:cubicBezTo>
                      <a:pt x="157" y="73"/>
                      <a:pt x="156" y="69"/>
                      <a:pt x="145" y="6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1" name="Freeform 1570">
                <a:extLst>
                  <a:ext uri="{FF2B5EF4-FFF2-40B4-BE49-F238E27FC236}">
                    <a16:creationId xmlns:a16="http://schemas.microsoft.com/office/drawing/2014/main" id="{83C87A86-4083-4B88-9D85-7056BEFBE002}"/>
                  </a:ext>
                </a:extLst>
              </p:cNvPr>
              <p:cNvSpPr>
                <a:spLocks/>
              </p:cNvSpPr>
              <p:nvPr/>
            </p:nvSpPr>
            <p:spPr bwMode="auto">
              <a:xfrm>
                <a:off x="5421504" y="3875217"/>
                <a:ext cx="30164" cy="36514"/>
              </a:xfrm>
              <a:custGeom>
                <a:avLst/>
                <a:gdLst>
                  <a:gd name="T0" fmla="*/ 12 w 24"/>
                  <a:gd name="T1" fmla="*/ 0 h 30"/>
                  <a:gd name="T2" fmla="*/ 0 w 24"/>
                  <a:gd name="T3" fmla="*/ 13 h 30"/>
                  <a:gd name="T4" fmla="*/ 11 w 24"/>
                  <a:gd name="T5" fmla="*/ 29 h 30"/>
                  <a:gd name="T6" fmla="*/ 21 w 24"/>
                  <a:gd name="T7" fmla="*/ 25 h 30"/>
                  <a:gd name="T8" fmla="*/ 24 w 24"/>
                  <a:gd name="T9" fmla="*/ 20 h 30"/>
                  <a:gd name="T10" fmla="*/ 22 w 24"/>
                  <a:gd name="T11" fmla="*/ 5 h 30"/>
                  <a:gd name="T12" fmla="*/ 12 w 2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4" h="30">
                    <a:moveTo>
                      <a:pt x="12" y="0"/>
                    </a:moveTo>
                    <a:cubicBezTo>
                      <a:pt x="8" y="0"/>
                      <a:pt x="0" y="11"/>
                      <a:pt x="0" y="13"/>
                    </a:cubicBezTo>
                    <a:cubicBezTo>
                      <a:pt x="0" y="15"/>
                      <a:pt x="6" y="29"/>
                      <a:pt x="11" y="29"/>
                    </a:cubicBezTo>
                    <a:cubicBezTo>
                      <a:pt x="17" y="30"/>
                      <a:pt x="21" y="29"/>
                      <a:pt x="21" y="25"/>
                    </a:cubicBezTo>
                    <a:cubicBezTo>
                      <a:pt x="21" y="23"/>
                      <a:pt x="23" y="22"/>
                      <a:pt x="24" y="20"/>
                    </a:cubicBezTo>
                    <a:cubicBezTo>
                      <a:pt x="24" y="17"/>
                      <a:pt x="23" y="10"/>
                      <a:pt x="22" y="5"/>
                    </a:cubicBezTo>
                    <a:cubicBezTo>
                      <a:pt x="19" y="3"/>
                      <a:pt x="15" y="0"/>
                      <a:pt x="12" y="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2" name="Freeform 1571">
                <a:extLst>
                  <a:ext uri="{FF2B5EF4-FFF2-40B4-BE49-F238E27FC236}">
                    <a16:creationId xmlns:a16="http://schemas.microsoft.com/office/drawing/2014/main" id="{FA020A14-37FB-4F49-A565-575C81E59C66}"/>
                  </a:ext>
                </a:extLst>
              </p:cNvPr>
              <p:cNvSpPr>
                <a:spLocks/>
              </p:cNvSpPr>
              <p:nvPr/>
            </p:nvSpPr>
            <p:spPr bwMode="auto">
              <a:xfrm>
                <a:off x="5340539" y="3937131"/>
                <a:ext cx="49214" cy="53977"/>
              </a:xfrm>
              <a:custGeom>
                <a:avLst/>
                <a:gdLst>
                  <a:gd name="T0" fmla="*/ 28 w 39"/>
                  <a:gd name="T1" fmla="*/ 5 h 43"/>
                  <a:gd name="T2" fmla="*/ 10 w 39"/>
                  <a:gd name="T3" fmla="*/ 12 h 43"/>
                  <a:gd name="T4" fmla="*/ 0 w 39"/>
                  <a:gd name="T5" fmla="*/ 27 h 43"/>
                  <a:gd name="T6" fmla="*/ 10 w 39"/>
                  <a:gd name="T7" fmla="*/ 42 h 43"/>
                  <a:gd name="T8" fmla="*/ 17 w 39"/>
                  <a:gd name="T9" fmla="*/ 43 h 43"/>
                  <a:gd name="T10" fmla="*/ 21 w 39"/>
                  <a:gd name="T11" fmla="*/ 34 h 43"/>
                  <a:gd name="T12" fmla="*/ 33 w 39"/>
                  <a:gd name="T13" fmla="*/ 31 h 43"/>
                  <a:gd name="T14" fmla="*/ 39 w 39"/>
                  <a:gd name="T15" fmla="*/ 18 h 43"/>
                  <a:gd name="T16" fmla="*/ 28 w 39"/>
                  <a:gd name="T1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3">
                    <a:moveTo>
                      <a:pt x="28" y="5"/>
                    </a:moveTo>
                    <a:cubicBezTo>
                      <a:pt x="26" y="0"/>
                      <a:pt x="12" y="8"/>
                      <a:pt x="10" y="12"/>
                    </a:cubicBezTo>
                    <a:cubicBezTo>
                      <a:pt x="8" y="16"/>
                      <a:pt x="0" y="27"/>
                      <a:pt x="0" y="27"/>
                    </a:cubicBezTo>
                    <a:cubicBezTo>
                      <a:pt x="10" y="42"/>
                      <a:pt x="10" y="42"/>
                      <a:pt x="10" y="42"/>
                    </a:cubicBezTo>
                    <a:cubicBezTo>
                      <a:pt x="17" y="43"/>
                      <a:pt x="17" y="43"/>
                      <a:pt x="17" y="43"/>
                    </a:cubicBezTo>
                    <a:cubicBezTo>
                      <a:pt x="17" y="43"/>
                      <a:pt x="19" y="38"/>
                      <a:pt x="21" y="34"/>
                    </a:cubicBezTo>
                    <a:cubicBezTo>
                      <a:pt x="24" y="30"/>
                      <a:pt x="33" y="35"/>
                      <a:pt x="33" y="31"/>
                    </a:cubicBezTo>
                    <a:cubicBezTo>
                      <a:pt x="33" y="26"/>
                      <a:pt x="39" y="22"/>
                      <a:pt x="39" y="18"/>
                    </a:cubicBezTo>
                    <a:cubicBezTo>
                      <a:pt x="39" y="14"/>
                      <a:pt x="30" y="9"/>
                      <a:pt x="28"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3" name="Freeform 1572">
                <a:extLst>
                  <a:ext uri="{FF2B5EF4-FFF2-40B4-BE49-F238E27FC236}">
                    <a16:creationId xmlns:a16="http://schemas.microsoft.com/office/drawing/2014/main" id="{63CA5523-9441-4141-BE53-3D0A1BD7AD22}"/>
                  </a:ext>
                </a:extLst>
              </p:cNvPr>
              <p:cNvSpPr>
                <a:spLocks noEditPoints="1"/>
              </p:cNvSpPr>
              <p:nvPr/>
            </p:nvSpPr>
            <p:spPr bwMode="auto">
              <a:xfrm>
                <a:off x="5105581" y="3786314"/>
                <a:ext cx="363550" cy="312748"/>
              </a:xfrm>
              <a:custGeom>
                <a:avLst/>
                <a:gdLst>
                  <a:gd name="T0" fmla="*/ 270 w 283"/>
                  <a:gd name="T1" fmla="*/ 92 h 249"/>
                  <a:gd name="T2" fmla="*/ 270 w 283"/>
                  <a:gd name="T3" fmla="*/ 90 h 249"/>
                  <a:gd name="T4" fmla="*/ 267 w 283"/>
                  <a:gd name="T5" fmla="*/ 95 h 249"/>
                  <a:gd name="T6" fmla="*/ 257 w 283"/>
                  <a:gd name="T7" fmla="*/ 99 h 249"/>
                  <a:gd name="T8" fmla="*/ 246 w 283"/>
                  <a:gd name="T9" fmla="*/ 83 h 249"/>
                  <a:gd name="T10" fmla="*/ 258 w 283"/>
                  <a:gd name="T11" fmla="*/ 70 h 249"/>
                  <a:gd name="T12" fmla="*/ 268 w 283"/>
                  <a:gd name="T13" fmla="*/ 75 h 249"/>
                  <a:gd name="T14" fmla="*/ 268 w 283"/>
                  <a:gd name="T15" fmla="*/ 72 h 249"/>
                  <a:gd name="T16" fmla="*/ 267 w 283"/>
                  <a:gd name="T17" fmla="*/ 40 h 249"/>
                  <a:gd name="T18" fmla="*/ 256 w 283"/>
                  <a:gd name="T19" fmla="*/ 7 h 249"/>
                  <a:gd name="T20" fmla="*/ 235 w 283"/>
                  <a:gd name="T21" fmla="*/ 3 h 249"/>
                  <a:gd name="T22" fmla="*/ 218 w 283"/>
                  <a:gd name="T23" fmla="*/ 0 h 249"/>
                  <a:gd name="T24" fmla="*/ 212 w 283"/>
                  <a:gd name="T25" fmla="*/ 8 h 249"/>
                  <a:gd name="T26" fmla="*/ 201 w 283"/>
                  <a:gd name="T27" fmla="*/ 14 h 249"/>
                  <a:gd name="T28" fmla="*/ 187 w 283"/>
                  <a:gd name="T29" fmla="*/ 25 h 249"/>
                  <a:gd name="T30" fmla="*/ 180 w 283"/>
                  <a:gd name="T31" fmla="*/ 37 h 249"/>
                  <a:gd name="T32" fmla="*/ 165 w 283"/>
                  <a:gd name="T33" fmla="*/ 48 h 249"/>
                  <a:gd name="T34" fmla="*/ 158 w 283"/>
                  <a:gd name="T35" fmla="*/ 61 h 249"/>
                  <a:gd name="T36" fmla="*/ 141 w 283"/>
                  <a:gd name="T37" fmla="*/ 69 h 249"/>
                  <a:gd name="T38" fmla="*/ 120 w 283"/>
                  <a:gd name="T39" fmla="*/ 62 h 249"/>
                  <a:gd name="T40" fmla="*/ 108 w 283"/>
                  <a:gd name="T41" fmla="*/ 71 h 249"/>
                  <a:gd name="T42" fmla="*/ 92 w 283"/>
                  <a:gd name="T43" fmla="*/ 90 h 249"/>
                  <a:gd name="T44" fmla="*/ 75 w 283"/>
                  <a:gd name="T45" fmla="*/ 91 h 249"/>
                  <a:gd name="T46" fmla="*/ 71 w 283"/>
                  <a:gd name="T47" fmla="*/ 83 h 249"/>
                  <a:gd name="T48" fmla="*/ 75 w 283"/>
                  <a:gd name="T49" fmla="*/ 79 h 249"/>
                  <a:gd name="T50" fmla="*/ 69 w 283"/>
                  <a:gd name="T51" fmla="*/ 59 h 249"/>
                  <a:gd name="T52" fmla="*/ 61 w 283"/>
                  <a:gd name="T53" fmla="*/ 53 h 249"/>
                  <a:gd name="T54" fmla="*/ 61 w 283"/>
                  <a:gd name="T55" fmla="*/ 118 h 249"/>
                  <a:gd name="T56" fmla="*/ 50 w 283"/>
                  <a:gd name="T57" fmla="*/ 129 h 249"/>
                  <a:gd name="T58" fmla="*/ 27 w 283"/>
                  <a:gd name="T59" fmla="*/ 130 h 249"/>
                  <a:gd name="T60" fmla="*/ 18 w 283"/>
                  <a:gd name="T61" fmla="*/ 117 h 249"/>
                  <a:gd name="T62" fmla="*/ 8 w 283"/>
                  <a:gd name="T63" fmla="*/ 122 h 249"/>
                  <a:gd name="T64" fmla="*/ 0 w 283"/>
                  <a:gd name="T65" fmla="*/ 124 h 249"/>
                  <a:gd name="T66" fmla="*/ 14 w 283"/>
                  <a:gd name="T67" fmla="*/ 152 h 249"/>
                  <a:gd name="T68" fmla="*/ 31 w 283"/>
                  <a:gd name="T69" fmla="*/ 187 h 249"/>
                  <a:gd name="T70" fmla="*/ 31 w 283"/>
                  <a:gd name="T71" fmla="*/ 204 h 249"/>
                  <a:gd name="T72" fmla="*/ 31 w 283"/>
                  <a:gd name="T73" fmla="*/ 218 h 249"/>
                  <a:gd name="T74" fmla="*/ 37 w 283"/>
                  <a:gd name="T75" fmla="*/ 233 h 249"/>
                  <a:gd name="T76" fmla="*/ 44 w 283"/>
                  <a:gd name="T77" fmla="*/ 238 h 249"/>
                  <a:gd name="T78" fmla="*/ 53 w 283"/>
                  <a:gd name="T79" fmla="*/ 245 h 249"/>
                  <a:gd name="T80" fmla="*/ 65 w 283"/>
                  <a:gd name="T81" fmla="*/ 244 h 249"/>
                  <a:gd name="T82" fmla="*/ 86 w 283"/>
                  <a:gd name="T83" fmla="*/ 239 h 249"/>
                  <a:gd name="T84" fmla="*/ 102 w 283"/>
                  <a:gd name="T85" fmla="*/ 232 h 249"/>
                  <a:gd name="T86" fmla="*/ 129 w 283"/>
                  <a:gd name="T87" fmla="*/ 232 h 249"/>
                  <a:gd name="T88" fmla="*/ 146 w 283"/>
                  <a:gd name="T89" fmla="*/ 230 h 249"/>
                  <a:gd name="T90" fmla="*/ 157 w 283"/>
                  <a:gd name="T91" fmla="*/ 228 h 249"/>
                  <a:gd name="T92" fmla="*/ 172 w 283"/>
                  <a:gd name="T93" fmla="*/ 223 h 249"/>
                  <a:gd name="T94" fmla="*/ 208 w 283"/>
                  <a:gd name="T95" fmla="*/ 200 h 249"/>
                  <a:gd name="T96" fmla="*/ 250 w 283"/>
                  <a:gd name="T97" fmla="*/ 149 h 249"/>
                  <a:gd name="T98" fmla="*/ 275 w 283"/>
                  <a:gd name="T99" fmla="*/ 120 h 249"/>
                  <a:gd name="T100" fmla="*/ 283 w 283"/>
                  <a:gd name="T101" fmla="*/ 91 h 249"/>
                  <a:gd name="T102" fmla="*/ 270 w 283"/>
                  <a:gd name="T103" fmla="*/ 92 h 249"/>
                  <a:gd name="T104" fmla="*/ 216 w 283"/>
                  <a:gd name="T105" fmla="*/ 151 h 249"/>
                  <a:gd name="T106" fmla="*/ 204 w 283"/>
                  <a:gd name="T107" fmla="*/ 154 h 249"/>
                  <a:gd name="T108" fmla="*/ 200 w 283"/>
                  <a:gd name="T109" fmla="*/ 163 h 249"/>
                  <a:gd name="T110" fmla="*/ 193 w 283"/>
                  <a:gd name="T111" fmla="*/ 162 h 249"/>
                  <a:gd name="T112" fmla="*/ 183 w 283"/>
                  <a:gd name="T113" fmla="*/ 147 h 249"/>
                  <a:gd name="T114" fmla="*/ 193 w 283"/>
                  <a:gd name="T115" fmla="*/ 132 h 249"/>
                  <a:gd name="T116" fmla="*/ 211 w 283"/>
                  <a:gd name="T117" fmla="*/ 125 h 249"/>
                  <a:gd name="T118" fmla="*/ 222 w 283"/>
                  <a:gd name="T119" fmla="*/ 138 h 249"/>
                  <a:gd name="T120" fmla="*/ 216 w 283"/>
                  <a:gd name="T121" fmla="*/ 15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249">
                    <a:moveTo>
                      <a:pt x="270" y="92"/>
                    </a:moveTo>
                    <a:cubicBezTo>
                      <a:pt x="270" y="92"/>
                      <a:pt x="270" y="92"/>
                      <a:pt x="270" y="90"/>
                    </a:cubicBezTo>
                    <a:cubicBezTo>
                      <a:pt x="269" y="92"/>
                      <a:pt x="267" y="93"/>
                      <a:pt x="267" y="95"/>
                    </a:cubicBezTo>
                    <a:cubicBezTo>
                      <a:pt x="267" y="99"/>
                      <a:pt x="263" y="100"/>
                      <a:pt x="257" y="99"/>
                    </a:cubicBezTo>
                    <a:cubicBezTo>
                      <a:pt x="252" y="99"/>
                      <a:pt x="246" y="85"/>
                      <a:pt x="246" y="83"/>
                    </a:cubicBezTo>
                    <a:cubicBezTo>
                      <a:pt x="246" y="81"/>
                      <a:pt x="254" y="70"/>
                      <a:pt x="258" y="70"/>
                    </a:cubicBezTo>
                    <a:cubicBezTo>
                      <a:pt x="261" y="70"/>
                      <a:pt x="265" y="73"/>
                      <a:pt x="268" y="75"/>
                    </a:cubicBezTo>
                    <a:cubicBezTo>
                      <a:pt x="268" y="74"/>
                      <a:pt x="268" y="72"/>
                      <a:pt x="268" y="72"/>
                    </a:cubicBezTo>
                    <a:cubicBezTo>
                      <a:pt x="269" y="70"/>
                      <a:pt x="271" y="43"/>
                      <a:pt x="267" y="40"/>
                    </a:cubicBezTo>
                    <a:cubicBezTo>
                      <a:pt x="262" y="37"/>
                      <a:pt x="257" y="10"/>
                      <a:pt x="256" y="7"/>
                    </a:cubicBezTo>
                    <a:cubicBezTo>
                      <a:pt x="254" y="4"/>
                      <a:pt x="237" y="6"/>
                      <a:pt x="235" y="3"/>
                    </a:cubicBezTo>
                    <a:cubicBezTo>
                      <a:pt x="233" y="0"/>
                      <a:pt x="219" y="3"/>
                      <a:pt x="218" y="0"/>
                    </a:cubicBezTo>
                    <a:cubicBezTo>
                      <a:pt x="216" y="3"/>
                      <a:pt x="214" y="7"/>
                      <a:pt x="212" y="8"/>
                    </a:cubicBezTo>
                    <a:cubicBezTo>
                      <a:pt x="210" y="11"/>
                      <a:pt x="202" y="9"/>
                      <a:pt x="201" y="14"/>
                    </a:cubicBezTo>
                    <a:cubicBezTo>
                      <a:pt x="200" y="20"/>
                      <a:pt x="191" y="25"/>
                      <a:pt x="187" y="25"/>
                    </a:cubicBezTo>
                    <a:cubicBezTo>
                      <a:pt x="183" y="25"/>
                      <a:pt x="180" y="32"/>
                      <a:pt x="180" y="37"/>
                    </a:cubicBezTo>
                    <a:cubicBezTo>
                      <a:pt x="180" y="42"/>
                      <a:pt x="172" y="48"/>
                      <a:pt x="165" y="48"/>
                    </a:cubicBezTo>
                    <a:cubicBezTo>
                      <a:pt x="158" y="48"/>
                      <a:pt x="160" y="54"/>
                      <a:pt x="158" y="61"/>
                    </a:cubicBezTo>
                    <a:cubicBezTo>
                      <a:pt x="156" y="68"/>
                      <a:pt x="153" y="69"/>
                      <a:pt x="141" y="69"/>
                    </a:cubicBezTo>
                    <a:cubicBezTo>
                      <a:pt x="130" y="69"/>
                      <a:pt x="129" y="68"/>
                      <a:pt x="120" y="62"/>
                    </a:cubicBezTo>
                    <a:cubicBezTo>
                      <a:pt x="112" y="56"/>
                      <a:pt x="109" y="67"/>
                      <a:pt x="108" y="71"/>
                    </a:cubicBezTo>
                    <a:cubicBezTo>
                      <a:pt x="108" y="76"/>
                      <a:pt x="96" y="85"/>
                      <a:pt x="92" y="90"/>
                    </a:cubicBezTo>
                    <a:cubicBezTo>
                      <a:pt x="89" y="94"/>
                      <a:pt x="80" y="91"/>
                      <a:pt x="75" y="91"/>
                    </a:cubicBezTo>
                    <a:cubicBezTo>
                      <a:pt x="69" y="91"/>
                      <a:pt x="71" y="86"/>
                      <a:pt x="71" y="83"/>
                    </a:cubicBezTo>
                    <a:cubicBezTo>
                      <a:pt x="71" y="80"/>
                      <a:pt x="74" y="82"/>
                      <a:pt x="75" y="79"/>
                    </a:cubicBezTo>
                    <a:cubicBezTo>
                      <a:pt x="76" y="75"/>
                      <a:pt x="71" y="64"/>
                      <a:pt x="69" y="59"/>
                    </a:cubicBezTo>
                    <a:cubicBezTo>
                      <a:pt x="68" y="57"/>
                      <a:pt x="65" y="55"/>
                      <a:pt x="61" y="53"/>
                    </a:cubicBezTo>
                    <a:cubicBezTo>
                      <a:pt x="61" y="83"/>
                      <a:pt x="61" y="115"/>
                      <a:pt x="61" y="118"/>
                    </a:cubicBezTo>
                    <a:cubicBezTo>
                      <a:pt x="61" y="123"/>
                      <a:pt x="52" y="126"/>
                      <a:pt x="50" y="129"/>
                    </a:cubicBezTo>
                    <a:cubicBezTo>
                      <a:pt x="47" y="132"/>
                      <a:pt x="34" y="130"/>
                      <a:pt x="27" y="130"/>
                    </a:cubicBezTo>
                    <a:cubicBezTo>
                      <a:pt x="20" y="130"/>
                      <a:pt x="21" y="122"/>
                      <a:pt x="18" y="117"/>
                    </a:cubicBezTo>
                    <a:cubicBezTo>
                      <a:pt x="14" y="112"/>
                      <a:pt x="8" y="119"/>
                      <a:pt x="8" y="122"/>
                    </a:cubicBezTo>
                    <a:cubicBezTo>
                      <a:pt x="8" y="125"/>
                      <a:pt x="5" y="125"/>
                      <a:pt x="0" y="124"/>
                    </a:cubicBezTo>
                    <a:cubicBezTo>
                      <a:pt x="6" y="133"/>
                      <a:pt x="11" y="144"/>
                      <a:pt x="14" y="152"/>
                    </a:cubicBezTo>
                    <a:cubicBezTo>
                      <a:pt x="18" y="166"/>
                      <a:pt x="28" y="179"/>
                      <a:pt x="31" y="187"/>
                    </a:cubicBezTo>
                    <a:cubicBezTo>
                      <a:pt x="33" y="195"/>
                      <a:pt x="36" y="203"/>
                      <a:pt x="31" y="204"/>
                    </a:cubicBezTo>
                    <a:cubicBezTo>
                      <a:pt x="25" y="205"/>
                      <a:pt x="25" y="209"/>
                      <a:pt x="31" y="218"/>
                    </a:cubicBezTo>
                    <a:cubicBezTo>
                      <a:pt x="37" y="227"/>
                      <a:pt x="32" y="232"/>
                      <a:pt x="37" y="233"/>
                    </a:cubicBezTo>
                    <a:cubicBezTo>
                      <a:pt x="41" y="234"/>
                      <a:pt x="40" y="237"/>
                      <a:pt x="44" y="238"/>
                    </a:cubicBezTo>
                    <a:cubicBezTo>
                      <a:pt x="48" y="238"/>
                      <a:pt x="51" y="242"/>
                      <a:pt x="53" y="245"/>
                    </a:cubicBezTo>
                    <a:cubicBezTo>
                      <a:pt x="56" y="249"/>
                      <a:pt x="62" y="249"/>
                      <a:pt x="65" y="244"/>
                    </a:cubicBezTo>
                    <a:cubicBezTo>
                      <a:pt x="68" y="240"/>
                      <a:pt x="76" y="239"/>
                      <a:pt x="86" y="239"/>
                    </a:cubicBezTo>
                    <a:cubicBezTo>
                      <a:pt x="95" y="239"/>
                      <a:pt x="93" y="235"/>
                      <a:pt x="102" y="232"/>
                    </a:cubicBezTo>
                    <a:cubicBezTo>
                      <a:pt x="111" y="230"/>
                      <a:pt x="121" y="230"/>
                      <a:pt x="129" y="232"/>
                    </a:cubicBezTo>
                    <a:cubicBezTo>
                      <a:pt x="136" y="235"/>
                      <a:pt x="142" y="232"/>
                      <a:pt x="146" y="230"/>
                    </a:cubicBezTo>
                    <a:cubicBezTo>
                      <a:pt x="149" y="228"/>
                      <a:pt x="156" y="234"/>
                      <a:pt x="157" y="228"/>
                    </a:cubicBezTo>
                    <a:cubicBezTo>
                      <a:pt x="158" y="222"/>
                      <a:pt x="165" y="223"/>
                      <a:pt x="172" y="223"/>
                    </a:cubicBezTo>
                    <a:cubicBezTo>
                      <a:pt x="178" y="223"/>
                      <a:pt x="195" y="212"/>
                      <a:pt x="208" y="200"/>
                    </a:cubicBezTo>
                    <a:cubicBezTo>
                      <a:pt x="221" y="188"/>
                      <a:pt x="243" y="161"/>
                      <a:pt x="250" y="149"/>
                    </a:cubicBezTo>
                    <a:cubicBezTo>
                      <a:pt x="257" y="136"/>
                      <a:pt x="269" y="126"/>
                      <a:pt x="275" y="120"/>
                    </a:cubicBezTo>
                    <a:cubicBezTo>
                      <a:pt x="280" y="116"/>
                      <a:pt x="282" y="102"/>
                      <a:pt x="283" y="91"/>
                    </a:cubicBezTo>
                    <a:cubicBezTo>
                      <a:pt x="277" y="91"/>
                      <a:pt x="270" y="92"/>
                      <a:pt x="270" y="92"/>
                    </a:cubicBezTo>
                    <a:close/>
                    <a:moveTo>
                      <a:pt x="216" y="151"/>
                    </a:moveTo>
                    <a:cubicBezTo>
                      <a:pt x="216" y="155"/>
                      <a:pt x="207" y="150"/>
                      <a:pt x="204" y="154"/>
                    </a:cubicBezTo>
                    <a:cubicBezTo>
                      <a:pt x="202" y="158"/>
                      <a:pt x="200" y="163"/>
                      <a:pt x="200" y="163"/>
                    </a:cubicBezTo>
                    <a:cubicBezTo>
                      <a:pt x="193" y="162"/>
                      <a:pt x="193" y="162"/>
                      <a:pt x="193" y="162"/>
                    </a:cubicBezTo>
                    <a:cubicBezTo>
                      <a:pt x="183" y="147"/>
                      <a:pt x="183" y="147"/>
                      <a:pt x="183" y="147"/>
                    </a:cubicBezTo>
                    <a:cubicBezTo>
                      <a:pt x="183" y="147"/>
                      <a:pt x="191" y="136"/>
                      <a:pt x="193" y="132"/>
                    </a:cubicBezTo>
                    <a:cubicBezTo>
                      <a:pt x="195" y="128"/>
                      <a:pt x="209" y="120"/>
                      <a:pt x="211" y="125"/>
                    </a:cubicBezTo>
                    <a:cubicBezTo>
                      <a:pt x="213" y="129"/>
                      <a:pt x="222" y="134"/>
                      <a:pt x="222" y="138"/>
                    </a:cubicBezTo>
                    <a:cubicBezTo>
                      <a:pt x="222" y="142"/>
                      <a:pt x="216" y="146"/>
                      <a:pt x="216" y="15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44" name="Freeform 1573">
                <a:extLst>
                  <a:ext uri="{FF2B5EF4-FFF2-40B4-BE49-F238E27FC236}">
                    <a16:creationId xmlns:a16="http://schemas.microsoft.com/office/drawing/2014/main" id="{90362E05-E05C-4050-BAB7-11A6800D90F9}"/>
                  </a:ext>
                </a:extLst>
              </p:cNvPr>
              <p:cNvSpPr>
                <a:spLocks/>
              </p:cNvSpPr>
              <p:nvPr/>
            </p:nvSpPr>
            <p:spPr bwMode="auto">
              <a:xfrm>
                <a:off x="5008740" y="3419589"/>
                <a:ext cx="265122" cy="274647"/>
              </a:xfrm>
              <a:custGeom>
                <a:avLst/>
                <a:gdLst>
                  <a:gd name="T0" fmla="*/ 12 w 206"/>
                  <a:gd name="T1" fmla="*/ 201 h 219"/>
                  <a:gd name="T2" fmla="*/ 20 w 206"/>
                  <a:gd name="T3" fmla="*/ 205 h 219"/>
                  <a:gd name="T4" fmla="*/ 37 w 206"/>
                  <a:gd name="T5" fmla="*/ 206 h 219"/>
                  <a:gd name="T6" fmla="*/ 52 w 206"/>
                  <a:gd name="T7" fmla="*/ 210 h 219"/>
                  <a:gd name="T8" fmla="*/ 113 w 206"/>
                  <a:gd name="T9" fmla="*/ 210 h 219"/>
                  <a:gd name="T10" fmla="*/ 119 w 206"/>
                  <a:gd name="T11" fmla="*/ 216 h 219"/>
                  <a:gd name="T12" fmla="*/ 158 w 206"/>
                  <a:gd name="T13" fmla="*/ 216 h 219"/>
                  <a:gd name="T14" fmla="*/ 186 w 206"/>
                  <a:gd name="T15" fmla="*/ 215 h 219"/>
                  <a:gd name="T16" fmla="*/ 190 w 206"/>
                  <a:gd name="T17" fmla="*/ 213 h 219"/>
                  <a:gd name="T18" fmla="*/ 170 w 206"/>
                  <a:gd name="T19" fmla="*/ 186 h 219"/>
                  <a:gd name="T20" fmla="*/ 172 w 206"/>
                  <a:gd name="T21" fmla="*/ 127 h 219"/>
                  <a:gd name="T22" fmla="*/ 198 w 206"/>
                  <a:gd name="T23" fmla="*/ 128 h 219"/>
                  <a:gd name="T24" fmla="*/ 203 w 206"/>
                  <a:gd name="T25" fmla="*/ 124 h 219"/>
                  <a:gd name="T26" fmla="*/ 206 w 206"/>
                  <a:gd name="T27" fmla="*/ 89 h 219"/>
                  <a:gd name="T28" fmla="*/ 202 w 206"/>
                  <a:gd name="T29" fmla="*/ 88 h 219"/>
                  <a:gd name="T30" fmla="*/ 186 w 206"/>
                  <a:gd name="T31" fmla="*/ 90 h 219"/>
                  <a:gd name="T32" fmla="*/ 177 w 206"/>
                  <a:gd name="T33" fmla="*/ 95 h 219"/>
                  <a:gd name="T34" fmla="*/ 177 w 206"/>
                  <a:gd name="T35" fmla="*/ 81 h 219"/>
                  <a:gd name="T36" fmla="*/ 168 w 206"/>
                  <a:gd name="T37" fmla="*/ 67 h 219"/>
                  <a:gd name="T38" fmla="*/ 170 w 206"/>
                  <a:gd name="T39" fmla="*/ 42 h 219"/>
                  <a:gd name="T40" fmla="*/ 167 w 206"/>
                  <a:gd name="T41" fmla="*/ 27 h 219"/>
                  <a:gd name="T42" fmla="*/ 156 w 206"/>
                  <a:gd name="T43" fmla="*/ 25 h 219"/>
                  <a:gd name="T44" fmla="*/ 147 w 206"/>
                  <a:gd name="T45" fmla="*/ 21 h 219"/>
                  <a:gd name="T46" fmla="*/ 133 w 206"/>
                  <a:gd name="T47" fmla="*/ 21 h 219"/>
                  <a:gd name="T48" fmla="*/ 126 w 206"/>
                  <a:gd name="T49" fmla="*/ 37 h 219"/>
                  <a:gd name="T50" fmla="*/ 106 w 206"/>
                  <a:gd name="T51" fmla="*/ 40 h 219"/>
                  <a:gd name="T52" fmla="*/ 91 w 206"/>
                  <a:gd name="T53" fmla="*/ 29 h 219"/>
                  <a:gd name="T54" fmla="*/ 84 w 206"/>
                  <a:gd name="T55" fmla="*/ 16 h 219"/>
                  <a:gd name="T56" fmla="*/ 80 w 206"/>
                  <a:gd name="T57" fmla="*/ 1 h 219"/>
                  <a:gd name="T58" fmla="*/ 23 w 206"/>
                  <a:gd name="T59" fmla="*/ 1 h 219"/>
                  <a:gd name="T60" fmla="*/ 13 w 206"/>
                  <a:gd name="T61" fmla="*/ 6 h 219"/>
                  <a:gd name="T62" fmla="*/ 29 w 206"/>
                  <a:gd name="T63" fmla="*/ 43 h 219"/>
                  <a:gd name="T64" fmla="*/ 26 w 206"/>
                  <a:gd name="T65" fmla="*/ 62 h 219"/>
                  <a:gd name="T66" fmla="*/ 37 w 206"/>
                  <a:gd name="T67" fmla="*/ 99 h 219"/>
                  <a:gd name="T68" fmla="*/ 24 w 206"/>
                  <a:gd name="T69" fmla="*/ 124 h 219"/>
                  <a:gd name="T70" fmla="*/ 12 w 206"/>
                  <a:gd name="T71" fmla="*/ 158 h 219"/>
                  <a:gd name="T72" fmla="*/ 3 w 206"/>
                  <a:gd name="T73" fmla="*/ 183 h 219"/>
                  <a:gd name="T74" fmla="*/ 0 w 206"/>
                  <a:gd name="T75" fmla="*/ 207 h 219"/>
                  <a:gd name="T76" fmla="*/ 0 w 206"/>
                  <a:gd name="T77" fmla="*/ 207 h 219"/>
                  <a:gd name="T78" fmla="*/ 6 w 206"/>
                  <a:gd name="T79" fmla="*/ 206 h 219"/>
                  <a:gd name="T80" fmla="*/ 12 w 206"/>
                  <a:gd name="T81" fmla="*/ 20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219">
                    <a:moveTo>
                      <a:pt x="12" y="201"/>
                    </a:moveTo>
                    <a:cubicBezTo>
                      <a:pt x="16" y="201"/>
                      <a:pt x="14" y="208"/>
                      <a:pt x="20" y="205"/>
                    </a:cubicBezTo>
                    <a:cubicBezTo>
                      <a:pt x="26" y="202"/>
                      <a:pt x="31" y="202"/>
                      <a:pt x="37" y="206"/>
                    </a:cubicBezTo>
                    <a:cubicBezTo>
                      <a:pt x="42" y="209"/>
                      <a:pt x="46" y="210"/>
                      <a:pt x="52" y="210"/>
                    </a:cubicBezTo>
                    <a:cubicBezTo>
                      <a:pt x="59" y="210"/>
                      <a:pt x="113" y="210"/>
                      <a:pt x="113" y="210"/>
                    </a:cubicBezTo>
                    <a:cubicBezTo>
                      <a:pt x="119" y="216"/>
                      <a:pt x="119" y="216"/>
                      <a:pt x="119" y="216"/>
                    </a:cubicBezTo>
                    <a:cubicBezTo>
                      <a:pt x="119" y="216"/>
                      <a:pt x="153" y="214"/>
                      <a:pt x="158" y="216"/>
                    </a:cubicBezTo>
                    <a:cubicBezTo>
                      <a:pt x="164" y="219"/>
                      <a:pt x="180" y="216"/>
                      <a:pt x="186" y="215"/>
                    </a:cubicBezTo>
                    <a:cubicBezTo>
                      <a:pt x="186" y="214"/>
                      <a:pt x="188" y="214"/>
                      <a:pt x="190" y="213"/>
                    </a:cubicBezTo>
                    <a:cubicBezTo>
                      <a:pt x="170" y="186"/>
                      <a:pt x="170" y="186"/>
                      <a:pt x="170" y="186"/>
                    </a:cubicBezTo>
                    <a:cubicBezTo>
                      <a:pt x="172" y="127"/>
                      <a:pt x="172" y="127"/>
                      <a:pt x="172" y="127"/>
                    </a:cubicBezTo>
                    <a:cubicBezTo>
                      <a:pt x="198" y="128"/>
                      <a:pt x="198" y="128"/>
                      <a:pt x="198" y="128"/>
                    </a:cubicBezTo>
                    <a:cubicBezTo>
                      <a:pt x="203" y="124"/>
                      <a:pt x="203" y="124"/>
                      <a:pt x="203" y="124"/>
                    </a:cubicBezTo>
                    <a:cubicBezTo>
                      <a:pt x="206" y="89"/>
                      <a:pt x="206" y="89"/>
                      <a:pt x="206" y="89"/>
                    </a:cubicBezTo>
                    <a:cubicBezTo>
                      <a:pt x="205" y="88"/>
                      <a:pt x="204" y="88"/>
                      <a:pt x="202" y="88"/>
                    </a:cubicBezTo>
                    <a:cubicBezTo>
                      <a:pt x="196" y="91"/>
                      <a:pt x="192" y="90"/>
                      <a:pt x="186" y="90"/>
                    </a:cubicBezTo>
                    <a:cubicBezTo>
                      <a:pt x="181" y="90"/>
                      <a:pt x="180" y="95"/>
                      <a:pt x="177" y="95"/>
                    </a:cubicBezTo>
                    <a:cubicBezTo>
                      <a:pt x="174" y="94"/>
                      <a:pt x="176" y="85"/>
                      <a:pt x="177" y="81"/>
                    </a:cubicBezTo>
                    <a:cubicBezTo>
                      <a:pt x="177" y="77"/>
                      <a:pt x="172" y="70"/>
                      <a:pt x="168" y="67"/>
                    </a:cubicBezTo>
                    <a:cubicBezTo>
                      <a:pt x="164" y="63"/>
                      <a:pt x="173" y="44"/>
                      <a:pt x="170" y="42"/>
                    </a:cubicBezTo>
                    <a:cubicBezTo>
                      <a:pt x="168" y="39"/>
                      <a:pt x="167" y="33"/>
                      <a:pt x="167" y="27"/>
                    </a:cubicBezTo>
                    <a:cubicBezTo>
                      <a:pt x="167" y="22"/>
                      <a:pt x="163" y="25"/>
                      <a:pt x="156" y="25"/>
                    </a:cubicBezTo>
                    <a:cubicBezTo>
                      <a:pt x="148" y="25"/>
                      <a:pt x="147" y="21"/>
                      <a:pt x="147" y="21"/>
                    </a:cubicBezTo>
                    <a:cubicBezTo>
                      <a:pt x="147" y="21"/>
                      <a:pt x="138" y="19"/>
                      <a:pt x="133" y="21"/>
                    </a:cubicBezTo>
                    <a:cubicBezTo>
                      <a:pt x="128" y="24"/>
                      <a:pt x="129" y="38"/>
                      <a:pt x="126" y="37"/>
                    </a:cubicBezTo>
                    <a:cubicBezTo>
                      <a:pt x="123" y="36"/>
                      <a:pt x="113" y="38"/>
                      <a:pt x="106" y="40"/>
                    </a:cubicBezTo>
                    <a:cubicBezTo>
                      <a:pt x="98" y="42"/>
                      <a:pt x="95" y="38"/>
                      <a:pt x="91" y="29"/>
                    </a:cubicBezTo>
                    <a:cubicBezTo>
                      <a:pt x="87" y="20"/>
                      <a:pt x="82" y="23"/>
                      <a:pt x="84" y="16"/>
                    </a:cubicBezTo>
                    <a:cubicBezTo>
                      <a:pt x="85" y="9"/>
                      <a:pt x="80" y="1"/>
                      <a:pt x="80" y="1"/>
                    </a:cubicBezTo>
                    <a:cubicBezTo>
                      <a:pt x="80" y="1"/>
                      <a:pt x="29" y="0"/>
                      <a:pt x="23" y="1"/>
                    </a:cubicBezTo>
                    <a:cubicBezTo>
                      <a:pt x="21" y="1"/>
                      <a:pt x="17" y="4"/>
                      <a:pt x="13" y="6"/>
                    </a:cubicBezTo>
                    <a:cubicBezTo>
                      <a:pt x="17" y="18"/>
                      <a:pt x="27" y="38"/>
                      <a:pt x="29" y="43"/>
                    </a:cubicBezTo>
                    <a:cubicBezTo>
                      <a:pt x="31" y="48"/>
                      <a:pt x="26" y="52"/>
                      <a:pt x="26" y="62"/>
                    </a:cubicBezTo>
                    <a:cubicBezTo>
                      <a:pt x="26" y="71"/>
                      <a:pt x="36" y="87"/>
                      <a:pt x="37" y="99"/>
                    </a:cubicBezTo>
                    <a:cubicBezTo>
                      <a:pt x="38" y="110"/>
                      <a:pt x="31" y="117"/>
                      <a:pt x="24" y="124"/>
                    </a:cubicBezTo>
                    <a:cubicBezTo>
                      <a:pt x="18" y="131"/>
                      <a:pt x="12" y="148"/>
                      <a:pt x="12" y="158"/>
                    </a:cubicBezTo>
                    <a:cubicBezTo>
                      <a:pt x="12" y="168"/>
                      <a:pt x="2" y="178"/>
                      <a:pt x="3" y="183"/>
                    </a:cubicBezTo>
                    <a:cubicBezTo>
                      <a:pt x="3" y="188"/>
                      <a:pt x="1" y="201"/>
                      <a:pt x="0" y="207"/>
                    </a:cubicBezTo>
                    <a:cubicBezTo>
                      <a:pt x="0" y="207"/>
                      <a:pt x="0" y="207"/>
                      <a:pt x="0" y="207"/>
                    </a:cubicBezTo>
                    <a:cubicBezTo>
                      <a:pt x="6" y="206"/>
                      <a:pt x="6" y="206"/>
                      <a:pt x="6" y="206"/>
                    </a:cubicBezTo>
                    <a:cubicBezTo>
                      <a:pt x="6" y="206"/>
                      <a:pt x="7" y="201"/>
                      <a:pt x="12" y="20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5" name="Freeform 1574">
                <a:extLst>
                  <a:ext uri="{FF2B5EF4-FFF2-40B4-BE49-F238E27FC236}">
                    <a16:creationId xmlns:a16="http://schemas.microsoft.com/office/drawing/2014/main" id="{9AECDBF9-A3DA-4CE2-A26C-977EB7975ACF}"/>
                  </a:ext>
                </a:extLst>
              </p:cNvPr>
              <p:cNvSpPr>
                <a:spLocks/>
              </p:cNvSpPr>
              <p:nvPr/>
            </p:nvSpPr>
            <p:spPr bwMode="auto">
              <a:xfrm>
                <a:off x="5227822" y="3471978"/>
                <a:ext cx="260359" cy="223845"/>
              </a:xfrm>
              <a:custGeom>
                <a:avLst/>
                <a:gdLst>
                  <a:gd name="T0" fmla="*/ 156 w 203"/>
                  <a:gd name="T1" fmla="*/ 8 h 179"/>
                  <a:gd name="T2" fmla="*/ 144 w 203"/>
                  <a:gd name="T3" fmla="*/ 0 h 179"/>
                  <a:gd name="T4" fmla="*/ 122 w 203"/>
                  <a:gd name="T5" fmla="*/ 4 h 179"/>
                  <a:gd name="T6" fmla="*/ 118 w 203"/>
                  <a:gd name="T7" fmla="*/ 15 h 179"/>
                  <a:gd name="T8" fmla="*/ 115 w 203"/>
                  <a:gd name="T9" fmla="*/ 25 h 179"/>
                  <a:gd name="T10" fmla="*/ 115 w 203"/>
                  <a:gd name="T11" fmla="*/ 44 h 179"/>
                  <a:gd name="T12" fmla="*/ 111 w 203"/>
                  <a:gd name="T13" fmla="*/ 61 h 179"/>
                  <a:gd name="T14" fmla="*/ 122 w 203"/>
                  <a:gd name="T15" fmla="*/ 75 h 179"/>
                  <a:gd name="T16" fmla="*/ 134 w 203"/>
                  <a:gd name="T17" fmla="*/ 71 h 179"/>
                  <a:gd name="T18" fmla="*/ 137 w 203"/>
                  <a:gd name="T19" fmla="*/ 83 h 179"/>
                  <a:gd name="T20" fmla="*/ 133 w 203"/>
                  <a:gd name="T21" fmla="*/ 91 h 179"/>
                  <a:gd name="T22" fmla="*/ 121 w 203"/>
                  <a:gd name="T23" fmla="*/ 91 h 179"/>
                  <a:gd name="T24" fmla="*/ 114 w 203"/>
                  <a:gd name="T25" fmla="*/ 76 h 179"/>
                  <a:gd name="T26" fmla="*/ 101 w 203"/>
                  <a:gd name="T27" fmla="*/ 73 h 179"/>
                  <a:gd name="T28" fmla="*/ 91 w 203"/>
                  <a:gd name="T29" fmla="*/ 63 h 179"/>
                  <a:gd name="T30" fmla="*/ 85 w 203"/>
                  <a:gd name="T31" fmla="*/ 66 h 179"/>
                  <a:gd name="T32" fmla="*/ 77 w 203"/>
                  <a:gd name="T33" fmla="*/ 69 h 179"/>
                  <a:gd name="T34" fmla="*/ 62 w 203"/>
                  <a:gd name="T35" fmla="*/ 64 h 179"/>
                  <a:gd name="T36" fmla="*/ 57 w 203"/>
                  <a:gd name="T37" fmla="*/ 55 h 179"/>
                  <a:gd name="T38" fmla="*/ 46 w 203"/>
                  <a:gd name="T39" fmla="*/ 56 h 179"/>
                  <a:gd name="T40" fmla="*/ 41 w 203"/>
                  <a:gd name="T41" fmla="*/ 52 h 179"/>
                  <a:gd name="T42" fmla="*/ 36 w 203"/>
                  <a:gd name="T43" fmla="*/ 48 h 179"/>
                  <a:gd name="T44" fmla="*/ 33 w 203"/>
                  <a:gd name="T45" fmla="*/ 83 h 179"/>
                  <a:gd name="T46" fmla="*/ 28 w 203"/>
                  <a:gd name="T47" fmla="*/ 87 h 179"/>
                  <a:gd name="T48" fmla="*/ 2 w 203"/>
                  <a:gd name="T49" fmla="*/ 86 h 179"/>
                  <a:gd name="T50" fmla="*/ 0 w 203"/>
                  <a:gd name="T51" fmla="*/ 145 h 179"/>
                  <a:gd name="T52" fmla="*/ 20 w 203"/>
                  <a:gd name="T53" fmla="*/ 172 h 179"/>
                  <a:gd name="T54" fmla="*/ 53 w 203"/>
                  <a:gd name="T55" fmla="*/ 171 h 179"/>
                  <a:gd name="T56" fmla="*/ 54 w 203"/>
                  <a:gd name="T57" fmla="*/ 175 h 179"/>
                  <a:gd name="T58" fmla="*/ 63 w 203"/>
                  <a:gd name="T59" fmla="*/ 174 h 179"/>
                  <a:gd name="T60" fmla="*/ 85 w 203"/>
                  <a:gd name="T61" fmla="*/ 177 h 179"/>
                  <a:gd name="T62" fmla="*/ 104 w 203"/>
                  <a:gd name="T63" fmla="*/ 157 h 179"/>
                  <a:gd name="T64" fmla="*/ 120 w 203"/>
                  <a:gd name="T65" fmla="*/ 145 h 179"/>
                  <a:gd name="T66" fmla="*/ 130 w 203"/>
                  <a:gd name="T67" fmla="*/ 136 h 179"/>
                  <a:gd name="T68" fmla="*/ 145 w 203"/>
                  <a:gd name="T69" fmla="*/ 136 h 179"/>
                  <a:gd name="T70" fmla="*/ 146 w 203"/>
                  <a:gd name="T71" fmla="*/ 136 h 179"/>
                  <a:gd name="T72" fmla="*/ 142 w 203"/>
                  <a:gd name="T73" fmla="*/ 123 h 179"/>
                  <a:gd name="T74" fmla="*/ 191 w 203"/>
                  <a:gd name="T75" fmla="*/ 105 h 179"/>
                  <a:gd name="T76" fmla="*/ 188 w 203"/>
                  <a:gd name="T77" fmla="*/ 97 h 179"/>
                  <a:gd name="T78" fmla="*/ 191 w 203"/>
                  <a:gd name="T79" fmla="*/ 80 h 179"/>
                  <a:gd name="T80" fmla="*/ 198 w 203"/>
                  <a:gd name="T81" fmla="*/ 75 h 179"/>
                  <a:gd name="T82" fmla="*/ 197 w 203"/>
                  <a:gd name="T83" fmla="*/ 47 h 179"/>
                  <a:gd name="T84" fmla="*/ 203 w 203"/>
                  <a:gd name="T85" fmla="*/ 43 h 179"/>
                  <a:gd name="T86" fmla="*/ 195 w 203"/>
                  <a:gd name="T87" fmla="*/ 24 h 179"/>
                  <a:gd name="T88" fmla="*/ 173 w 203"/>
                  <a:gd name="T89" fmla="*/ 14 h 179"/>
                  <a:gd name="T90" fmla="*/ 156 w 203"/>
                  <a:gd name="T91" fmla="*/ 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179">
                    <a:moveTo>
                      <a:pt x="156" y="8"/>
                    </a:moveTo>
                    <a:cubicBezTo>
                      <a:pt x="154" y="8"/>
                      <a:pt x="148" y="4"/>
                      <a:pt x="144" y="0"/>
                    </a:cubicBezTo>
                    <a:cubicBezTo>
                      <a:pt x="140" y="4"/>
                      <a:pt x="128" y="4"/>
                      <a:pt x="122" y="4"/>
                    </a:cubicBezTo>
                    <a:cubicBezTo>
                      <a:pt x="116" y="4"/>
                      <a:pt x="122" y="12"/>
                      <a:pt x="118" y="15"/>
                    </a:cubicBezTo>
                    <a:cubicBezTo>
                      <a:pt x="114" y="18"/>
                      <a:pt x="112" y="23"/>
                      <a:pt x="115" y="25"/>
                    </a:cubicBezTo>
                    <a:cubicBezTo>
                      <a:pt x="119" y="26"/>
                      <a:pt x="115" y="40"/>
                      <a:pt x="115" y="44"/>
                    </a:cubicBezTo>
                    <a:cubicBezTo>
                      <a:pt x="115" y="49"/>
                      <a:pt x="108" y="59"/>
                      <a:pt x="111" y="61"/>
                    </a:cubicBezTo>
                    <a:cubicBezTo>
                      <a:pt x="113" y="62"/>
                      <a:pt x="117" y="73"/>
                      <a:pt x="122" y="75"/>
                    </a:cubicBezTo>
                    <a:cubicBezTo>
                      <a:pt x="128" y="76"/>
                      <a:pt x="132" y="71"/>
                      <a:pt x="134" y="71"/>
                    </a:cubicBezTo>
                    <a:cubicBezTo>
                      <a:pt x="137" y="71"/>
                      <a:pt x="137" y="78"/>
                      <a:pt x="137" y="83"/>
                    </a:cubicBezTo>
                    <a:cubicBezTo>
                      <a:pt x="137" y="89"/>
                      <a:pt x="133" y="91"/>
                      <a:pt x="133" y="91"/>
                    </a:cubicBezTo>
                    <a:cubicBezTo>
                      <a:pt x="133" y="91"/>
                      <a:pt x="125" y="94"/>
                      <a:pt x="121" y="91"/>
                    </a:cubicBezTo>
                    <a:cubicBezTo>
                      <a:pt x="117" y="88"/>
                      <a:pt x="114" y="80"/>
                      <a:pt x="114" y="76"/>
                    </a:cubicBezTo>
                    <a:cubicBezTo>
                      <a:pt x="114" y="73"/>
                      <a:pt x="104" y="73"/>
                      <a:pt x="101" y="73"/>
                    </a:cubicBezTo>
                    <a:cubicBezTo>
                      <a:pt x="97" y="73"/>
                      <a:pt x="93" y="66"/>
                      <a:pt x="91" y="63"/>
                    </a:cubicBezTo>
                    <a:cubicBezTo>
                      <a:pt x="90" y="60"/>
                      <a:pt x="85" y="64"/>
                      <a:pt x="85" y="66"/>
                    </a:cubicBezTo>
                    <a:cubicBezTo>
                      <a:pt x="85" y="69"/>
                      <a:pt x="81" y="69"/>
                      <a:pt x="77" y="69"/>
                    </a:cubicBezTo>
                    <a:cubicBezTo>
                      <a:pt x="73" y="69"/>
                      <a:pt x="65" y="62"/>
                      <a:pt x="62" y="64"/>
                    </a:cubicBezTo>
                    <a:cubicBezTo>
                      <a:pt x="59" y="65"/>
                      <a:pt x="56" y="58"/>
                      <a:pt x="57" y="55"/>
                    </a:cubicBezTo>
                    <a:cubicBezTo>
                      <a:pt x="58" y="52"/>
                      <a:pt x="49" y="54"/>
                      <a:pt x="46" y="56"/>
                    </a:cubicBezTo>
                    <a:cubicBezTo>
                      <a:pt x="43" y="58"/>
                      <a:pt x="41" y="52"/>
                      <a:pt x="41" y="52"/>
                    </a:cubicBezTo>
                    <a:cubicBezTo>
                      <a:pt x="41" y="52"/>
                      <a:pt x="39" y="49"/>
                      <a:pt x="36" y="48"/>
                    </a:cubicBezTo>
                    <a:cubicBezTo>
                      <a:pt x="33" y="83"/>
                      <a:pt x="33" y="83"/>
                      <a:pt x="33" y="83"/>
                    </a:cubicBezTo>
                    <a:cubicBezTo>
                      <a:pt x="28" y="87"/>
                      <a:pt x="28" y="87"/>
                      <a:pt x="28" y="87"/>
                    </a:cubicBezTo>
                    <a:cubicBezTo>
                      <a:pt x="2" y="86"/>
                      <a:pt x="2" y="86"/>
                      <a:pt x="2" y="86"/>
                    </a:cubicBezTo>
                    <a:cubicBezTo>
                      <a:pt x="0" y="145"/>
                      <a:pt x="0" y="145"/>
                      <a:pt x="0" y="145"/>
                    </a:cubicBezTo>
                    <a:cubicBezTo>
                      <a:pt x="20" y="172"/>
                      <a:pt x="20" y="172"/>
                      <a:pt x="20" y="172"/>
                    </a:cubicBezTo>
                    <a:cubicBezTo>
                      <a:pt x="31" y="170"/>
                      <a:pt x="53" y="167"/>
                      <a:pt x="53" y="171"/>
                    </a:cubicBezTo>
                    <a:cubicBezTo>
                      <a:pt x="53" y="172"/>
                      <a:pt x="53" y="173"/>
                      <a:pt x="54" y="175"/>
                    </a:cubicBezTo>
                    <a:cubicBezTo>
                      <a:pt x="58" y="174"/>
                      <a:pt x="61" y="173"/>
                      <a:pt x="63" y="174"/>
                    </a:cubicBezTo>
                    <a:cubicBezTo>
                      <a:pt x="67" y="174"/>
                      <a:pt x="81" y="179"/>
                      <a:pt x="85" y="177"/>
                    </a:cubicBezTo>
                    <a:cubicBezTo>
                      <a:pt x="90" y="175"/>
                      <a:pt x="97" y="160"/>
                      <a:pt x="104" y="157"/>
                    </a:cubicBezTo>
                    <a:cubicBezTo>
                      <a:pt x="110" y="155"/>
                      <a:pt x="120" y="148"/>
                      <a:pt x="120" y="145"/>
                    </a:cubicBezTo>
                    <a:cubicBezTo>
                      <a:pt x="120" y="142"/>
                      <a:pt x="120" y="139"/>
                      <a:pt x="130" y="136"/>
                    </a:cubicBezTo>
                    <a:cubicBezTo>
                      <a:pt x="145" y="136"/>
                      <a:pt x="145" y="136"/>
                      <a:pt x="145" y="136"/>
                    </a:cubicBezTo>
                    <a:cubicBezTo>
                      <a:pt x="146" y="136"/>
                      <a:pt x="146" y="136"/>
                      <a:pt x="146" y="136"/>
                    </a:cubicBezTo>
                    <a:cubicBezTo>
                      <a:pt x="142" y="123"/>
                      <a:pt x="142" y="123"/>
                      <a:pt x="142" y="123"/>
                    </a:cubicBezTo>
                    <a:cubicBezTo>
                      <a:pt x="142" y="123"/>
                      <a:pt x="189" y="105"/>
                      <a:pt x="191" y="105"/>
                    </a:cubicBezTo>
                    <a:cubicBezTo>
                      <a:pt x="189" y="101"/>
                      <a:pt x="187" y="98"/>
                      <a:pt x="188" y="97"/>
                    </a:cubicBezTo>
                    <a:cubicBezTo>
                      <a:pt x="190" y="96"/>
                      <a:pt x="191" y="84"/>
                      <a:pt x="191" y="80"/>
                    </a:cubicBezTo>
                    <a:cubicBezTo>
                      <a:pt x="191" y="76"/>
                      <a:pt x="202" y="79"/>
                      <a:pt x="198" y="75"/>
                    </a:cubicBezTo>
                    <a:cubicBezTo>
                      <a:pt x="194" y="72"/>
                      <a:pt x="195" y="51"/>
                      <a:pt x="197" y="47"/>
                    </a:cubicBezTo>
                    <a:cubicBezTo>
                      <a:pt x="199" y="42"/>
                      <a:pt x="203" y="47"/>
                      <a:pt x="203" y="43"/>
                    </a:cubicBezTo>
                    <a:cubicBezTo>
                      <a:pt x="203" y="39"/>
                      <a:pt x="198" y="28"/>
                      <a:pt x="195" y="24"/>
                    </a:cubicBezTo>
                    <a:cubicBezTo>
                      <a:pt x="193" y="21"/>
                      <a:pt x="177" y="15"/>
                      <a:pt x="173" y="14"/>
                    </a:cubicBezTo>
                    <a:cubicBezTo>
                      <a:pt x="168" y="13"/>
                      <a:pt x="161" y="8"/>
                      <a:pt x="156" y="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6" name="Freeform 1575">
                <a:extLst>
                  <a:ext uri="{FF2B5EF4-FFF2-40B4-BE49-F238E27FC236}">
                    <a16:creationId xmlns:a16="http://schemas.microsoft.com/office/drawing/2014/main" id="{7881C87C-15D1-4840-B5EA-D5D1C7901B73}"/>
                  </a:ext>
                </a:extLst>
              </p:cNvPr>
              <p:cNvSpPr>
                <a:spLocks/>
              </p:cNvSpPr>
              <p:nvPr/>
            </p:nvSpPr>
            <p:spPr bwMode="auto">
              <a:xfrm>
                <a:off x="5381815" y="3313223"/>
                <a:ext cx="46039" cy="38101"/>
              </a:xfrm>
              <a:custGeom>
                <a:avLst/>
                <a:gdLst>
                  <a:gd name="T0" fmla="*/ 28 w 35"/>
                  <a:gd name="T1" fmla="*/ 0 h 30"/>
                  <a:gd name="T2" fmla="*/ 18 w 35"/>
                  <a:gd name="T3" fmla="*/ 3 h 30"/>
                  <a:gd name="T4" fmla="*/ 9 w 35"/>
                  <a:gd name="T5" fmla="*/ 4 h 30"/>
                  <a:gd name="T6" fmla="*/ 7 w 35"/>
                  <a:gd name="T7" fmla="*/ 6 h 30"/>
                  <a:gd name="T8" fmla="*/ 4 w 35"/>
                  <a:gd name="T9" fmla="*/ 17 h 30"/>
                  <a:gd name="T10" fmla="*/ 0 w 35"/>
                  <a:gd name="T11" fmla="*/ 22 h 30"/>
                  <a:gd name="T12" fmla="*/ 3 w 35"/>
                  <a:gd name="T13" fmla="*/ 28 h 30"/>
                  <a:gd name="T14" fmla="*/ 9 w 35"/>
                  <a:gd name="T15" fmla="*/ 28 h 30"/>
                  <a:gd name="T16" fmla="*/ 18 w 35"/>
                  <a:gd name="T17" fmla="*/ 23 h 30"/>
                  <a:gd name="T18" fmla="*/ 34 w 35"/>
                  <a:gd name="T19" fmla="*/ 19 h 30"/>
                  <a:gd name="T20" fmla="*/ 31 w 35"/>
                  <a:gd name="T21" fmla="*/ 7 h 30"/>
                  <a:gd name="T22" fmla="*/ 28 w 35"/>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0">
                    <a:moveTo>
                      <a:pt x="28" y="0"/>
                    </a:moveTo>
                    <a:cubicBezTo>
                      <a:pt x="24" y="1"/>
                      <a:pt x="20" y="2"/>
                      <a:pt x="18" y="3"/>
                    </a:cubicBezTo>
                    <a:cubicBezTo>
                      <a:pt x="16" y="4"/>
                      <a:pt x="14" y="5"/>
                      <a:pt x="9" y="4"/>
                    </a:cubicBezTo>
                    <a:cubicBezTo>
                      <a:pt x="9" y="5"/>
                      <a:pt x="8" y="6"/>
                      <a:pt x="7" y="6"/>
                    </a:cubicBezTo>
                    <a:cubicBezTo>
                      <a:pt x="3" y="8"/>
                      <a:pt x="4" y="17"/>
                      <a:pt x="4" y="17"/>
                    </a:cubicBezTo>
                    <a:cubicBezTo>
                      <a:pt x="4" y="17"/>
                      <a:pt x="0" y="18"/>
                      <a:pt x="0" y="22"/>
                    </a:cubicBezTo>
                    <a:cubicBezTo>
                      <a:pt x="0" y="26"/>
                      <a:pt x="2" y="27"/>
                      <a:pt x="3" y="28"/>
                    </a:cubicBezTo>
                    <a:cubicBezTo>
                      <a:pt x="6" y="28"/>
                      <a:pt x="8" y="28"/>
                      <a:pt x="9" y="28"/>
                    </a:cubicBezTo>
                    <a:cubicBezTo>
                      <a:pt x="19" y="30"/>
                      <a:pt x="18" y="23"/>
                      <a:pt x="18" y="23"/>
                    </a:cubicBezTo>
                    <a:cubicBezTo>
                      <a:pt x="18" y="23"/>
                      <a:pt x="33" y="24"/>
                      <a:pt x="34" y="19"/>
                    </a:cubicBezTo>
                    <a:cubicBezTo>
                      <a:pt x="35" y="15"/>
                      <a:pt x="31" y="7"/>
                      <a:pt x="31" y="7"/>
                    </a:cubicBezTo>
                    <a:lnTo>
                      <a:pt x="28" y="0"/>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7" name="Freeform 1576">
                <a:extLst>
                  <a:ext uri="{FF2B5EF4-FFF2-40B4-BE49-F238E27FC236}">
                    <a16:creationId xmlns:a16="http://schemas.microsoft.com/office/drawing/2014/main" id="{BB3A6349-C66D-4228-ACA6-626158F47E7C}"/>
                  </a:ext>
                </a:extLst>
              </p:cNvPr>
              <p:cNvSpPr>
                <a:spLocks/>
              </p:cNvSpPr>
              <p:nvPr/>
            </p:nvSpPr>
            <p:spPr bwMode="auto">
              <a:xfrm>
                <a:off x="5654875" y="3016351"/>
                <a:ext cx="234958" cy="307985"/>
              </a:xfrm>
              <a:custGeom>
                <a:avLst/>
                <a:gdLst>
                  <a:gd name="T0" fmla="*/ 43 w 183"/>
                  <a:gd name="T1" fmla="*/ 46 h 246"/>
                  <a:gd name="T2" fmla="*/ 55 w 183"/>
                  <a:gd name="T3" fmla="*/ 57 h 246"/>
                  <a:gd name="T4" fmla="*/ 90 w 183"/>
                  <a:gd name="T5" fmla="*/ 69 h 246"/>
                  <a:gd name="T6" fmla="*/ 114 w 183"/>
                  <a:gd name="T7" fmla="*/ 75 h 246"/>
                  <a:gd name="T8" fmla="*/ 121 w 183"/>
                  <a:gd name="T9" fmla="*/ 79 h 246"/>
                  <a:gd name="T10" fmla="*/ 74 w 183"/>
                  <a:gd name="T11" fmla="*/ 126 h 246"/>
                  <a:gd name="T12" fmla="*/ 54 w 183"/>
                  <a:gd name="T13" fmla="*/ 129 h 246"/>
                  <a:gd name="T14" fmla="*/ 31 w 183"/>
                  <a:gd name="T15" fmla="*/ 141 h 246"/>
                  <a:gd name="T16" fmla="*/ 17 w 183"/>
                  <a:gd name="T17" fmla="*/ 144 h 246"/>
                  <a:gd name="T18" fmla="*/ 8 w 183"/>
                  <a:gd name="T19" fmla="*/ 156 h 246"/>
                  <a:gd name="T20" fmla="*/ 0 w 183"/>
                  <a:gd name="T21" fmla="*/ 169 h 246"/>
                  <a:gd name="T22" fmla="*/ 1 w 183"/>
                  <a:gd name="T23" fmla="*/ 232 h 246"/>
                  <a:gd name="T24" fmla="*/ 10 w 183"/>
                  <a:gd name="T25" fmla="*/ 246 h 246"/>
                  <a:gd name="T26" fmla="*/ 49 w 183"/>
                  <a:gd name="T27" fmla="*/ 204 h 246"/>
                  <a:gd name="T28" fmla="*/ 80 w 183"/>
                  <a:gd name="T29" fmla="*/ 181 h 246"/>
                  <a:gd name="T30" fmla="*/ 124 w 183"/>
                  <a:gd name="T31" fmla="*/ 138 h 246"/>
                  <a:gd name="T32" fmla="*/ 144 w 183"/>
                  <a:gd name="T33" fmla="*/ 105 h 246"/>
                  <a:gd name="T34" fmla="*/ 160 w 183"/>
                  <a:gd name="T35" fmla="*/ 78 h 246"/>
                  <a:gd name="T36" fmla="*/ 176 w 183"/>
                  <a:gd name="T37" fmla="*/ 43 h 246"/>
                  <a:gd name="T38" fmla="*/ 182 w 183"/>
                  <a:gd name="T39" fmla="*/ 12 h 246"/>
                  <a:gd name="T40" fmla="*/ 171 w 183"/>
                  <a:gd name="T41" fmla="*/ 6 h 246"/>
                  <a:gd name="T42" fmla="*/ 131 w 183"/>
                  <a:gd name="T43" fmla="*/ 17 h 246"/>
                  <a:gd name="T44" fmla="*/ 103 w 183"/>
                  <a:gd name="T45" fmla="*/ 23 h 246"/>
                  <a:gd name="T46" fmla="*/ 80 w 183"/>
                  <a:gd name="T47" fmla="*/ 27 h 246"/>
                  <a:gd name="T48" fmla="*/ 51 w 183"/>
                  <a:gd name="T49" fmla="*/ 25 h 246"/>
                  <a:gd name="T50" fmla="*/ 42 w 183"/>
                  <a:gd name="T51" fmla="*/ 15 h 246"/>
                  <a:gd name="T52" fmla="*/ 32 w 183"/>
                  <a:gd name="T53" fmla="*/ 30 h 246"/>
                  <a:gd name="T54" fmla="*/ 43 w 183"/>
                  <a:gd name="T55" fmla="*/ 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 h="246">
                    <a:moveTo>
                      <a:pt x="43" y="46"/>
                    </a:moveTo>
                    <a:cubicBezTo>
                      <a:pt x="46" y="48"/>
                      <a:pt x="51" y="56"/>
                      <a:pt x="55" y="57"/>
                    </a:cubicBezTo>
                    <a:cubicBezTo>
                      <a:pt x="58" y="58"/>
                      <a:pt x="78" y="64"/>
                      <a:pt x="90" y="69"/>
                    </a:cubicBezTo>
                    <a:cubicBezTo>
                      <a:pt x="103" y="74"/>
                      <a:pt x="111" y="75"/>
                      <a:pt x="114" y="75"/>
                    </a:cubicBezTo>
                    <a:cubicBezTo>
                      <a:pt x="118" y="75"/>
                      <a:pt x="124" y="76"/>
                      <a:pt x="121" y="79"/>
                    </a:cubicBezTo>
                    <a:cubicBezTo>
                      <a:pt x="117" y="81"/>
                      <a:pt x="79" y="120"/>
                      <a:pt x="74" y="126"/>
                    </a:cubicBezTo>
                    <a:cubicBezTo>
                      <a:pt x="69" y="131"/>
                      <a:pt x="66" y="129"/>
                      <a:pt x="54" y="129"/>
                    </a:cubicBezTo>
                    <a:cubicBezTo>
                      <a:pt x="43" y="129"/>
                      <a:pt x="34" y="142"/>
                      <a:pt x="31" y="141"/>
                    </a:cubicBezTo>
                    <a:cubicBezTo>
                      <a:pt x="29" y="141"/>
                      <a:pt x="23" y="142"/>
                      <a:pt x="17" y="144"/>
                    </a:cubicBezTo>
                    <a:cubicBezTo>
                      <a:pt x="8" y="156"/>
                      <a:pt x="8" y="156"/>
                      <a:pt x="8" y="156"/>
                    </a:cubicBezTo>
                    <a:cubicBezTo>
                      <a:pt x="0" y="169"/>
                      <a:pt x="0" y="169"/>
                      <a:pt x="0" y="169"/>
                    </a:cubicBezTo>
                    <a:cubicBezTo>
                      <a:pt x="1" y="232"/>
                      <a:pt x="1" y="232"/>
                      <a:pt x="1" y="232"/>
                    </a:cubicBezTo>
                    <a:cubicBezTo>
                      <a:pt x="10" y="246"/>
                      <a:pt x="10" y="246"/>
                      <a:pt x="10" y="246"/>
                    </a:cubicBezTo>
                    <a:cubicBezTo>
                      <a:pt x="17" y="236"/>
                      <a:pt x="35" y="219"/>
                      <a:pt x="49" y="204"/>
                    </a:cubicBezTo>
                    <a:cubicBezTo>
                      <a:pt x="64" y="189"/>
                      <a:pt x="72" y="185"/>
                      <a:pt x="80" y="181"/>
                    </a:cubicBezTo>
                    <a:cubicBezTo>
                      <a:pt x="88" y="177"/>
                      <a:pt x="109" y="156"/>
                      <a:pt x="124" y="138"/>
                    </a:cubicBezTo>
                    <a:cubicBezTo>
                      <a:pt x="133" y="126"/>
                      <a:pt x="143" y="113"/>
                      <a:pt x="144" y="105"/>
                    </a:cubicBezTo>
                    <a:cubicBezTo>
                      <a:pt x="145" y="97"/>
                      <a:pt x="154" y="86"/>
                      <a:pt x="160" y="78"/>
                    </a:cubicBezTo>
                    <a:cubicBezTo>
                      <a:pt x="166" y="70"/>
                      <a:pt x="177" y="49"/>
                      <a:pt x="176" y="43"/>
                    </a:cubicBezTo>
                    <a:cubicBezTo>
                      <a:pt x="176" y="37"/>
                      <a:pt x="182" y="23"/>
                      <a:pt x="182" y="12"/>
                    </a:cubicBezTo>
                    <a:cubicBezTo>
                      <a:pt x="183" y="1"/>
                      <a:pt x="174" y="0"/>
                      <a:pt x="171" y="6"/>
                    </a:cubicBezTo>
                    <a:cubicBezTo>
                      <a:pt x="168" y="12"/>
                      <a:pt x="146" y="16"/>
                      <a:pt x="131" y="17"/>
                    </a:cubicBezTo>
                    <a:cubicBezTo>
                      <a:pt x="117" y="17"/>
                      <a:pt x="108" y="18"/>
                      <a:pt x="103" y="23"/>
                    </a:cubicBezTo>
                    <a:cubicBezTo>
                      <a:pt x="98" y="28"/>
                      <a:pt x="85" y="22"/>
                      <a:pt x="80" y="27"/>
                    </a:cubicBezTo>
                    <a:cubicBezTo>
                      <a:pt x="76" y="33"/>
                      <a:pt x="57" y="38"/>
                      <a:pt x="51" y="25"/>
                    </a:cubicBezTo>
                    <a:cubicBezTo>
                      <a:pt x="48" y="20"/>
                      <a:pt x="45" y="17"/>
                      <a:pt x="42" y="15"/>
                    </a:cubicBezTo>
                    <a:cubicBezTo>
                      <a:pt x="37" y="20"/>
                      <a:pt x="31" y="28"/>
                      <a:pt x="32" y="30"/>
                    </a:cubicBezTo>
                    <a:cubicBezTo>
                      <a:pt x="34" y="34"/>
                      <a:pt x="40" y="45"/>
                      <a:pt x="43" y="4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8" name="Freeform 1577">
                <a:extLst>
                  <a:ext uri="{FF2B5EF4-FFF2-40B4-BE49-F238E27FC236}">
                    <a16:creationId xmlns:a16="http://schemas.microsoft.com/office/drawing/2014/main" id="{352E7649-C7F1-4DE2-B606-CB5BABCF50EC}"/>
                  </a:ext>
                </a:extLst>
              </p:cNvPr>
              <p:cNvSpPr>
                <a:spLocks/>
              </p:cNvSpPr>
              <p:nvPr/>
            </p:nvSpPr>
            <p:spPr bwMode="auto">
              <a:xfrm>
                <a:off x="4446745" y="2454357"/>
                <a:ext cx="271472" cy="211145"/>
              </a:xfrm>
              <a:custGeom>
                <a:avLst/>
                <a:gdLst>
                  <a:gd name="T0" fmla="*/ 78 w 212"/>
                  <a:gd name="T1" fmla="*/ 169 h 169"/>
                  <a:gd name="T2" fmla="*/ 78 w 212"/>
                  <a:gd name="T3" fmla="*/ 145 h 169"/>
                  <a:gd name="T4" fmla="*/ 106 w 212"/>
                  <a:gd name="T5" fmla="*/ 126 h 169"/>
                  <a:gd name="T6" fmla="*/ 118 w 212"/>
                  <a:gd name="T7" fmla="*/ 123 h 169"/>
                  <a:gd name="T8" fmla="*/ 133 w 212"/>
                  <a:gd name="T9" fmla="*/ 120 h 169"/>
                  <a:gd name="T10" fmla="*/ 142 w 212"/>
                  <a:gd name="T11" fmla="*/ 109 h 169"/>
                  <a:gd name="T12" fmla="*/ 156 w 212"/>
                  <a:gd name="T13" fmla="*/ 105 h 169"/>
                  <a:gd name="T14" fmla="*/ 164 w 212"/>
                  <a:gd name="T15" fmla="*/ 99 h 169"/>
                  <a:gd name="T16" fmla="*/ 166 w 212"/>
                  <a:gd name="T17" fmla="*/ 89 h 169"/>
                  <a:gd name="T18" fmla="*/ 172 w 212"/>
                  <a:gd name="T19" fmla="*/ 84 h 169"/>
                  <a:gd name="T20" fmla="*/ 182 w 212"/>
                  <a:gd name="T21" fmla="*/ 78 h 169"/>
                  <a:gd name="T22" fmla="*/ 208 w 212"/>
                  <a:gd name="T23" fmla="*/ 76 h 169"/>
                  <a:gd name="T24" fmla="*/ 212 w 212"/>
                  <a:gd name="T25" fmla="*/ 70 h 169"/>
                  <a:gd name="T26" fmla="*/ 205 w 212"/>
                  <a:gd name="T27" fmla="*/ 57 h 169"/>
                  <a:gd name="T28" fmla="*/ 204 w 212"/>
                  <a:gd name="T29" fmla="*/ 41 h 169"/>
                  <a:gd name="T30" fmla="*/ 199 w 212"/>
                  <a:gd name="T31" fmla="*/ 23 h 169"/>
                  <a:gd name="T32" fmla="*/ 196 w 212"/>
                  <a:gd name="T33" fmla="*/ 18 h 169"/>
                  <a:gd name="T34" fmla="*/ 175 w 212"/>
                  <a:gd name="T35" fmla="*/ 13 h 169"/>
                  <a:gd name="T36" fmla="*/ 145 w 212"/>
                  <a:gd name="T37" fmla="*/ 10 h 169"/>
                  <a:gd name="T38" fmla="*/ 129 w 212"/>
                  <a:gd name="T39" fmla="*/ 2 h 169"/>
                  <a:gd name="T40" fmla="*/ 110 w 212"/>
                  <a:gd name="T41" fmla="*/ 38 h 169"/>
                  <a:gd name="T42" fmla="*/ 83 w 212"/>
                  <a:gd name="T43" fmla="*/ 51 h 169"/>
                  <a:gd name="T44" fmla="*/ 69 w 212"/>
                  <a:gd name="T45" fmla="*/ 66 h 169"/>
                  <a:gd name="T46" fmla="*/ 60 w 212"/>
                  <a:gd name="T47" fmla="*/ 83 h 169"/>
                  <a:gd name="T48" fmla="*/ 60 w 212"/>
                  <a:gd name="T49" fmla="*/ 110 h 169"/>
                  <a:gd name="T50" fmla="*/ 39 w 212"/>
                  <a:gd name="T51" fmla="*/ 138 h 169"/>
                  <a:gd name="T52" fmla="*/ 13 w 212"/>
                  <a:gd name="T53" fmla="*/ 156 h 169"/>
                  <a:gd name="T54" fmla="*/ 0 w 212"/>
                  <a:gd name="T55" fmla="*/ 162 h 169"/>
                  <a:gd name="T56" fmla="*/ 66 w 212"/>
                  <a:gd name="T57" fmla="*/ 162 h 169"/>
                  <a:gd name="T58" fmla="*/ 78 w 212"/>
                  <a:gd name="T59"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169">
                    <a:moveTo>
                      <a:pt x="78" y="169"/>
                    </a:moveTo>
                    <a:cubicBezTo>
                      <a:pt x="78" y="157"/>
                      <a:pt x="78" y="146"/>
                      <a:pt x="78" y="145"/>
                    </a:cubicBezTo>
                    <a:cubicBezTo>
                      <a:pt x="78" y="143"/>
                      <a:pt x="102" y="129"/>
                      <a:pt x="106" y="126"/>
                    </a:cubicBezTo>
                    <a:cubicBezTo>
                      <a:pt x="110" y="124"/>
                      <a:pt x="118" y="128"/>
                      <a:pt x="118" y="123"/>
                    </a:cubicBezTo>
                    <a:cubicBezTo>
                      <a:pt x="118" y="118"/>
                      <a:pt x="127" y="121"/>
                      <a:pt x="133" y="120"/>
                    </a:cubicBezTo>
                    <a:cubicBezTo>
                      <a:pt x="139" y="118"/>
                      <a:pt x="142" y="114"/>
                      <a:pt x="142" y="109"/>
                    </a:cubicBezTo>
                    <a:cubicBezTo>
                      <a:pt x="142" y="104"/>
                      <a:pt x="150" y="105"/>
                      <a:pt x="156" y="105"/>
                    </a:cubicBezTo>
                    <a:cubicBezTo>
                      <a:pt x="161" y="104"/>
                      <a:pt x="160" y="99"/>
                      <a:pt x="164" y="99"/>
                    </a:cubicBezTo>
                    <a:cubicBezTo>
                      <a:pt x="167" y="99"/>
                      <a:pt x="165" y="94"/>
                      <a:pt x="166" y="89"/>
                    </a:cubicBezTo>
                    <a:cubicBezTo>
                      <a:pt x="166" y="83"/>
                      <a:pt x="166" y="84"/>
                      <a:pt x="172" y="84"/>
                    </a:cubicBezTo>
                    <a:cubicBezTo>
                      <a:pt x="177" y="84"/>
                      <a:pt x="182" y="81"/>
                      <a:pt x="182" y="78"/>
                    </a:cubicBezTo>
                    <a:cubicBezTo>
                      <a:pt x="182" y="74"/>
                      <a:pt x="204" y="76"/>
                      <a:pt x="208" y="76"/>
                    </a:cubicBezTo>
                    <a:cubicBezTo>
                      <a:pt x="211" y="76"/>
                      <a:pt x="212" y="72"/>
                      <a:pt x="212" y="70"/>
                    </a:cubicBezTo>
                    <a:cubicBezTo>
                      <a:pt x="211" y="67"/>
                      <a:pt x="208" y="58"/>
                      <a:pt x="205" y="57"/>
                    </a:cubicBezTo>
                    <a:cubicBezTo>
                      <a:pt x="202" y="57"/>
                      <a:pt x="204" y="48"/>
                      <a:pt x="204" y="41"/>
                    </a:cubicBezTo>
                    <a:cubicBezTo>
                      <a:pt x="204" y="34"/>
                      <a:pt x="203" y="28"/>
                      <a:pt x="199" y="23"/>
                    </a:cubicBezTo>
                    <a:cubicBezTo>
                      <a:pt x="198" y="22"/>
                      <a:pt x="197" y="20"/>
                      <a:pt x="196" y="18"/>
                    </a:cubicBezTo>
                    <a:cubicBezTo>
                      <a:pt x="189" y="18"/>
                      <a:pt x="182" y="13"/>
                      <a:pt x="175" y="13"/>
                    </a:cubicBezTo>
                    <a:cubicBezTo>
                      <a:pt x="166" y="13"/>
                      <a:pt x="152" y="17"/>
                      <a:pt x="145" y="10"/>
                    </a:cubicBezTo>
                    <a:cubicBezTo>
                      <a:pt x="139" y="2"/>
                      <a:pt x="134" y="0"/>
                      <a:pt x="129" y="2"/>
                    </a:cubicBezTo>
                    <a:cubicBezTo>
                      <a:pt x="124" y="4"/>
                      <a:pt x="115" y="30"/>
                      <a:pt x="110" y="38"/>
                    </a:cubicBezTo>
                    <a:cubicBezTo>
                      <a:pt x="104" y="46"/>
                      <a:pt x="90" y="51"/>
                      <a:pt x="83" y="51"/>
                    </a:cubicBezTo>
                    <a:cubicBezTo>
                      <a:pt x="76" y="51"/>
                      <a:pt x="75" y="62"/>
                      <a:pt x="69" y="66"/>
                    </a:cubicBezTo>
                    <a:cubicBezTo>
                      <a:pt x="64" y="70"/>
                      <a:pt x="66" y="77"/>
                      <a:pt x="60" y="83"/>
                    </a:cubicBezTo>
                    <a:cubicBezTo>
                      <a:pt x="53" y="88"/>
                      <a:pt x="56" y="104"/>
                      <a:pt x="60" y="110"/>
                    </a:cubicBezTo>
                    <a:cubicBezTo>
                      <a:pt x="63" y="115"/>
                      <a:pt x="48" y="133"/>
                      <a:pt x="39" y="138"/>
                    </a:cubicBezTo>
                    <a:cubicBezTo>
                      <a:pt x="30" y="144"/>
                      <a:pt x="27" y="154"/>
                      <a:pt x="13" y="156"/>
                    </a:cubicBezTo>
                    <a:cubicBezTo>
                      <a:pt x="7" y="157"/>
                      <a:pt x="3" y="159"/>
                      <a:pt x="0" y="162"/>
                    </a:cubicBezTo>
                    <a:cubicBezTo>
                      <a:pt x="22" y="162"/>
                      <a:pt x="55" y="162"/>
                      <a:pt x="66" y="162"/>
                    </a:cubicBezTo>
                    <a:cubicBezTo>
                      <a:pt x="79" y="162"/>
                      <a:pt x="76" y="165"/>
                      <a:pt x="78" y="16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9" name="Freeform 1578">
                <a:extLst>
                  <a:ext uri="{FF2B5EF4-FFF2-40B4-BE49-F238E27FC236}">
                    <a16:creationId xmlns:a16="http://schemas.microsoft.com/office/drawing/2014/main" id="{31F00A88-9A40-4EC6-AE7B-5D61349099B9}"/>
                  </a:ext>
                </a:extLst>
              </p:cNvPr>
              <p:cNvSpPr>
                <a:spLocks/>
              </p:cNvSpPr>
              <p:nvPr/>
            </p:nvSpPr>
            <p:spPr bwMode="auto">
              <a:xfrm>
                <a:off x="4910311" y="2414668"/>
                <a:ext cx="98429" cy="180981"/>
              </a:xfrm>
              <a:custGeom>
                <a:avLst/>
                <a:gdLst>
                  <a:gd name="T0" fmla="*/ 21 w 76"/>
                  <a:gd name="T1" fmla="*/ 37 h 144"/>
                  <a:gd name="T2" fmla="*/ 15 w 76"/>
                  <a:gd name="T3" fmla="*/ 56 h 144"/>
                  <a:gd name="T4" fmla="*/ 4 w 76"/>
                  <a:gd name="T5" fmla="*/ 67 h 144"/>
                  <a:gd name="T6" fmla="*/ 11 w 76"/>
                  <a:gd name="T7" fmla="*/ 86 h 144"/>
                  <a:gd name="T8" fmla="*/ 19 w 76"/>
                  <a:gd name="T9" fmla="*/ 97 h 144"/>
                  <a:gd name="T10" fmla="*/ 32 w 76"/>
                  <a:gd name="T11" fmla="*/ 108 h 144"/>
                  <a:gd name="T12" fmla="*/ 40 w 76"/>
                  <a:gd name="T13" fmla="*/ 139 h 144"/>
                  <a:gd name="T14" fmla="*/ 42 w 76"/>
                  <a:gd name="T15" fmla="*/ 144 h 144"/>
                  <a:gd name="T16" fmla="*/ 49 w 76"/>
                  <a:gd name="T17" fmla="*/ 137 h 144"/>
                  <a:gd name="T18" fmla="*/ 52 w 76"/>
                  <a:gd name="T19" fmla="*/ 123 h 144"/>
                  <a:gd name="T20" fmla="*/ 54 w 76"/>
                  <a:gd name="T21" fmla="*/ 115 h 144"/>
                  <a:gd name="T22" fmla="*/ 68 w 76"/>
                  <a:gd name="T23" fmla="*/ 102 h 144"/>
                  <a:gd name="T24" fmla="*/ 75 w 76"/>
                  <a:gd name="T25" fmla="*/ 97 h 144"/>
                  <a:gd name="T26" fmla="*/ 76 w 76"/>
                  <a:gd name="T27" fmla="*/ 88 h 144"/>
                  <a:gd name="T28" fmla="*/ 69 w 76"/>
                  <a:gd name="T29" fmla="*/ 80 h 144"/>
                  <a:gd name="T30" fmla="*/ 62 w 76"/>
                  <a:gd name="T31" fmla="*/ 74 h 144"/>
                  <a:gd name="T32" fmla="*/ 48 w 76"/>
                  <a:gd name="T33" fmla="*/ 68 h 144"/>
                  <a:gd name="T34" fmla="*/ 62 w 76"/>
                  <a:gd name="T35" fmla="*/ 56 h 144"/>
                  <a:gd name="T36" fmla="*/ 62 w 76"/>
                  <a:gd name="T37" fmla="*/ 32 h 144"/>
                  <a:gd name="T38" fmla="*/ 65 w 76"/>
                  <a:gd name="T39" fmla="*/ 17 h 144"/>
                  <a:gd name="T40" fmla="*/ 63 w 76"/>
                  <a:gd name="T41" fmla="*/ 11 h 144"/>
                  <a:gd name="T42" fmla="*/ 54 w 76"/>
                  <a:gd name="T43" fmla="*/ 8 h 144"/>
                  <a:gd name="T44" fmla="*/ 30 w 76"/>
                  <a:gd name="T45" fmla="*/ 6 h 144"/>
                  <a:gd name="T46" fmla="*/ 21 w 76"/>
                  <a:gd name="T47" fmla="*/ 9 h 144"/>
                  <a:gd name="T48" fmla="*/ 21 w 76"/>
                  <a:gd name="T49"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44">
                    <a:moveTo>
                      <a:pt x="21" y="37"/>
                    </a:moveTo>
                    <a:cubicBezTo>
                      <a:pt x="25" y="43"/>
                      <a:pt x="20" y="53"/>
                      <a:pt x="15" y="56"/>
                    </a:cubicBezTo>
                    <a:cubicBezTo>
                      <a:pt x="11" y="58"/>
                      <a:pt x="8" y="67"/>
                      <a:pt x="4" y="67"/>
                    </a:cubicBezTo>
                    <a:cubicBezTo>
                      <a:pt x="0" y="67"/>
                      <a:pt x="4" y="83"/>
                      <a:pt x="11" y="86"/>
                    </a:cubicBezTo>
                    <a:cubicBezTo>
                      <a:pt x="19" y="89"/>
                      <a:pt x="19" y="94"/>
                      <a:pt x="19" y="97"/>
                    </a:cubicBezTo>
                    <a:cubicBezTo>
                      <a:pt x="19" y="100"/>
                      <a:pt x="29" y="103"/>
                      <a:pt x="32" y="108"/>
                    </a:cubicBezTo>
                    <a:cubicBezTo>
                      <a:pt x="35" y="112"/>
                      <a:pt x="40" y="132"/>
                      <a:pt x="40" y="139"/>
                    </a:cubicBezTo>
                    <a:cubicBezTo>
                      <a:pt x="40" y="141"/>
                      <a:pt x="41" y="142"/>
                      <a:pt x="42" y="144"/>
                    </a:cubicBezTo>
                    <a:cubicBezTo>
                      <a:pt x="45" y="142"/>
                      <a:pt x="48" y="140"/>
                      <a:pt x="49" y="137"/>
                    </a:cubicBezTo>
                    <a:cubicBezTo>
                      <a:pt x="52" y="133"/>
                      <a:pt x="53" y="125"/>
                      <a:pt x="52" y="123"/>
                    </a:cubicBezTo>
                    <a:cubicBezTo>
                      <a:pt x="51" y="121"/>
                      <a:pt x="52" y="117"/>
                      <a:pt x="54" y="115"/>
                    </a:cubicBezTo>
                    <a:cubicBezTo>
                      <a:pt x="56" y="113"/>
                      <a:pt x="66" y="103"/>
                      <a:pt x="68" y="102"/>
                    </a:cubicBezTo>
                    <a:cubicBezTo>
                      <a:pt x="69" y="102"/>
                      <a:pt x="75" y="103"/>
                      <a:pt x="75" y="97"/>
                    </a:cubicBezTo>
                    <a:cubicBezTo>
                      <a:pt x="75" y="95"/>
                      <a:pt x="75" y="91"/>
                      <a:pt x="76" y="88"/>
                    </a:cubicBezTo>
                    <a:cubicBezTo>
                      <a:pt x="71" y="85"/>
                      <a:pt x="69" y="82"/>
                      <a:pt x="69" y="80"/>
                    </a:cubicBezTo>
                    <a:cubicBezTo>
                      <a:pt x="69" y="77"/>
                      <a:pt x="64" y="71"/>
                      <a:pt x="62" y="74"/>
                    </a:cubicBezTo>
                    <a:cubicBezTo>
                      <a:pt x="59" y="77"/>
                      <a:pt x="49" y="75"/>
                      <a:pt x="48" y="68"/>
                    </a:cubicBezTo>
                    <a:cubicBezTo>
                      <a:pt x="46" y="62"/>
                      <a:pt x="54" y="62"/>
                      <a:pt x="62" y="56"/>
                    </a:cubicBezTo>
                    <a:cubicBezTo>
                      <a:pt x="69" y="50"/>
                      <a:pt x="70" y="39"/>
                      <a:pt x="62" y="32"/>
                    </a:cubicBezTo>
                    <a:cubicBezTo>
                      <a:pt x="54" y="26"/>
                      <a:pt x="60" y="23"/>
                      <a:pt x="65" y="17"/>
                    </a:cubicBezTo>
                    <a:cubicBezTo>
                      <a:pt x="71" y="11"/>
                      <a:pt x="66" y="8"/>
                      <a:pt x="63" y="11"/>
                    </a:cubicBezTo>
                    <a:cubicBezTo>
                      <a:pt x="60" y="13"/>
                      <a:pt x="55" y="14"/>
                      <a:pt x="54" y="8"/>
                    </a:cubicBezTo>
                    <a:cubicBezTo>
                      <a:pt x="54" y="2"/>
                      <a:pt x="37" y="0"/>
                      <a:pt x="30" y="6"/>
                    </a:cubicBezTo>
                    <a:cubicBezTo>
                      <a:pt x="28" y="9"/>
                      <a:pt x="24" y="9"/>
                      <a:pt x="21" y="9"/>
                    </a:cubicBezTo>
                    <a:cubicBezTo>
                      <a:pt x="19" y="20"/>
                      <a:pt x="18" y="33"/>
                      <a:pt x="21" y="37"/>
                    </a:cubicBezTo>
                    <a:close/>
                  </a:path>
                </a:pathLst>
              </a:custGeom>
              <a:pattFill prst="wdDnDiag">
                <a:fgClr>
                  <a:schemeClr val="accent6">
                    <a:lumMod val="20000"/>
                    <a:lumOff val="80000"/>
                  </a:schemeClr>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0" name="Freeform 1579">
                <a:extLst>
                  <a:ext uri="{FF2B5EF4-FFF2-40B4-BE49-F238E27FC236}">
                    <a16:creationId xmlns:a16="http://schemas.microsoft.com/office/drawing/2014/main" id="{8F58CFC3-0C57-41DB-92F4-F919A75EFB67}"/>
                  </a:ext>
                </a:extLst>
              </p:cNvPr>
              <p:cNvSpPr>
                <a:spLocks/>
              </p:cNvSpPr>
              <p:nvPr/>
            </p:nvSpPr>
            <p:spPr bwMode="auto">
              <a:xfrm>
                <a:off x="4546761" y="2421018"/>
                <a:ext cx="469917" cy="442927"/>
              </a:xfrm>
              <a:custGeom>
                <a:avLst/>
                <a:gdLst>
                  <a:gd name="T0" fmla="*/ 126 w 367"/>
                  <a:gd name="T1" fmla="*/ 67 h 353"/>
                  <a:gd name="T2" fmla="*/ 127 w 367"/>
                  <a:gd name="T3" fmla="*/ 83 h 353"/>
                  <a:gd name="T4" fmla="*/ 134 w 367"/>
                  <a:gd name="T5" fmla="*/ 96 h 353"/>
                  <a:gd name="T6" fmla="*/ 130 w 367"/>
                  <a:gd name="T7" fmla="*/ 102 h 353"/>
                  <a:gd name="T8" fmla="*/ 104 w 367"/>
                  <a:gd name="T9" fmla="*/ 104 h 353"/>
                  <a:gd name="T10" fmla="*/ 94 w 367"/>
                  <a:gd name="T11" fmla="*/ 110 h 353"/>
                  <a:gd name="T12" fmla="*/ 88 w 367"/>
                  <a:gd name="T13" fmla="*/ 115 h 353"/>
                  <a:gd name="T14" fmla="*/ 86 w 367"/>
                  <a:gd name="T15" fmla="*/ 125 h 353"/>
                  <a:gd name="T16" fmla="*/ 78 w 367"/>
                  <a:gd name="T17" fmla="*/ 131 h 353"/>
                  <a:gd name="T18" fmla="*/ 64 w 367"/>
                  <a:gd name="T19" fmla="*/ 135 h 353"/>
                  <a:gd name="T20" fmla="*/ 55 w 367"/>
                  <a:gd name="T21" fmla="*/ 146 h 353"/>
                  <a:gd name="T22" fmla="*/ 40 w 367"/>
                  <a:gd name="T23" fmla="*/ 149 h 353"/>
                  <a:gd name="T24" fmla="*/ 28 w 367"/>
                  <a:gd name="T25" fmla="*/ 152 h 353"/>
                  <a:gd name="T26" fmla="*/ 0 w 367"/>
                  <a:gd name="T27" fmla="*/ 171 h 353"/>
                  <a:gd name="T28" fmla="*/ 0 w 367"/>
                  <a:gd name="T29" fmla="*/ 195 h 353"/>
                  <a:gd name="T30" fmla="*/ 4 w 367"/>
                  <a:gd name="T31" fmla="*/ 198 h 353"/>
                  <a:gd name="T32" fmla="*/ 175 w 367"/>
                  <a:gd name="T33" fmla="*/ 312 h 353"/>
                  <a:gd name="T34" fmla="*/ 186 w 367"/>
                  <a:gd name="T35" fmla="*/ 328 h 353"/>
                  <a:gd name="T36" fmla="*/ 206 w 367"/>
                  <a:gd name="T37" fmla="*/ 334 h 353"/>
                  <a:gd name="T38" fmla="*/ 215 w 367"/>
                  <a:gd name="T39" fmla="*/ 353 h 353"/>
                  <a:gd name="T40" fmla="*/ 232 w 367"/>
                  <a:gd name="T41" fmla="*/ 349 h 353"/>
                  <a:gd name="T42" fmla="*/ 259 w 367"/>
                  <a:gd name="T43" fmla="*/ 341 h 353"/>
                  <a:gd name="T44" fmla="*/ 291 w 367"/>
                  <a:gd name="T45" fmla="*/ 315 h 353"/>
                  <a:gd name="T46" fmla="*/ 367 w 367"/>
                  <a:gd name="T47" fmla="*/ 268 h 353"/>
                  <a:gd name="T48" fmla="*/ 367 w 367"/>
                  <a:gd name="T49" fmla="*/ 268 h 353"/>
                  <a:gd name="T50" fmla="*/ 358 w 367"/>
                  <a:gd name="T51" fmla="*/ 252 h 353"/>
                  <a:gd name="T52" fmla="*/ 345 w 367"/>
                  <a:gd name="T53" fmla="*/ 249 h 353"/>
                  <a:gd name="T54" fmla="*/ 333 w 367"/>
                  <a:gd name="T55" fmla="*/ 241 h 353"/>
                  <a:gd name="T56" fmla="*/ 331 w 367"/>
                  <a:gd name="T57" fmla="*/ 228 h 353"/>
                  <a:gd name="T58" fmla="*/ 323 w 367"/>
                  <a:gd name="T59" fmla="*/ 217 h 353"/>
                  <a:gd name="T60" fmla="*/ 331 w 367"/>
                  <a:gd name="T61" fmla="*/ 208 h 353"/>
                  <a:gd name="T62" fmla="*/ 328 w 367"/>
                  <a:gd name="T63" fmla="*/ 200 h 353"/>
                  <a:gd name="T64" fmla="*/ 328 w 367"/>
                  <a:gd name="T65" fmla="*/ 189 h 353"/>
                  <a:gd name="T66" fmla="*/ 330 w 367"/>
                  <a:gd name="T67" fmla="*/ 177 h 353"/>
                  <a:gd name="T68" fmla="*/ 330 w 367"/>
                  <a:gd name="T69" fmla="*/ 158 h 353"/>
                  <a:gd name="T70" fmla="*/ 322 w 367"/>
                  <a:gd name="T71" fmla="*/ 142 h 353"/>
                  <a:gd name="T72" fmla="*/ 326 w 367"/>
                  <a:gd name="T73" fmla="*/ 139 h 353"/>
                  <a:gd name="T74" fmla="*/ 324 w 367"/>
                  <a:gd name="T75" fmla="*/ 134 h 353"/>
                  <a:gd name="T76" fmla="*/ 316 w 367"/>
                  <a:gd name="T77" fmla="*/ 103 h 353"/>
                  <a:gd name="T78" fmla="*/ 303 w 367"/>
                  <a:gd name="T79" fmla="*/ 92 h 353"/>
                  <a:gd name="T80" fmla="*/ 295 w 367"/>
                  <a:gd name="T81" fmla="*/ 81 h 353"/>
                  <a:gd name="T82" fmla="*/ 288 w 367"/>
                  <a:gd name="T83" fmla="*/ 62 h 353"/>
                  <a:gd name="T84" fmla="*/ 299 w 367"/>
                  <a:gd name="T85" fmla="*/ 51 h 353"/>
                  <a:gd name="T86" fmla="*/ 305 w 367"/>
                  <a:gd name="T87" fmla="*/ 32 h 353"/>
                  <a:gd name="T88" fmla="*/ 305 w 367"/>
                  <a:gd name="T89" fmla="*/ 4 h 353"/>
                  <a:gd name="T90" fmla="*/ 288 w 367"/>
                  <a:gd name="T91" fmla="*/ 1 h 353"/>
                  <a:gd name="T92" fmla="*/ 270 w 367"/>
                  <a:gd name="T93" fmla="*/ 3 h 353"/>
                  <a:gd name="T94" fmla="*/ 246 w 367"/>
                  <a:gd name="T95" fmla="*/ 8 h 353"/>
                  <a:gd name="T96" fmla="*/ 179 w 367"/>
                  <a:gd name="T97" fmla="*/ 12 h 353"/>
                  <a:gd name="T98" fmla="*/ 152 w 367"/>
                  <a:gd name="T99" fmla="*/ 26 h 353"/>
                  <a:gd name="T100" fmla="*/ 124 w 367"/>
                  <a:gd name="T101" fmla="*/ 41 h 353"/>
                  <a:gd name="T102" fmla="*/ 118 w 367"/>
                  <a:gd name="T103" fmla="*/ 44 h 353"/>
                  <a:gd name="T104" fmla="*/ 121 w 367"/>
                  <a:gd name="T105" fmla="*/ 49 h 353"/>
                  <a:gd name="T106" fmla="*/ 126 w 367"/>
                  <a:gd name="T107" fmla="*/ 6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7" h="353">
                    <a:moveTo>
                      <a:pt x="126" y="67"/>
                    </a:moveTo>
                    <a:cubicBezTo>
                      <a:pt x="126" y="74"/>
                      <a:pt x="124" y="83"/>
                      <a:pt x="127" y="83"/>
                    </a:cubicBezTo>
                    <a:cubicBezTo>
                      <a:pt x="130" y="84"/>
                      <a:pt x="133" y="93"/>
                      <a:pt x="134" y="96"/>
                    </a:cubicBezTo>
                    <a:cubicBezTo>
                      <a:pt x="134" y="98"/>
                      <a:pt x="133" y="102"/>
                      <a:pt x="130" y="102"/>
                    </a:cubicBezTo>
                    <a:cubicBezTo>
                      <a:pt x="126" y="102"/>
                      <a:pt x="104" y="100"/>
                      <a:pt x="104" y="104"/>
                    </a:cubicBezTo>
                    <a:cubicBezTo>
                      <a:pt x="104" y="107"/>
                      <a:pt x="99" y="110"/>
                      <a:pt x="94" y="110"/>
                    </a:cubicBezTo>
                    <a:cubicBezTo>
                      <a:pt x="88" y="110"/>
                      <a:pt x="88" y="109"/>
                      <a:pt x="88" y="115"/>
                    </a:cubicBezTo>
                    <a:cubicBezTo>
                      <a:pt x="87" y="120"/>
                      <a:pt x="89" y="125"/>
                      <a:pt x="86" y="125"/>
                    </a:cubicBezTo>
                    <a:cubicBezTo>
                      <a:pt x="82" y="125"/>
                      <a:pt x="83" y="130"/>
                      <a:pt x="78" y="131"/>
                    </a:cubicBezTo>
                    <a:cubicBezTo>
                      <a:pt x="72" y="131"/>
                      <a:pt x="64" y="130"/>
                      <a:pt x="64" y="135"/>
                    </a:cubicBezTo>
                    <a:cubicBezTo>
                      <a:pt x="64" y="140"/>
                      <a:pt x="61" y="144"/>
                      <a:pt x="55" y="146"/>
                    </a:cubicBezTo>
                    <a:cubicBezTo>
                      <a:pt x="49" y="147"/>
                      <a:pt x="40" y="144"/>
                      <a:pt x="40" y="149"/>
                    </a:cubicBezTo>
                    <a:cubicBezTo>
                      <a:pt x="40" y="154"/>
                      <a:pt x="32" y="150"/>
                      <a:pt x="28" y="152"/>
                    </a:cubicBezTo>
                    <a:cubicBezTo>
                      <a:pt x="24" y="155"/>
                      <a:pt x="0" y="169"/>
                      <a:pt x="0" y="171"/>
                    </a:cubicBezTo>
                    <a:cubicBezTo>
                      <a:pt x="0" y="172"/>
                      <a:pt x="0" y="183"/>
                      <a:pt x="0" y="195"/>
                    </a:cubicBezTo>
                    <a:cubicBezTo>
                      <a:pt x="1" y="196"/>
                      <a:pt x="2" y="197"/>
                      <a:pt x="4" y="198"/>
                    </a:cubicBezTo>
                    <a:cubicBezTo>
                      <a:pt x="12" y="203"/>
                      <a:pt x="170" y="307"/>
                      <a:pt x="175" y="312"/>
                    </a:cubicBezTo>
                    <a:cubicBezTo>
                      <a:pt x="180" y="317"/>
                      <a:pt x="186" y="328"/>
                      <a:pt x="186" y="328"/>
                    </a:cubicBezTo>
                    <a:cubicBezTo>
                      <a:pt x="186" y="328"/>
                      <a:pt x="197" y="330"/>
                      <a:pt x="206" y="334"/>
                    </a:cubicBezTo>
                    <a:cubicBezTo>
                      <a:pt x="215" y="339"/>
                      <a:pt x="215" y="353"/>
                      <a:pt x="215" y="353"/>
                    </a:cubicBezTo>
                    <a:cubicBezTo>
                      <a:pt x="215" y="353"/>
                      <a:pt x="226" y="351"/>
                      <a:pt x="232" y="349"/>
                    </a:cubicBezTo>
                    <a:cubicBezTo>
                      <a:pt x="238" y="348"/>
                      <a:pt x="259" y="341"/>
                      <a:pt x="259" y="341"/>
                    </a:cubicBezTo>
                    <a:cubicBezTo>
                      <a:pt x="291" y="315"/>
                      <a:pt x="291" y="315"/>
                      <a:pt x="291" y="315"/>
                    </a:cubicBezTo>
                    <a:cubicBezTo>
                      <a:pt x="367" y="268"/>
                      <a:pt x="367" y="268"/>
                      <a:pt x="367" y="268"/>
                    </a:cubicBezTo>
                    <a:cubicBezTo>
                      <a:pt x="367" y="268"/>
                      <a:pt x="367" y="268"/>
                      <a:pt x="367" y="268"/>
                    </a:cubicBezTo>
                    <a:cubicBezTo>
                      <a:pt x="365" y="259"/>
                      <a:pt x="362" y="252"/>
                      <a:pt x="358" y="252"/>
                    </a:cubicBezTo>
                    <a:cubicBezTo>
                      <a:pt x="354" y="252"/>
                      <a:pt x="351" y="249"/>
                      <a:pt x="345" y="249"/>
                    </a:cubicBezTo>
                    <a:cubicBezTo>
                      <a:pt x="340" y="249"/>
                      <a:pt x="334" y="246"/>
                      <a:pt x="333" y="241"/>
                    </a:cubicBezTo>
                    <a:cubicBezTo>
                      <a:pt x="332" y="237"/>
                      <a:pt x="335" y="234"/>
                      <a:pt x="331" y="228"/>
                    </a:cubicBezTo>
                    <a:cubicBezTo>
                      <a:pt x="327" y="222"/>
                      <a:pt x="323" y="219"/>
                      <a:pt x="323" y="217"/>
                    </a:cubicBezTo>
                    <a:cubicBezTo>
                      <a:pt x="323" y="214"/>
                      <a:pt x="330" y="209"/>
                      <a:pt x="331" y="208"/>
                    </a:cubicBezTo>
                    <a:cubicBezTo>
                      <a:pt x="332" y="207"/>
                      <a:pt x="328" y="203"/>
                      <a:pt x="328" y="200"/>
                    </a:cubicBezTo>
                    <a:cubicBezTo>
                      <a:pt x="328" y="197"/>
                      <a:pt x="326" y="192"/>
                      <a:pt x="328" y="189"/>
                    </a:cubicBezTo>
                    <a:cubicBezTo>
                      <a:pt x="331" y="186"/>
                      <a:pt x="332" y="183"/>
                      <a:pt x="330" y="177"/>
                    </a:cubicBezTo>
                    <a:cubicBezTo>
                      <a:pt x="327" y="171"/>
                      <a:pt x="334" y="166"/>
                      <a:pt x="330" y="158"/>
                    </a:cubicBezTo>
                    <a:cubicBezTo>
                      <a:pt x="327" y="151"/>
                      <a:pt x="322" y="145"/>
                      <a:pt x="322" y="142"/>
                    </a:cubicBezTo>
                    <a:cubicBezTo>
                      <a:pt x="322" y="141"/>
                      <a:pt x="324" y="140"/>
                      <a:pt x="326" y="139"/>
                    </a:cubicBezTo>
                    <a:cubicBezTo>
                      <a:pt x="325" y="137"/>
                      <a:pt x="324" y="136"/>
                      <a:pt x="324" y="134"/>
                    </a:cubicBezTo>
                    <a:cubicBezTo>
                      <a:pt x="324" y="127"/>
                      <a:pt x="319" y="107"/>
                      <a:pt x="316" y="103"/>
                    </a:cubicBezTo>
                    <a:cubicBezTo>
                      <a:pt x="313" y="98"/>
                      <a:pt x="303" y="95"/>
                      <a:pt x="303" y="92"/>
                    </a:cubicBezTo>
                    <a:cubicBezTo>
                      <a:pt x="303" y="89"/>
                      <a:pt x="303" y="84"/>
                      <a:pt x="295" y="81"/>
                    </a:cubicBezTo>
                    <a:cubicBezTo>
                      <a:pt x="288" y="78"/>
                      <a:pt x="284" y="62"/>
                      <a:pt x="288" y="62"/>
                    </a:cubicBezTo>
                    <a:cubicBezTo>
                      <a:pt x="292" y="62"/>
                      <a:pt x="295" y="53"/>
                      <a:pt x="299" y="51"/>
                    </a:cubicBezTo>
                    <a:cubicBezTo>
                      <a:pt x="304" y="48"/>
                      <a:pt x="309" y="38"/>
                      <a:pt x="305" y="32"/>
                    </a:cubicBezTo>
                    <a:cubicBezTo>
                      <a:pt x="302" y="28"/>
                      <a:pt x="303" y="15"/>
                      <a:pt x="305" y="4"/>
                    </a:cubicBezTo>
                    <a:cubicBezTo>
                      <a:pt x="298" y="4"/>
                      <a:pt x="290" y="2"/>
                      <a:pt x="288" y="1"/>
                    </a:cubicBezTo>
                    <a:cubicBezTo>
                      <a:pt x="285" y="0"/>
                      <a:pt x="276" y="3"/>
                      <a:pt x="270" y="3"/>
                    </a:cubicBezTo>
                    <a:cubicBezTo>
                      <a:pt x="264" y="3"/>
                      <a:pt x="250" y="12"/>
                      <a:pt x="246" y="8"/>
                    </a:cubicBezTo>
                    <a:cubicBezTo>
                      <a:pt x="241" y="3"/>
                      <a:pt x="193" y="11"/>
                      <a:pt x="179" y="12"/>
                    </a:cubicBezTo>
                    <a:cubicBezTo>
                      <a:pt x="166" y="12"/>
                      <a:pt x="160" y="26"/>
                      <a:pt x="152" y="26"/>
                    </a:cubicBezTo>
                    <a:cubicBezTo>
                      <a:pt x="144" y="26"/>
                      <a:pt x="131" y="33"/>
                      <a:pt x="124" y="41"/>
                    </a:cubicBezTo>
                    <a:cubicBezTo>
                      <a:pt x="123" y="43"/>
                      <a:pt x="120" y="43"/>
                      <a:pt x="118" y="44"/>
                    </a:cubicBezTo>
                    <a:cubicBezTo>
                      <a:pt x="119" y="46"/>
                      <a:pt x="120" y="48"/>
                      <a:pt x="121" y="49"/>
                    </a:cubicBezTo>
                    <a:cubicBezTo>
                      <a:pt x="125" y="54"/>
                      <a:pt x="126" y="60"/>
                      <a:pt x="126" y="6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1" name="Freeform 1580">
                <a:extLst>
                  <a:ext uri="{FF2B5EF4-FFF2-40B4-BE49-F238E27FC236}">
                    <a16:creationId xmlns:a16="http://schemas.microsoft.com/office/drawing/2014/main" id="{F13E4074-CD9F-4FC7-A464-ABF692701807}"/>
                  </a:ext>
                </a:extLst>
              </p:cNvPr>
              <p:cNvSpPr>
                <a:spLocks/>
              </p:cNvSpPr>
              <p:nvPr/>
            </p:nvSpPr>
            <p:spPr bwMode="auto">
              <a:xfrm>
                <a:off x="4959525" y="2525797"/>
                <a:ext cx="342912" cy="322273"/>
              </a:xfrm>
              <a:custGeom>
                <a:avLst/>
                <a:gdLst>
                  <a:gd name="T0" fmla="*/ 30 w 268"/>
                  <a:gd name="T1" fmla="*/ 14 h 257"/>
                  <a:gd name="T2" fmla="*/ 16 w 268"/>
                  <a:gd name="T3" fmla="*/ 27 h 257"/>
                  <a:gd name="T4" fmla="*/ 14 w 268"/>
                  <a:gd name="T5" fmla="*/ 35 h 257"/>
                  <a:gd name="T6" fmla="*/ 11 w 268"/>
                  <a:gd name="T7" fmla="*/ 49 h 257"/>
                  <a:gd name="T8" fmla="*/ 0 w 268"/>
                  <a:gd name="T9" fmla="*/ 59 h 257"/>
                  <a:gd name="T10" fmla="*/ 8 w 268"/>
                  <a:gd name="T11" fmla="*/ 75 h 257"/>
                  <a:gd name="T12" fmla="*/ 8 w 268"/>
                  <a:gd name="T13" fmla="*/ 94 h 257"/>
                  <a:gd name="T14" fmla="*/ 6 w 268"/>
                  <a:gd name="T15" fmla="*/ 106 h 257"/>
                  <a:gd name="T16" fmla="*/ 6 w 268"/>
                  <a:gd name="T17" fmla="*/ 117 h 257"/>
                  <a:gd name="T18" fmla="*/ 9 w 268"/>
                  <a:gd name="T19" fmla="*/ 125 h 257"/>
                  <a:gd name="T20" fmla="*/ 1 w 268"/>
                  <a:gd name="T21" fmla="*/ 134 h 257"/>
                  <a:gd name="T22" fmla="*/ 9 w 268"/>
                  <a:gd name="T23" fmla="*/ 145 h 257"/>
                  <a:gd name="T24" fmla="*/ 11 w 268"/>
                  <a:gd name="T25" fmla="*/ 158 h 257"/>
                  <a:gd name="T26" fmla="*/ 23 w 268"/>
                  <a:gd name="T27" fmla="*/ 166 h 257"/>
                  <a:gd name="T28" fmla="*/ 36 w 268"/>
                  <a:gd name="T29" fmla="*/ 169 h 257"/>
                  <a:gd name="T30" fmla="*/ 45 w 268"/>
                  <a:gd name="T31" fmla="*/ 185 h 257"/>
                  <a:gd name="T32" fmla="*/ 71 w 268"/>
                  <a:gd name="T33" fmla="*/ 190 h 257"/>
                  <a:gd name="T34" fmla="*/ 82 w 268"/>
                  <a:gd name="T35" fmla="*/ 201 h 257"/>
                  <a:gd name="T36" fmla="*/ 112 w 268"/>
                  <a:gd name="T37" fmla="*/ 185 h 257"/>
                  <a:gd name="T38" fmla="*/ 247 w 268"/>
                  <a:gd name="T39" fmla="*/ 257 h 257"/>
                  <a:gd name="T40" fmla="*/ 247 w 268"/>
                  <a:gd name="T41" fmla="*/ 248 h 257"/>
                  <a:gd name="T42" fmla="*/ 263 w 268"/>
                  <a:gd name="T43" fmla="*/ 248 h 257"/>
                  <a:gd name="T44" fmla="*/ 263 w 268"/>
                  <a:gd name="T45" fmla="*/ 75 h 257"/>
                  <a:gd name="T46" fmla="*/ 263 w 268"/>
                  <a:gd name="T47" fmla="*/ 49 h 257"/>
                  <a:gd name="T48" fmla="*/ 265 w 268"/>
                  <a:gd name="T49" fmla="*/ 27 h 257"/>
                  <a:gd name="T50" fmla="*/ 267 w 268"/>
                  <a:gd name="T51" fmla="*/ 22 h 257"/>
                  <a:gd name="T52" fmla="*/ 266 w 268"/>
                  <a:gd name="T53" fmla="*/ 22 h 257"/>
                  <a:gd name="T54" fmla="*/ 243 w 268"/>
                  <a:gd name="T55" fmla="*/ 15 h 257"/>
                  <a:gd name="T56" fmla="*/ 216 w 268"/>
                  <a:gd name="T57" fmla="*/ 2 h 257"/>
                  <a:gd name="T58" fmla="*/ 176 w 268"/>
                  <a:gd name="T59" fmla="*/ 22 h 257"/>
                  <a:gd name="T60" fmla="*/ 179 w 268"/>
                  <a:gd name="T61" fmla="*/ 45 h 257"/>
                  <a:gd name="T62" fmla="*/ 152 w 268"/>
                  <a:gd name="T63" fmla="*/ 45 h 257"/>
                  <a:gd name="T64" fmla="*/ 119 w 268"/>
                  <a:gd name="T65" fmla="*/ 33 h 257"/>
                  <a:gd name="T66" fmla="*/ 101 w 268"/>
                  <a:gd name="T67" fmla="*/ 21 h 257"/>
                  <a:gd name="T68" fmla="*/ 90 w 268"/>
                  <a:gd name="T69" fmla="*/ 11 h 257"/>
                  <a:gd name="T70" fmla="*/ 58 w 268"/>
                  <a:gd name="T71" fmla="*/ 4 h 257"/>
                  <a:gd name="T72" fmla="*/ 38 w 268"/>
                  <a:gd name="T73" fmla="*/ 0 h 257"/>
                  <a:gd name="T74" fmla="*/ 37 w 268"/>
                  <a:gd name="T75" fmla="*/ 9 h 257"/>
                  <a:gd name="T76" fmla="*/ 30 w 268"/>
                  <a:gd name="T77" fmla="*/ 1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 h="257">
                    <a:moveTo>
                      <a:pt x="30" y="14"/>
                    </a:moveTo>
                    <a:cubicBezTo>
                      <a:pt x="28" y="15"/>
                      <a:pt x="18" y="25"/>
                      <a:pt x="16" y="27"/>
                    </a:cubicBezTo>
                    <a:cubicBezTo>
                      <a:pt x="14" y="29"/>
                      <a:pt x="13" y="33"/>
                      <a:pt x="14" y="35"/>
                    </a:cubicBezTo>
                    <a:cubicBezTo>
                      <a:pt x="15" y="37"/>
                      <a:pt x="14" y="45"/>
                      <a:pt x="11" y="49"/>
                    </a:cubicBezTo>
                    <a:cubicBezTo>
                      <a:pt x="9" y="54"/>
                      <a:pt x="1" y="57"/>
                      <a:pt x="0" y="59"/>
                    </a:cubicBezTo>
                    <a:cubicBezTo>
                      <a:pt x="0" y="62"/>
                      <a:pt x="5" y="68"/>
                      <a:pt x="8" y="75"/>
                    </a:cubicBezTo>
                    <a:cubicBezTo>
                      <a:pt x="12" y="83"/>
                      <a:pt x="5" y="88"/>
                      <a:pt x="8" y="94"/>
                    </a:cubicBezTo>
                    <a:cubicBezTo>
                      <a:pt x="10" y="100"/>
                      <a:pt x="9" y="103"/>
                      <a:pt x="6" y="106"/>
                    </a:cubicBezTo>
                    <a:cubicBezTo>
                      <a:pt x="4" y="109"/>
                      <a:pt x="6" y="114"/>
                      <a:pt x="6" y="117"/>
                    </a:cubicBezTo>
                    <a:cubicBezTo>
                      <a:pt x="6" y="120"/>
                      <a:pt x="10" y="124"/>
                      <a:pt x="9" y="125"/>
                    </a:cubicBezTo>
                    <a:cubicBezTo>
                      <a:pt x="8" y="126"/>
                      <a:pt x="1" y="131"/>
                      <a:pt x="1" y="134"/>
                    </a:cubicBezTo>
                    <a:cubicBezTo>
                      <a:pt x="1" y="136"/>
                      <a:pt x="5" y="139"/>
                      <a:pt x="9" y="145"/>
                    </a:cubicBezTo>
                    <a:cubicBezTo>
                      <a:pt x="13" y="151"/>
                      <a:pt x="10" y="154"/>
                      <a:pt x="11" y="158"/>
                    </a:cubicBezTo>
                    <a:cubicBezTo>
                      <a:pt x="12" y="163"/>
                      <a:pt x="18" y="166"/>
                      <a:pt x="23" y="166"/>
                    </a:cubicBezTo>
                    <a:cubicBezTo>
                      <a:pt x="29" y="166"/>
                      <a:pt x="32" y="169"/>
                      <a:pt x="36" y="169"/>
                    </a:cubicBezTo>
                    <a:cubicBezTo>
                      <a:pt x="40" y="169"/>
                      <a:pt x="43" y="176"/>
                      <a:pt x="45" y="185"/>
                    </a:cubicBezTo>
                    <a:cubicBezTo>
                      <a:pt x="47" y="185"/>
                      <a:pt x="64" y="185"/>
                      <a:pt x="71" y="190"/>
                    </a:cubicBezTo>
                    <a:cubicBezTo>
                      <a:pt x="79" y="194"/>
                      <a:pt x="82" y="201"/>
                      <a:pt x="82" y="201"/>
                    </a:cubicBezTo>
                    <a:cubicBezTo>
                      <a:pt x="112" y="185"/>
                      <a:pt x="112" y="185"/>
                      <a:pt x="112" y="185"/>
                    </a:cubicBezTo>
                    <a:cubicBezTo>
                      <a:pt x="247" y="257"/>
                      <a:pt x="247" y="257"/>
                      <a:pt x="247" y="257"/>
                    </a:cubicBezTo>
                    <a:cubicBezTo>
                      <a:pt x="247" y="248"/>
                      <a:pt x="247" y="248"/>
                      <a:pt x="247" y="248"/>
                    </a:cubicBezTo>
                    <a:cubicBezTo>
                      <a:pt x="263" y="248"/>
                      <a:pt x="263" y="248"/>
                      <a:pt x="263" y="248"/>
                    </a:cubicBezTo>
                    <a:cubicBezTo>
                      <a:pt x="263" y="248"/>
                      <a:pt x="263" y="87"/>
                      <a:pt x="263" y="75"/>
                    </a:cubicBezTo>
                    <a:cubicBezTo>
                      <a:pt x="263" y="63"/>
                      <a:pt x="258" y="55"/>
                      <a:pt x="263" y="49"/>
                    </a:cubicBezTo>
                    <a:cubicBezTo>
                      <a:pt x="268" y="42"/>
                      <a:pt x="261" y="39"/>
                      <a:pt x="265" y="27"/>
                    </a:cubicBezTo>
                    <a:cubicBezTo>
                      <a:pt x="266" y="25"/>
                      <a:pt x="266" y="24"/>
                      <a:pt x="267" y="22"/>
                    </a:cubicBezTo>
                    <a:cubicBezTo>
                      <a:pt x="267" y="22"/>
                      <a:pt x="266" y="22"/>
                      <a:pt x="266" y="22"/>
                    </a:cubicBezTo>
                    <a:cubicBezTo>
                      <a:pt x="265" y="18"/>
                      <a:pt x="258" y="18"/>
                      <a:pt x="243" y="15"/>
                    </a:cubicBezTo>
                    <a:cubicBezTo>
                      <a:pt x="227" y="13"/>
                      <a:pt x="233" y="3"/>
                      <a:pt x="216" y="2"/>
                    </a:cubicBezTo>
                    <a:cubicBezTo>
                      <a:pt x="198" y="1"/>
                      <a:pt x="177" y="14"/>
                      <a:pt x="176" y="22"/>
                    </a:cubicBezTo>
                    <a:cubicBezTo>
                      <a:pt x="176" y="29"/>
                      <a:pt x="184" y="37"/>
                      <a:pt x="179" y="45"/>
                    </a:cubicBezTo>
                    <a:cubicBezTo>
                      <a:pt x="173" y="52"/>
                      <a:pt x="160" y="53"/>
                      <a:pt x="152" y="45"/>
                    </a:cubicBezTo>
                    <a:cubicBezTo>
                      <a:pt x="143" y="37"/>
                      <a:pt x="130" y="33"/>
                      <a:pt x="119" y="33"/>
                    </a:cubicBezTo>
                    <a:cubicBezTo>
                      <a:pt x="108" y="33"/>
                      <a:pt x="101" y="26"/>
                      <a:pt x="101" y="21"/>
                    </a:cubicBezTo>
                    <a:cubicBezTo>
                      <a:pt x="102" y="15"/>
                      <a:pt x="99" y="12"/>
                      <a:pt x="90" y="11"/>
                    </a:cubicBezTo>
                    <a:cubicBezTo>
                      <a:pt x="81" y="9"/>
                      <a:pt x="74" y="1"/>
                      <a:pt x="58" y="4"/>
                    </a:cubicBezTo>
                    <a:cubicBezTo>
                      <a:pt x="50" y="5"/>
                      <a:pt x="42" y="3"/>
                      <a:pt x="38" y="0"/>
                    </a:cubicBezTo>
                    <a:cubicBezTo>
                      <a:pt x="37" y="3"/>
                      <a:pt x="37" y="7"/>
                      <a:pt x="37" y="9"/>
                    </a:cubicBezTo>
                    <a:cubicBezTo>
                      <a:pt x="37" y="15"/>
                      <a:pt x="31" y="14"/>
                      <a:pt x="30" y="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2" name="Freeform 1581">
                <a:extLst>
                  <a:ext uri="{FF2B5EF4-FFF2-40B4-BE49-F238E27FC236}">
                    <a16:creationId xmlns:a16="http://schemas.microsoft.com/office/drawing/2014/main" id="{EE8EBF5F-CE30-47CA-A69C-956CCE9D6D30}"/>
                  </a:ext>
                </a:extLst>
              </p:cNvPr>
              <p:cNvSpPr>
                <a:spLocks/>
              </p:cNvSpPr>
              <p:nvPr/>
            </p:nvSpPr>
            <p:spPr bwMode="auto">
              <a:xfrm>
                <a:off x="4365779" y="2975074"/>
                <a:ext cx="65090" cy="22226"/>
              </a:xfrm>
              <a:custGeom>
                <a:avLst/>
                <a:gdLst>
                  <a:gd name="T0" fmla="*/ 25 w 51"/>
                  <a:gd name="T1" fmla="*/ 11 h 18"/>
                  <a:gd name="T2" fmla="*/ 40 w 51"/>
                  <a:gd name="T3" fmla="*/ 15 h 18"/>
                  <a:gd name="T4" fmla="*/ 51 w 51"/>
                  <a:gd name="T5" fmla="*/ 12 h 18"/>
                  <a:gd name="T6" fmla="*/ 41 w 51"/>
                  <a:gd name="T7" fmla="*/ 11 h 18"/>
                  <a:gd name="T8" fmla="*/ 25 w 51"/>
                  <a:gd name="T9" fmla="*/ 3 h 18"/>
                  <a:gd name="T10" fmla="*/ 2 w 51"/>
                  <a:gd name="T11" fmla="*/ 7 h 18"/>
                  <a:gd name="T12" fmla="*/ 0 w 51"/>
                  <a:gd name="T13" fmla="*/ 18 h 18"/>
                  <a:gd name="T14" fmla="*/ 5 w 51"/>
                  <a:gd name="T15" fmla="*/ 17 h 18"/>
                  <a:gd name="T16" fmla="*/ 25 w 51"/>
                  <a:gd name="T1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8">
                    <a:moveTo>
                      <a:pt x="25" y="11"/>
                    </a:moveTo>
                    <a:cubicBezTo>
                      <a:pt x="29" y="8"/>
                      <a:pt x="35" y="14"/>
                      <a:pt x="40" y="15"/>
                    </a:cubicBezTo>
                    <a:cubicBezTo>
                      <a:pt x="45" y="16"/>
                      <a:pt x="51" y="12"/>
                      <a:pt x="51" y="12"/>
                    </a:cubicBezTo>
                    <a:cubicBezTo>
                      <a:pt x="51" y="12"/>
                      <a:pt x="50" y="11"/>
                      <a:pt x="41" y="11"/>
                    </a:cubicBezTo>
                    <a:cubicBezTo>
                      <a:pt x="33" y="10"/>
                      <a:pt x="32" y="0"/>
                      <a:pt x="25" y="3"/>
                    </a:cubicBezTo>
                    <a:cubicBezTo>
                      <a:pt x="17" y="7"/>
                      <a:pt x="12" y="8"/>
                      <a:pt x="2" y="7"/>
                    </a:cubicBezTo>
                    <a:cubicBezTo>
                      <a:pt x="2" y="10"/>
                      <a:pt x="1" y="14"/>
                      <a:pt x="0" y="18"/>
                    </a:cubicBezTo>
                    <a:cubicBezTo>
                      <a:pt x="2" y="17"/>
                      <a:pt x="4" y="17"/>
                      <a:pt x="5" y="17"/>
                    </a:cubicBezTo>
                    <a:cubicBezTo>
                      <a:pt x="10" y="16"/>
                      <a:pt x="22" y="14"/>
                      <a:pt x="25"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3" name="Freeform 1582">
                <a:extLst>
                  <a:ext uri="{FF2B5EF4-FFF2-40B4-BE49-F238E27FC236}">
                    <a16:creationId xmlns:a16="http://schemas.microsoft.com/office/drawing/2014/main" id="{3E61812E-F711-4CEE-9268-743A7E61F323}"/>
                  </a:ext>
                </a:extLst>
              </p:cNvPr>
              <p:cNvSpPr>
                <a:spLocks/>
              </p:cNvSpPr>
              <p:nvPr/>
            </p:nvSpPr>
            <p:spPr bwMode="auto">
              <a:xfrm>
                <a:off x="4351491" y="2914747"/>
                <a:ext cx="133355" cy="103191"/>
              </a:xfrm>
              <a:custGeom>
                <a:avLst/>
                <a:gdLst>
                  <a:gd name="T0" fmla="*/ 24 w 104"/>
                  <a:gd name="T1" fmla="*/ 79 h 82"/>
                  <a:gd name="T2" fmla="*/ 34 w 104"/>
                  <a:gd name="T3" fmla="*/ 75 h 82"/>
                  <a:gd name="T4" fmla="*/ 59 w 104"/>
                  <a:gd name="T5" fmla="*/ 73 h 82"/>
                  <a:gd name="T6" fmla="*/ 64 w 104"/>
                  <a:gd name="T7" fmla="*/ 74 h 82"/>
                  <a:gd name="T8" fmla="*/ 64 w 104"/>
                  <a:gd name="T9" fmla="*/ 72 h 82"/>
                  <a:gd name="T10" fmla="*/ 76 w 104"/>
                  <a:gd name="T11" fmla="*/ 77 h 82"/>
                  <a:gd name="T12" fmla="*/ 102 w 104"/>
                  <a:gd name="T13" fmla="*/ 79 h 82"/>
                  <a:gd name="T14" fmla="*/ 104 w 104"/>
                  <a:gd name="T15" fmla="*/ 78 h 82"/>
                  <a:gd name="T16" fmla="*/ 104 w 104"/>
                  <a:gd name="T17" fmla="*/ 67 h 82"/>
                  <a:gd name="T18" fmla="*/ 95 w 104"/>
                  <a:gd name="T19" fmla="*/ 55 h 82"/>
                  <a:gd name="T20" fmla="*/ 92 w 104"/>
                  <a:gd name="T21" fmla="*/ 45 h 82"/>
                  <a:gd name="T22" fmla="*/ 89 w 104"/>
                  <a:gd name="T23" fmla="*/ 40 h 82"/>
                  <a:gd name="T24" fmla="*/ 79 w 104"/>
                  <a:gd name="T25" fmla="*/ 27 h 82"/>
                  <a:gd name="T26" fmla="*/ 66 w 104"/>
                  <a:gd name="T27" fmla="*/ 11 h 82"/>
                  <a:gd name="T28" fmla="*/ 60 w 104"/>
                  <a:gd name="T29" fmla="*/ 11 h 82"/>
                  <a:gd name="T30" fmla="*/ 50 w 104"/>
                  <a:gd name="T31" fmla="*/ 3 h 82"/>
                  <a:gd name="T32" fmla="*/ 37 w 104"/>
                  <a:gd name="T33" fmla="*/ 4 h 82"/>
                  <a:gd name="T34" fmla="*/ 21 w 104"/>
                  <a:gd name="T35" fmla="*/ 4 h 82"/>
                  <a:gd name="T36" fmla="*/ 11 w 104"/>
                  <a:gd name="T37" fmla="*/ 12 h 82"/>
                  <a:gd name="T38" fmla="*/ 10 w 104"/>
                  <a:gd name="T39" fmla="*/ 13 h 82"/>
                  <a:gd name="T40" fmla="*/ 6 w 104"/>
                  <a:gd name="T41" fmla="*/ 27 h 82"/>
                  <a:gd name="T42" fmla="*/ 12 w 104"/>
                  <a:gd name="T43" fmla="*/ 52 h 82"/>
                  <a:gd name="T44" fmla="*/ 13 w 104"/>
                  <a:gd name="T45" fmla="*/ 55 h 82"/>
                  <a:gd name="T46" fmla="*/ 36 w 104"/>
                  <a:gd name="T47" fmla="*/ 51 h 82"/>
                  <a:gd name="T48" fmla="*/ 52 w 104"/>
                  <a:gd name="T49" fmla="*/ 59 h 82"/>
                  <a:gd name="T50" fmla="*/ 62 w 104"/>
                  <a:gd name="T51" fmla="*/ 60 h 82"/>
                  <a:gd name="T52" fmla="*/ 51 w 104"/>
                  <a:gd name="T53" fmla="*/ 63 h 82"/>
                  <a:gd name="T54" fmla="*/ 36 w 104"/>
                  <a:gd name="T55" fmla="*/ 59 h 82"/>
                  <a:gd name="T56" fmla="*/ 16 w 104"/>
                  <a:gd name="T57" fmla="*/ 65 h 82"/>
                  <a:gd name="T58" fmla="*/ 11 w 104"/>
                  <a:gd name="T59" fmla="*/ 66 h 82"/>
                  <a:gd name="T60" fmla="*/ 13 w 104"/>
                  <a:gd name="T61" fmla="*/ 74 h 82"/>
                  <a:gd name="T62" fmla="*/ 15 w 104"/>
                  <a:gd name="T63" fmla="*/ 76 h 82"/>
                  <a:gd name="T64" fmla="*/ 24 w 104"/>
                  <a:gd name="T65"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82">
                    <a:moveTo>
                      <a:pt x="24" y="79"/>
                    </a:moveTo>
                    <a:cubicBezTo>
                      <a:pt x="27" y="79"/>
                      <a:pt x="34" y="75"/>
                      <a:pt x="34" y="75"/>
                    </a:cubicBezTo>
                    <a:cubicBezTo>
                      <a:pt x="34" y="75"/>
                      <a:pt x="56" y="73"/>
                      <a:pt x="59" y="73"/>
                    </a:cubicBezTo>
                    <a:cubicBezTo>
                      <a:pt x="61" y="72"/>
                      <a:pt x="62" y="73"/>
                      <a:pt x="64" y="74"/>
                    </a:cubicBezTo>
                    <a:cubicBezTo>
                      <a:pt x="64" y="73"/>
                      <a:pt x="64" y="72"/>
                      <a:pt x="64" y="72"/>
                    </a:cubicBezTo>
                    <a:cubicBezTo>
                      <a:pt x="64" y="72"/>
                      <a:pt x="76" y="75"/>
                      <a:pt x="76" y="77"/>
                    </a:cubicBezTo>
                    <a:cubicBezTo>
                      <a:pt x="77" y="80"/>
                      <a:pt x="93" y="82"/>
                      <a:pt x="102" y="79"/>
                    </a:cubicBezTo>
                    <a:cubicBezTo>
                      <a:pt x="103" y="79"/>
                      <a:pt x="104" y="78"/>
                      <a:pt x="104" y="78"/>
                    </a:cubicBezTo>
                    <a:cubicBezTo>
                      <a:pt x="104" y="75"/>
                      <a:pt x="104" y="69"/>
                      <a:pt x="104" y="67"/>
                    </a:cubicBezTo>
                    <a:cubicBezTo>
                      <a:pt x="104" y="64"/>
                      <a:pt x="98" y="59"/>
                      <a:pt x="95" y="55"/>
                    </a:cubicBezTo>
                    <a:cubicBezTo>
                      <a:pt x="92" y="52"/>
                      <a:pt x="92" y="45"/>
                      <a:pt x="92" y="45"/>
                    </a:cubicBezTo>
                    <a:cubicBezTo>
                      <a:pt x="89" y="40"/>
                      <a:pt x="89" y="40"/>
                      <a:pt x="89" y="40"/>
                    </a:cubicBezTo>
                    <a:cubicBezTo>
                      <a:pt x="89" y="40"/>
                      <a:pt x="86" y="30"/>
                      <a:pt x="79" y="27"/>
                    </a:cubicBezTo>
                    <a:cubicBezTo>
                      <a:pt x="71" y="25"/>
                      <a:pt x="66" y="11"/>
                      <a:pt x="66" y="11"/>
                    </a:cubicBezTo>
                    <a:cubicBezTo>
                      <a:pt x="60" y="11"/>
                      <a:pt x="60" y="11"/>
                      <a:pt x="60" y="11"/>
                    </a:cubicBezTo>
                    <a:cubicBezTo>
                      <a:pt x="60" y="11"/>
                      <a:pt x="55" y="5"/>
                      <a:pt x="50" y="3"/>
                    </a:cubicBezTo>
                    <a:cubicBezTo>
                      <a:pt x="45" y="0"/>
                      <a:pt x="37" y="4"/>
                      <a:pt x="37" y="4"/>
                    </a:cubicBezTo>
                    <a:cubicBezTo>
                      <a:pt x="37" y="4"/>
                      <a:pt x="27" y="5"/>
                      <a:pt x="21" y="4"/>
                    </a:cubicBezTo>
                    <a:cubicBezTo>
                      <a:pt x="14" y="3"/>
                      <a:pt x="16" y="11"/>
                      <a:pt x="11" y="12"/>
                    </a:cubicBezTo>
                    <a:cubicBezTo>
                      <a:pt x="10" y="12"/>
                      <a:pt x="10" y="13"/>
                      <a:pt x="10" y="13"/>
                    </a:cubicBezTo>
                    <a:cubicBezTo>
                      <a:pt x="9" y="18"/>
                      <a:pt x="8" y="23"/>
                      <a:pt x="6" y="27"/>
                    </a:cubicBezTo>
                    <a:cubicBezTo>
                      <a:pt x="0" y="35"/>
                      <a:pt x="8" y="48"/>
                      <a:pt x="12" y="52"/>
                    </a:cubicBezTo>
                    <a:cubicBezTo>
                      <a:pt x="13" y="53"/>
                      <a:pt x="13" y="54"/>
                      <a:pt x="13" y="55"/>
                    </a:cubicBezTo>
                    <a:cubicBezTo>
                      <a:pt x="23" y="56"/>
                      <a:pt x="28" y="55"/>
                      <a:pt x="36" y="51"/>
                    </a:cubicBezTo>
                    <a:cubicBezTo>
                      <a:pt x="43" y="48"/>
                      <a:pt x="44" y="58"/>
                      <a:pt x="52" y="59"/>
                    </a:cubicBezTo>
                    <a:cubicBezTo>
                      <a:pt x="61" y="59"/>
                      <a:pt x="62" y="60"/>
                      <a:pt x="62" y="60"/>
                    </a:cubicBezTo>
                    <a:cubicBezTo>
                      <a:pt x="62" y="60"/>
                      <a:pt x="56" y="64"/>
                      <a:pt x="51" y="63"/>
                    </a:cubicBezTo>
                    <a:cubicBezTo>
                      <a:pt x="46" y="62"/>
                      <a:pt x="40" y="56"/>
                      <a:pt x="36" y="59"/>
                    </a:cubicBezTo>
                    <a:cubicBezTo>
                      <a:pt x="33" y="62"/>
                      <a:pt x="21" y="64"/>
                      <a:pt x="16" y="65"/>
                    </a:cubicBezTo>
                    <a:cubicBezTo>
                      <a:pt x="15" y="65"/>
                      <a:pt x="13" y="65"/>
                      <a:pt x="11" y="66"/>
                    </a:cubicBezTo>
                    <a:cubicBezTo>
                      <a:pt x="11" y="69"/>
                      <a:pt x="11" y="72"/>
                      <a:pt x="13" y="74"/>
                    </a:cubicBezTo>
                    <a:cubicBezTo>
                      <a:pt x="14" y="75"/>
                      <a:pt x="14" y="75"/>
                      <a:pt x="15" y="76"/>
                    </a:cubicBezTo>
                    <a:cubicBezTo>
                      <a:pt x="24" y="74"/>
                      <a:pt x="21" y="78"/>
                      <a:pt x="24" y="7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4" name="Freeform 1583">
                <a:extLst>
                  <a:ext uri="{FF2B5EF4-FFF2-40B4-BE49-F238E27FC236}">
                    <a16:creationId xmlns:a16="http://schemas.microsoft.com/office/drawing/2014/main" id="{950524EC-604C-45D9-8226-689502EDAB5A}"/>
                  </a:ext>
                </a:extLst>
              </p:cNvPr>
              <p:cNvSpPr>
                <a:spLocks/>
              </p:cNvSpPr>
              <p:nvPr/>
            </p:nvSpPr>
            <p:spPr bwMode="auto">
              <a:xfrm>
                <a:off x="4370542" y="3005238"/>
                <a:ext cx="63502" cy="38101"/>
              </a:xfrm>
              <a:custGeom>
                <a:avLst/>
                <a:gdLst>
                  <a:gd name="T0" fmla="*/ 25 w 49"/>
                  <a:gd name="T1" fmla="*/ 28 h 30"/>
                  <a:gd name="T2" fmla="*/ 40 w 49"/>
                  <a:gd name="T3" fmla="*/ 19 h 30"/>
                  <a:gd name="T4" fmla="*/ 46 w 49"/>
                  <a:gd name="T5" fmla="*/ 17 h 30"/>
                  <a:gd name="T6" fmla="*/ 45 w 49"/>
                  <a:gd name="T7" fmla="*/ 8 h 30"/>
                  <a:gd name="T8" fmla="*/ 49 w 49"/>
                  <a:gd name="T9" fmla="*/ 2 h 30"/>
                  <a:gd name="T10" fmla="*/ 44 w 49"/>
                  <a:gd name="T11" fmla="*/ 1 h 30"/>
                  <a:gd name="T12" fmla="*/ 19 w 49"/>
                  <a:gd name="T13" fmla="*/ 3 h 30"/>
                  <a:gd name="T14" fmla="*/ 9 w 49"/>
                  <a:gd name="T15" fmla="*/ 7 h 30"/>
                  <a:gd name="T16" fmla="*/ 0 w 49"/>
                  <a:gd name="T17" fmla="*/ 4 h 30"/>
                  <a:gd name="T18" fmla="*/ 14 w 49"/>
                  <a:gd name="T19" fmla="*/ 15 h 30"/>
                  <a:gd name="T20" fmla="*/ 22 w 49"/>
                  <a:gd name="T21" fmla="*/ 28 h 30"/>
                  <a:gd name="T22" fmla="*/ 24 w 49"/>
                  <a:gd name="T23" fmla="*/ 30 h 30"/>
                  <a:gd name="T24" fmla="*/ 25 w 49"/>
                  <a:gd name="T25"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0">
                    <a:moveTo>
                      <a:pt x="25" y="28"/>
                    </a:moveTo>
                    <a:cubicBezTo>
                      <a:pt x="29" y="25"/>
                      <a:pt x="37" y="18"/>
                      <a:pt x="40" y="19"/>
                    </a:cubicBezTo>
                    <a:cubicBezTo>
                      <a:pt x="43" y="20"/>
                      <a:pt x="46" y="18"/>
                      <a:pt x="46" y="17"/>
                    </a:cubicBezTo>
                    <a:cubicBezTo>
                      <a:pt x="46" y="15"/>
                      <a:pt x="41" y="10"/>
                      <a:pt x="45" y="8"/>
                    </a:cubicBezTo>
                    <a:cubicBezTo>
                      <a:pt x="48" y="7"/>
                      <a:pt x="49" y="4"/>
                      <a:pt x="49" y="2"/>
                    </a:cubicBezTo>
                    <a:cubicBezTo>
                      <a:pt x="47" y="1"/>
                      <a:pt x="46" y="0"/>
                      <a:pt x="44" y="1"/>
                    </a:cubicBezTo>
                    <a:cubicBezTo>
                      <a:pt x="41" y="1"/>
                      <a:pt x="19" y="3"/>
                      <a:pt x="19" y="3"/>
                    </a:cubicBezTo>
                    <a:cubicBezTo>
                      <a:pt x="19" y="3"/>
                      <a:pt x="12" y="7"/>
                      <a:pt x="9" y="7"/>
                    </a:cubicBezTo>
                    <a:cubicBezTo>
                      <a:pt x="6" y="6"/>
                      <a:pt x="9" y="2"/>
                      <a:pt x="0" y="4"/>
                    </a:cubicBezTo>
                    <a:cubicBezTo>
                      <a:pt x="4" y="10"/>
                      <a:pt x="5" y="12"/>
                      <a:pt x="14" y="15"/>
                    </a:cubicBezTo>
                    <a:cubicBezTo>
                      <a:pt x="24" y="18"/>
                      <a:pt x="13" y="23"/>
                      <a:pt x="22" y="28"/>
                    </a:cubicBezTo>
                    <a:cubicBezTo>
                      <a:pt x="22" y="29"/>
                      <a:pt x="23" y="29"/>
                      <a:pt x="24" y="30"/>
                    </a:cubicBezTo>
                    <a:cubicBezTo>
                      <a:pt x="24" y="29"/>
                      <a:pt x="25" y="28"/>
                      <a:pt x="25" y="2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5" name="Freeform 1584">
                <a:extLst>
                  <a:ext uri="{FF2B5EF4-FFF2-40B4-BE49-F238E27FC236}">
                    <a16:creationId xmlns:a16="http://schemas.microsoft.com/office/drawing/2014/main" id="{E4ED1533-FB9D-4D20-8E30-0B8D2389C583}"/>
                  </a:ext>
                </a:extLst>
              </p:cNvPr>
              <p:cNvSpPr>
                <a:spLocks/>
              </p:cNvSpPr>
              <p:nvPr/>
            </p:nvSpPr>
            <p:spPr bwMode="auto">
              <a:xfrm>
                <a:off x="5070654" y="3038576"/>
                <a:ext cx="277822" cy="192094"/>
              </a:xfrm>
              <a:custGeom>
                <a:avLst/>
                <a:gdLst>
                  <a:gd name="T0" fmla="*/ 200 w 216"/>
                  <a:gd name="T1" fmla="*/ 87 h 153"/>
                  <a:gd name="T2" fmla="*/ 193 w 216"/>
                  <a:gd name="T3" fmla="*/ 75 h 153"/>
                  <a:gd name="T4" fmla="*/ 183 w 216"/>
                  <a:gd name="T5" fmla="*/ 65 h 153"/>
                  <a:gd name="T6" fmla="*/ 175 w 216"/>
                  <a:gd name="T7" fmla="*/ 54 h 153"/>
                  <a:gd name="T8" fmla="*/ 161 w 216"/>
                  <a:gd name="T9" fmla="*/ 48 h 153"/>
                  <a:gd name="T10" fmla="*/ 159 w 216"/>
                  <a:gd name="T11" fmla="*/ 42 h 153"/>
                  <a:gd name="T12" fmla="*/ 151 w 216"/>
                  <a:gd name="T13" fmla="*/ 41 h 153"/>
                  <a:gd name="T14" fmla="*/ 153 w 216"/>
                  <a:gd name="T15" fmla="*/ 34 h 153"/>
                  <a:gd name="T16" fmla="*/ 152 w 216"/>
                  <a:gd name="T17" fmla="*/ 19 h 153"/>
                  <a:gd name="T18" fmla="*/ 140 w 216"/>
                  <a:gd name="T19" fmla="*/ 2 h 153"/>
                  <a:gd name="T20" fmla="*/ 137 w 216"/>
                  <a:gd name="T21" fmla="*/ 2 h 153"/>
                  <a:gd name="T22" fmla="*/ 122 w 216"/>
                  <a:gd name="T23" fmla="*/ 8 h 153"/>
                  <a:gd name="T24" fmla="*/ 118 w 216"/>
                  <a:gd name="T25" fmla="*/ 16 h 153"/>
                  <a:gd name="T26" fmla="*/ 101 w 216"/>
                  <a:gd name="T27" fmla="*/ 34 h 153"/>
                  <a:gd name="T28" fmla="*/ 76 w 216"/>
                  <a:gd name="T29" fmla="*/ 39 h 153"/>
                  <a:gd name="T30" fmla="*/ 75 w 216"/>
                  <a:gd name="T31" fmla="*/ 48 h 153"/>
                  <a:gd name="T32" fmla="*/ 59 w 216"/>
                  <a:gd name="T33" fmla="*/ 57 h 153"/>
                  <a:gd name="T34" fmla="*/ 40 w 216"/>
                  <a:gd name="T35" fmla="*/ 62 h 153"/>
                  <a:gd name="T36" fmla="*/ 29 w 216"/>
                  <a:gd name="T37" fmla="*/ 62 h 153"/>
                  <a:gd name="T38" fmla="*/ 19 w 216"/>
                  <a:gd name="T39" fmla="*/ 66 h 153"/>
                  <a:gd name="T40" fmla="*/ 17 w 216"/>
                  <a:gd name="T41" fmla="*/ 65 h 153"/>
                  <a:gd name="T42" fmla="*/ 8 w 216"/>
                  <a:gd name="T43" fmla="*/ 76 h 153"/>
                  <a:gd name="T44" fmla="*/ 0 w 216"/>
                  <a:gd name="T45" fmla="*/ 93 h 153"/>
                  <a:gd name="T46" fmla="*/ 2 w 216"/>
                  <a:gd name="T47" fmla="*/ 108 h 153"/>
                  <a:gd name="T48" fmla="*/ 7 w 216"/>
                  <a:gd name="T49" fmla="*/ 122 h 153"/>
                  <a:gd name="T50" fmla="*/ 10 w 216"/>
                  <a:gd name="T51" fmla="*/ 132 h 153"/>
                  <a:gd name="T52" fmla="*/ 14 w 216"/>
                  <a:gd name="T53" fmla="*/ 138 h 153"/>
                  <a:gd name="T54" fmla="*/ 25 w 216"/>
                  <a:gd name="T55" fmla="*/ 150 h 153"/>
                  <a:gd name="T56" fmla="*/ 28 w 216"/>
                  <a:gd name="T57" fmla="*/ 153 h 153"/>
                  <a:gd name="T58" fmla="*/ 29 w 216"/>
                  <a:gd name="T59" fmla="*/ 151 h 153"/>
                  <a:gd name="T60" fmla="*/ 32 w 216"/>
                  <a:gd name="T61" fmla="*/ 138 h 153"/>
                  <a:gd name="T62" fmla="*/ 42 w 216"/>
                  <a:gd name="T63" fmla="*/ 136 h 153"/>
                  <a:gd name="T64" fmla="*/ 50 w 216"/>
                  <a:gd name="T65" fmla="*/ 133 h 153"/>
                  <a:gd name="T66" fmla="*/ 65 w 216"/>
                  <a:gd name="T67" fmla="*/ 136 h 153"/>
                  <a:gd name="T68" fmla="*/ 65 w 216"/>
                  <a:gd name="T69" fmla="*/ 124 h 153"/>
                  <a:gd name="T70" fmla="*/ 84 w 216"/>
                  <a:gd name="T71" fmla="*/ 110 h 153"/>
                  <a:gd name="T72" fmla="*/ 98 w 216"/>
                  <a:gd name="T73" fmla="*/ 119 h 153"/>
                  <a:gd name="T74" fmla="*/ 131 w 216"/>
                  <a:gd name="T75" fmla="*/ 126 h 153"/>
                  <a:gd name="T76" fmla="*/ 137 w 216"/>
                  <a:gd name="T77" fmla="*/ 114 h 153"/>
                  <a:gd name="T78" fmla="*/ 151 w 216"/>
                  <a:gd name="T79" fmla="*/ 114 h 153"/>
                  <a:gd name="T80" fmla="*/ 169 w 216"/>
                  <a:gd name="T81" fmla="*/ 108 h 153"/>
                  <a:gd name="T82" fmla="*/ 184 w 216"/>
                  <a:gd name="T83" fmla="*/ 106 h 153"/>
                  <a:gd name="T84" fmla="*/ 203 w 216"/>
                  <a:gd name="T85" fmla="*/ 108 h 153"/>
                  <a:gd name="T86" fmla="*/ 216 w 216"/>
                  <a:gd name="T87" fmla="*/ 106 h 153"/>
                  <a:gd name="T88" fmla="*/ 212 w 216"/>
                  <a:gd name="T89" fmla="*/ 95 h 153"/>
                  <a:gd name="T90" fmla="*/ 200 w 216"/>
                  <a:gd name="T91" fmla="*/ 8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 h="153">
                    <a:moveTo>
                      <a:pt x="200" y="87"/>
                    </a:moveTo>
                    <a:cubicBezTo>
                      <a:pt x="200" y="83"/>
                      <a:pt x="200" y="80"/>
                      <a:pt x="193" y="75"/>
                    </a:cubicBezTo>
                    <a:cubicBezTo>
                      <a:pt x="187" y="69"/>
                      <a:pt x="183" y="68"/>
                      <a:pt x="183" y="65"/>
                    </a:cubicBezTo>
                    <a:cubicBezTo>
                      <a:pt x="183" y="62"/>
                      <a:pt x="180" y="61"/>
                      <a:pt x="175" y="54"/>
                    </a:cubicBezTo>
                    <a:cubicBezTo>
                      <a:pt x="169" y="48"/>
                      <a:pt x="161" y="48"/>
                      <a:pt x="161" y="48"/>
                    </a:cubicBezTo>
                    <a:cubicBezTo>
                      <a:pt x="159" y="42"/>
                      <a:pt x="159" y="42"/>
                      <a:pt x="159" y="42"/>
                    </a:cubicBezTo>
                    <a:cubicBezTo>
                      <a:pt x="151" y="41"/>
                      <a:pt x="151" y="41"/>
                      <a:pt x="151" y="41"/>
                    </a:cubicBezTo>
                    <a:cubicBezTo>
                      <a:pt x="151" y="41"/>
                      <a:pt x="147" y="38"/>
                      <a:pt x="153" y="34"/>
                    </a:cubicBezTo>
                    <a:cubicBezTo>
                      <a:pt x="160" y="31"/>
                      <a:pt x="153" y="22"/>
                      <a:pt x="152" y="19"/>
                    </a:cubicBezTo>
                    <a:cubicBezTo>
                      <a:pt x="151" y="16"/>
                      <a:pt x="142" y="5"/>
                      <a:pt x="140" y="2"/>
                    </a:cubicBezTo>
                    <a:cubicBezTo>
                      <a:pt x="138" y="2"/>
                      <a:pt x="137" y="2"/>
                      <a:pt x="137" y="2"/>
                    </a:cubicBezTo>
                    <a:cubicBezTo>
                      <a:pt x="133" y="0"/>
                      <a:pt x="126" y="4"/>
                      <a:pt x="122" y="8"/>
                    </a:cubicBezTo>
                    <a:cubicBezTo>
                      <a:pt x="118" y="11"/>
                      <a:pt x="121" y="13"/>
                      <a:pt x="118" y="16"/>
                    </a:cubicBezTo>
                    <a:cubicBezTo>
                      <a:pt x="116" y="19"/>
                      <a:pt x="107" y="26"/>
                      <a:pt x="101" y="34"/>
                    </a:cubicBezTo>
                    <a:cubicBezTo>
                      <a:pt x="95" y="41"/>
                      <a:pt x="81" y="36"/>
                      <a:pt x="76" y="39"/>
                    </a:cubicBezTo>
                    <a:cubicBezTo>
                      <a:pt x="71" y="41"/>
                      <a:pt x="78" y="46"/>
                      <a:pt x="75" y="48"/>
                    </a:cubicBezTo>
                    <a:cubicBezTo>
                      <a:pt x="72" y="51"/>
                      <a:pt x="62" y="55"/>
                      <a:pt x="59" y="57"/>
                    </a:cubicBezTo>
                    <a:cubicBezTo>
                      <a:pt x="56" y="58"/>
                      <a:pt x="44" y="58"/>
                      <a:pt x="40" y="62"/>
                    </a:cubicBezTo>
                    <a:cubicBezTo>
                      <a:pt x="36" y="67"/>
                      <a:pt x="32" y="57"/>
                      <a:pt x="29" y="62"/>
                    </a:cubicBezTo>
                    <a:cubicBezTo>
                      <a:pt x="25" y="68"/>
                      <a:pt x="21" y="68"/>
                      <a:pt x="19" y="66"/>
                    </a:cubicBezTo>
                    <a:cubicBezTo>
                      <a:pt x="18" y="66"/>
                      <a:pt x="18" y="65"/>
                      <a:pt x="17" y="65"/>
                    </a:cubicBezTo>
                    <a:cubicBezTo>
                      <a:pt x="14" y="68"/>
                      <a:pt x="10" y="71"/>
                      <a:pt x="8" y="76"/>
                    </a:cubicBezTo>
                    <a:cubicBezTo>
                      <a:pt x="6" y="83"/>
                      <a:pt x="0" y="90"/>
                      <a:pt x="0" y="93"/>
                    </a:cubicBezTo>
                    <a:cubicBezTo>
                      <a:pt x="0" y="97"/>
                      <a:pt x="2" y="101"/>
                      <a:pt x="2" y="108"/>
                    </a:cubicBezTo>
                    <a:cubicBezTo>
                      <a:pt x="2" y="114"/>
                      <a:pt x="4" y="117"/>
                      <a:pt x="7" y="122"/>
                    </a:cubicBezTo>
                    <a:cubicBezTo>
                      <a:pt x="11" y="126"/>
                      <a:pt x="10" y="132"/>
                      <a:pt x="10" y="132"/>
                    </a:cubicBezTo>
                    <a:cubicBezTo>
                      <a:pt x="10" y="132"/>
                      <a:pt x="11" y="135"/>
                      <a:pt x="14" y="138"/>
                    </a:cubicBezTo>
                    <a:cubicBezTo>
                      <a:pt x="16" y="142"/>
                      <a:pt x="24" y="147"/>
                      <a:pt x="25" y="150"/>
                    </a:cubicBezTo>
                    <a:cubicBezTo>
                      <a:pt x="25" y="151"/>
                      <a:pt x="27" y="152"/>
                      <a:pt x="28" y="153"/>
                    </a:cubicBezTo>
                    <a:cubicBezTo>
                      <a:pt x="28" y="152"/>
                      <a:pt x="29" y="151"/>
                      <a:pt x="29" y="151"/>
                    </a:cubicBezTo>
                    <a:cubicBezTo>
                      <a:pt x="34" y="145"/>
                      <a:pt x="32" y="138"/>
                      <a:pt x="32" y="138"/>
                    </a:cubicBezTo>
                    <a:cubicBezTo>
                      <a:pt x="42" y="136"/>
                      <a:pt x="42" y="136"/>
                      <a:pt x="42" y="136"/>
                    </a:cubicBezTo>
                    <a:cubicBezTo>
                      <a:pt x="50" y="133"/>
                      <a:pt x="50" y="133"/>
                      <a:pt x="50" y="133"/>
                    </a:cubicBezTo>
                    <a:cubicBezTo>
                      <a:pt x="65" y="136"/>
                      <a:pt x="65" y="136"/>
                      <a:pt x="65" y="136"/>
                    </a:cubicBezTo>
                    <a:cubicBezTo>
                      <a:pt x="65" y="124"/>
                      <a:pt x="65" y="124"/>
                      <a:pt x="65" y="124"/>
                    </a:cubicBezTo>
                    <a:cubicBezTo>
                      <a:pt x="65" y="124"/>
                      <a:pt x="76" y="110"/>
                      <a:pt x="84" y="110"/>
                    </a:cubicBezTo>
                    <a:cubicBezTo>
                      <a:pt x="91" y="110"/>
                      <a:pt x="98" y="119"/>
                      <a:pt x="98" y="119"/>
                    </a:cubicBezTo>
                    <a:cubicBezTo>
                      <a:pt x="131" y="126"/>
                      <a:pt x="131" y="126"/>
                      <a:pt x="131" y="126"/>
                    </a:cubicBezTo>
                    <a:cubicBezTo>
                      <a:pt x="131" y="126"/>
                      <a:pt x="134" y="116"/>
                      <a:pt x="137" y="114"/>
                    </a:cubicBezTo>
                    <a:cubicBezTo>
                      <a:pt x="140" y="112"/>
                      <a:pt x="147" y="116"/>
                      <a:pt x="151" y="114"/>
                    </a:cubicBezTo>
                    <a:cubicBezTo>
                      <a:pt x="155" y="112"/>
                      <a:pt x="162" y="108"/>
                      <a:pt x="169" y="108"/>
                    </a:cubicBezTo>
                    <a:cubicBezTo>
                      <a:pt x="177" y="108"/>
                      <a:pt x="180" y="113"/>
                      <a:pt x="184" y="106"/>
                    </a:cubicBezTo>
                    <a:cubicBezTo>
                      <a:pt x="187" y="100"/>
                      <a:pt x="203" y="108"/>
                      <a:pt x="203" y="108"/>
                    </a:cubicBezTo>
                    <a:cubicBezTo>
                      <a:pt x="216" y="106"/>
                      <a:pt x="216" y="106"/>
                      <a:pt x="216" y="106"/>
                    </a:cubicBezTo>
                    <a:cubicBezTo>
                      <a:pt x="212" y="95"/>
                      <a:pt x="212" y="95"/>
                      <a:pt x="212" y="95"/>
                    </a:cubicBezTo>
                    <a:cubicBezTo>
                      <a:pt x="212" y="95"/>
                      <a:pt x="200" y="90"/>
                      <a:pt x="200" y="8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6" name="Freeform 1585">
                <a:extLst>
                  <a:ext uri="{FF2B5EF4-FFF2-40B4-BE49-F238E27FC236}">
                    <a16:creationId xmlns:a16="http://schemas.microsoft.com/office/drawing/2014/main" id="{69323EC2-319F-4091-8909-B9AA96535276}"/>
                  </a:ext>
                </a:extLst>
              </p:cNvPr>
              <p:cNvSpPr>
                <a:spLocks/>
              </p:cNvSpPr>
              <p:nvPr/>
            </p:nvSpPr>
            <p:spPr bwMode="auto">
              <a:xfrm>
                <a:off x="4807120" y="2976662"/>
                <a:ext cx="268297" cy="217495"/>
              </a:xfrm>
              <a:custGeom>
                <a:avLst/>
                <a:gdLst>
                  <a:gd name="T0" fmla="*/ 129 w 210"/>
                  <a:gd name="T1" fmla="*/ 127 h 174"/>
                  <a:gd name="T2" fmla="*/ 139 w 210"/>
                  <a:gd name="T3" fmla="*/ 125 h 174"/>
                  <a:gd name="T4" fmla="*/ 152 w 210"/>
                  <a:gd name="T5" fmla="*/ 134 h 174"/>
                  <a:gd name="T6" fmla="*/ 159 w 210"/>
                  <a:gd name="T7" fmla="*/ 126 h 174"/>
                  <a:gd name="T8" fmla="*/ 172 w 210"/>
                  <a:gd name="T9" fmla="*/ 99 h 174"/>
                  <a:gd name="T10" fmla="*/ 180 w 210"/>
                  <a:gd name="T11" fmla="*/ 89 h 174"/>
                  <a:gd name="T12" fmla="*/ 182 w 210"/>
                  <a:gd name="T13" fmla="*/ 79 h 174"/>
                  <a:gd name="T14" fmla="*/ 187 w 210"/>
                  <a:gd name="T15" fmla="*/ 68 h 174"/>
                  <a:gd name="T16" fmla="*/ 197 w 210"/>
                  <a:gd name="T17" fmla="*/ 49 h 174"/>
                  <a:gd name="T18" fmla="*/ 207 w 210"/>
                  <a:gd name="T19" fmla="*/ 43 h 174"/>
                  <a:gd name="T20" fmla="*/ 206 w 210"/>
                  <a:gd name="T21" fmla="*/ 32 h 174"/>
                  <a:gd name="T22" fmla="*/ 199 w 210"/>
                  <a:gd name="T23" fmla="*/ 25 h 174"/>
                  <a:gd name="T24" fmla="*/ 200 w 210"/>
                  <a:gd name="T25" fmla="*/ 15 h 174"/>
                  <a:gd name="T26" fmla="*/ 193 w 210"/>
                  <a:gd name="T27" fmla="*/ 8 h 174"/>
                  <a:gd name="T28" fmla="*/ 187 w 210"/>
                  <a:gd name="T29" fmla="*/ 4 h 174"/>
                  <a:gd name="T30" fmla="*/ 175 w 210"/>
                  <a:gd name="T31" fmla="*/ 16 h 174"/>
                  <a:gd name="T32" fmla="*/ 160 w 210"/>
                  <a:gd name="T33" fmla="*/ 12 h 174"/>
                  <a:gd name="T34" fmla="*/ 138 w 210"/>
                  <a:gd name="T35" fmla="*/ 12 h 174"/>
                  <a:gd name="T36" fmla="*/ 125 w 210"/>
                  <a:gd name="T37" fmla="*/ 20 h 174"/>
                  <a:gd name="T38" fmla="*/ 107 w 210"/>
                  <a:gd name="T39" fmla="*/ 20 h 174"/>
                  <a:gd name="T40" fmla="*/ 94 w 210"/>
                  <a:gd name="T41" fmla="*/ 13 h 174"/>
                  <a:gd name="T42" fmla="*/ 79 w 210"/>
                  <a:gd name="T43" fmla="*/ 17 h 174"/>
                  <a:gd name="T44" fmla="*/ 69 w 210"/>
                  <a:gd name="T45" fmla="*/ 8 h 174"/>
                  <a:gd name="T46" fmla="*/ 55 w 210"/>
                  <a:gd name="T47" fmla="*/ 3 h 174"/>
                  <a:gd name="T48" fmla="*/ 45 w 210"/>
                  <a:gd name="T49" fmla="*/ 7 h 174"/>
                  <a:gd name="T50" fmla="*/ 29 w 210"/>
                  <a:gd name="T51" fmla="*/ 7 h 174"/>
                  <a:gd name="T52" fmla="*/ 24 w 210"/>
                  <a:gd name="T53" fmla="*/ 21 h 174"/>
                  <a:gd name="T54" fmla="*/ 17 w 210"/>
                  <a:gd name="T55" fmla="*/ 34 h 174"/>
                  <a:gd name="T56" fmla="*/ 15 w 210"/>
                  <a:gd name="T57" fmla="*/ 37 h 174"/>
                  <a:gd name="T58" fmla="*/ 17 w 210"/>
                  <a:gd name="T59" fmla="*/ 49 h 174"/>
                  <a:gd name="T60" fmla="*/ 15 w 210"/>
                  <a:gd name="T61" fmla="*/ 74 h 174"/>
                  <a:gd name="T62" fmla="*/ 8 w 210"/>
                  <a:gd name="T63" fmla="*/ 84 h 174"/>
                  <a:gd name="T64" fmla="*/ 1 w 210"/>
                  <a:gd name="T65" fmla="*/ 97 h 174"/>
                  <a:gd name="T66" fmla="*/ 1 w 210"/>
                  <a:gd name="T67" fmla="*/ 118 h 174"/>
                  <a:gd name="T68" fmla="*/ 6 w 210"/>
                  <a:gd name="T69" fmla="*/ 132 h 174"/>
                  <a:gd name="T70" fmla="*/ 7 w 210"/>
                  <a:gd name="T71" fmla="*/ 132 h 174"/>
                  <a:gd name="T72" fmla="*/ 33 w 210"/>
                  <a:gd name="T73" fmla="*/ 139 h 174"/>
                  <a:gd name="T74" fmla="*/ 50 w 210"/>
                  <a:gd name="T75" fmla="*/ 157 h 174"/>
                  <a:gd name="T76" fmla="*/ 59 w 210"/>
                  <a:gd name="T77" fmla="*/ 172 h 174"/>
                  <a:gd name="T78" fmla="*/ 77 w 210"/>
                  <a:gd name="T79" fmla="*/ 168 h 174"/>
                  <a:gd name="T80" fmla="*/ 101 w 210"/>
                  <a:gd name="T81" fmla="*/ 165 h 174"/>
                  <a:gd name="T82" fmla="*/ 103 w 210"/>
                  <a:gd name="T83" fmla="*/ 165 h 174"/>
                  <a:gd name="T84" fmla="*/ 109 w 210"/>
                  <a:gd name="T85" fmla="*/ 146 h 174"/>
                  <a:gd name="T86" fmla="*/ 129 w 210"/>
                  <a:gd name="T87"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174">
                    <a:moveTo>
                      <a:pt x="129" y="127"/>
                    </a:moveTo>
                    <a:cubicBezTo>
                      <a:pt x="131" y="126"/>
                      <a:pt x="135" y="128"/>
                      <a:pt x="139" y="125"/>
                    </a:cubicBezTo>
                    <a:cubicBezTo>
                      <a:pt x="143" y="123"/>
                      <a:pt x="151" y="129"/>
                      <a:pt x="152" y="134"/>
                    </a:cubicBezTo>
                    <a:cubicBezTo>
                      <a:pt x="153" y="139"/>
                      <a:pt x="156" y="132"/>
                      <a:pt x="159" y="126"/>
                    </a:cubicBezTo>
                    <a:cubicBezTo>
                      <a:pt x="162" y="121"/>
                      <a:pt x="172" y="103"/>
                      <a:pt x="172" y="99"/>
                    </a:cubicBezTo>
                    <a:cubicBezTo>
                      <a:pt x="172" y="95"/>
                      <a:pt x="180" y="91"/>
                      <a:pt x="180" y="89"/>
                    </a:cubicBezTo>
                    <a:cubicBezTo>
                      <a:pt x="180" y="86"/>
                      <a:pt x="180" y="81"/>
                      <a:pt x="182" y="79"/>
                    </a:cubicBezTo>
                    <a:cubicBezTo>
                      <a:pt x="185" y="78"/>
                      <a:pt x="187" y="71"/>
                      <a:pt x="187" y="68"/>
                    </a:cubicBezTo>
                    <a:cubicBezTo>
                      <a:pt x="186" y="65"/>
                      <a:pt x="195" y="51"/>
                      <a:pt x="197" y="49"/>
                    </a:cubicBezTo>
                    <a:cubicBezTo>
                      <a:pt x="199" y="47"/>
                      <a:pt x="207" y="48"/>
                      <a:pt x="207" y="43"/>
                    </a:cubicBezTo>
                    <a:cubicBezTo>
                      <a:pt x="208" y="38"/>
                      <a:pt x="210" y="33"/>
                      <a:pt x="206" y="32"/>
                    </a:cubicBezTo>
                    <a:cubicBezTo>
                      <a:pt x="203" y="31"/>
                      <a:pt x="199" y="27"/>
                      <a:pt x="199" y="25"/>
                    </a:cubicBezTo>
                    <a:cubicBezTo>
                      <a:pt x="199" y="23"/>
                      <a:pt x="199" y="19"/>
                      <a:pt x="200" y="15"/>
                    </a:cubicBezTo>
                    <a:cubicBezTo>
                      <a:pt x="196" y="15"/>
                      <a:pt x="196" y="10"/>
                      <a:pt x="193" y="8"/>
                    </a:cubicBezTo>
                    <a:cubicBezTo>
                      <a:pt x="191" y="5"/>
                      <a:pt x="191" y="3"/>
                      <a:pt x="187" y="4"/>
                    </a:cubicBezTo>
                    <a:cubicBezTo>
                      <a:pt x="183" y="5"/>
                      <a:pt x="179" y="14"/>
                      <a:pt x="175" y="16"/>
                    </a:cubicBezTo>
                    <a:cubicBezTo>
                      <a:pt x="170" y="17"/>
                      <a:pt x="163" y="14"/>
                      <a:pt x="160" y="12"/>
                    </a:cubicBezTo>
                    <a:cubicBezTo>
                      <a:pt x="157" y="11"/>
                      <a:pt x="142" y="12"/>
                      <a:pt x="138" y="12"/>
                    </a:cubicBezTo>
                    <a:cubicBezTo>
                      <a:pt x="133" y="11"/>
                      <a:pt x="128" y="18"/>
                      <a:pt x="125" y="20"/>
                    </a:cubicBezTo>
                    <a:cubicBezTo>
                      <a:pt x="121" y="22"/>
                      <a:pt x="110" y="21"/>
                      <a:pt x="107" y="20"/>
                    </a:cubicBezTo>
                    <a:cubicBezTo>
                      <a:pt x="104" y="19"/>
                      <a:pt x="97" y="13"/>
                      <a:pt x="94" y="13"/>
                    </a:cubicBezTo>
                    <a:cubicBezTo>
                      <a:pt x="91" y="13"/>
                      <a:pt x="84" y="14"/>
                      <a:pt x="79" y="17"/>
                    </a:cubicBezTo>
                    <a:cubicBezTo>
                      <a:pt x="74" y="20"/>
                      <a:pt x="72" y="11"/>
                      <a:pt x="69" y="8"/>
                    </a:cubicBezTo>
                    <a:cubicBezTo>
                      <a:pt x="66" y="4"/>
                      <a:pt x="59" y="7"/>
                      <a:pt x="55" y="3"/>
                    </a:cubicBezTo>
                    <a:cubicBezTo>
                      <a:pt x="51" y="0"/>
                      <a:pt x="48" y="8"/>
                      <a:pt x="45" y="7"/>
                    </a:cubicBezTo>
                    <a:cubicBezTo>
                      <a:pt x="41" y="6"/>
                      <a:pt x="32" y="4"/>
                      <a:pt x="29" y="7"/>
                    </a:cubicBezTo>
                    <a:cubicBezTo>
                      <a:pt x="25" y="10"/>
                      <a:pt x="26" y="19"/>
                      <a:pt x="24" y="21"/>
                    </a:cubicBezTo>
                    <a:cubicBezTo>
                      <a:pt x="23" y="23"/>
                      <a:pt x="17" y="30"/>
                      <a:pt x="17" y="34"/>
                    </a:cubicBezTo>
                    <a:cubicBezTo>
                      <a:pt x="17" y="35"/>
                      <a:pt x="16" y="36"/>
                      <a:pt x="15" y="37"/>
                    </a:cubicBezTo>
                    <a:cubicBezTo>
                      <a:pt x="16" y="41"/>
                      <a:pt x="16" y="47"/>
                      <a:pt x="17" y="49"/>
                    </a:cubicBezTo>
                    <a:cubicBezTo>
                      <a:pt x="17" y="52"/>
                      <a:pt x="19" y="70"/>
                      <a:pt x="15" y="74"/>
                    </a:cubicBezTo>
                    <a:cubicBezTo>
                      <a:pt x="11" y="78"/>
                      <a:pt x="8" y="84"/>
                      <a:pt x="8" y="84"/>
                    </a:cubicBezTo>
                    <a:cubicBezTo>
                      <a:pt x="8" y="84"/>
                      <a:pt x="2" y="88"/>
                      <a:pt x="1" y="97"/>
                    </a:cubicBezTo>
                    <a:cubicBezTo>
                      <a:pt x="0" y="106"/>
                      <a:pt x="1" y="111"/>
                      <a:pt x="1" y="118"/>
                    </a:cubicBezTo>
                    <a:cubicBezTo>
                      <a:pt x="1" y="123"/>
                      <a:pt x="5" y="126"/>
                      <a:pt x="6" y="132"/>
                    </a:cubicBezTo>
                    <a:cubicBezTo>
                      <a:pt x="7" y="132"/>
                      <a:pt x="7" y="132"/>
                      <a:pt x="7" y="132"/>
                    </a:cubicBezTo>
                    <a:cubicBezTo>
                      <a:pt x="10" y="136"/>
                      <a:pt x="25" y="137"/>
                      <a:pt x="33" y="139"/>
                    </a:cubicBezTo>
                    <a:cubicBezTo>
                      <a:pt x="41" y="140"/>
                      <a:pt x="50" y="152"/>
                      <a:pt x="50" y="157"/>
                    </a:cubicBezTo>
                    <a:cubicBezTo>
                      <a:pt x="49" y="161"/>
                      <a:pt x="55" y="170"/>
                      <a:pt x="59" y="172"/>
                    </a:cubicBezTo>
                    <a:cubicBezTo>
                      <a:pt x="63" y="174"/>
                      <a:pt x="73" y="168"/>
                      <a:pt x="77" y="168"/>
                    </a:cubicBezTo>
                    <a:cubicBezTo>
                      <a:pt x="82" y="168"/>
                      <a:pt x="97" y="168"/>
                      <a:pt x="101" y="165"/>
                    </a:cubicBezTo>
                    <a:cubicBezTo>
                      <a:pt x="101" y="164"/>
                      <a:pt x="102" y="165"/>
                      <a:pt x="103" y="165"/>
                    </a:cubicBezTo>
                    <a:cubicBezTo>
                      <a:pt x="107" y="155"/>
                      <a:pt x="109" y="146"/>
                      <a:pt x="109" y="146"/>
                    </a:cubicBezTo>
                    <a:cubicBezTo>
                      <a:pt x="109" y="146"/>
                      <a:pt x="127" y="127"/>
                      <a:pt x="129" y="12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7" name="Freeform 1586">
                <a:extLst>
                  <a:ext uri="{FF2B5EF4-FFF2-40B4-BE49-F238E27FC236}">
                    <a16:creationId xmlns:a16="http://schemas.microsoft.com/office/drawing/2014/main" id="{5A2F57CD-99EC-438F-B167-68BFFADD9926}"/>
                  </a:ext>
                </a:extLst>
              </p:cNvPr>
              <p:cNvSpPr>
                <a:spLocks/>
              </p:cNvSpPr>
              <p:nvPr/>
            </p:nvSpPr>
            <p:spPr bwMode="auto">
              <a:xfrm>
                <a:off x="4761081" y="3010000"/>
                <a:ext cx="69852" cy="138117"/>
              </a:xfrm>
              <a:custGeom>
                <a:avLst/>
                <a:gdLst>
                  <a:gd name="T0" fmla="*/ 36 w 54"/>
                  <a:gd name="T1" fmla="*/ 70 h 110"/>
                  <a:gd name="T2" fmla="*/ 43 w 54"/>
                  <a:gd name="T3" fmla="*/ 57 h 110"/>
                  <a:gd name="T4" fmla="*/ 50 w 54"/>
                  <a:gd name="T5" fmla="*/ 47 h 110"/>
                  <a:gd name="T6" fmla="*/ 52 w 54"/>
                  <a:gd name="T7" fmla="*/ 22 h 110"/>
                  <a:gd name="T8" fmla="*/ 50 w 54"/>
                  <a:gd name="T9" fmla="*/ 10 h 110"/>
                  <a:gd name="T10" fmla="*/ 44 w 54"/>
                  <a:gd name="T11" fmla="*/ 10 h 110"/>
                  <a:gd name="T12" fmla="*/ 39 w 54"/>
                  <a:gd name="T13" fmla="*/ 1 h 110"/>
                  <a:gd name="T14" fmla="*/ 32 w 54"/>
                  <a:gd name="T15" fmla="*/ 10 h 110"/>
                  <a:gd name="T16" fmla="*/ 28 w 54"/>
                  <a:gd name="T17" fmla="*/ 16 h 110"/>
                  <a:gd name="T18" fmla="*/ 13 w 54"/>
                  <a:gd name="T19" fmla="*/ 20 h 110"/>
                  <a:gd name="T20" fmla="*/ 3 w 54"/>
                  <a:gd name="T21" fmla="*/ 26 h 110"/>
                  <a:gd name="T22" fmla="*/ 0 w 54"/>
                  <a:gd name="T23" fmla="*/ 27 h 110"/>
                  <a:gd name="T24" fmla="*/ 10 w 54"/>
                  <a:gd name="T25" fmla="*/ 43 h 110"/>
                  <a:gd name="T26" fmla="*/ 13 w 54"/>
                  <a:gd name="T27" fmla="*/ 56 h 110"/>
                  <a:gd name="T28" fmla="*/ 16 w 54"/>
                  <a:gd name="T29" fmla="*/ 77 h 110"/>
                  <a:gd name="T30" fmla="*/ 18 w 54"/>
                  <a:gd name="T31" fmla="*/ 110 h 110"/>
                  <a:gd name="T32" fmla="*/ 29 w 54"/>
                  <a:gd name="T33" fmla="*/ 109 h 110"/>
                  <a:gd name="T34" fmla="*/ 41 w 54"/>
                  <a:gd name="T35" fmla="*/ 105 h 110"/>
                  <a:gd name="T36" fmla="*/ 36 w 54"/>
                  <a:gd name="T37" fmla="*/ 91 h 110"/>
                  <a:gd name="T38" fmla="*/ 36 w 54"/>
                  <a:gd name="T39"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110">
                    <a:moveTo>
                      <a:pt x="36" y="70"/>
                    </a:moveTo>
                    <a:cubicBezTo>
                      <a:pt x="37" y="61"/>
                      <a:pt x="43" y="57"/>
                      <a:pt x="43" y="57"/>
                    </a:cubicBezTo>
                    <a:cubicBezTo>
                      <a:pt x="43" y="57"/>
                      <a:pt x="46" y="51"/>
                      <a:pt x="50" y="47"/>
                    </a:cubicBezTo>
                    <a:cubicBezTo>
                      <a:pt x="54" y="43"/>
                      <a:pt x="52" y="25"/>
                      <a:pt x="52" y="22"/>
                    </a:cubicBezTo>
                    <a:cubicBezTo>
                      <a:pt x="51" y="20"/>
                      <a:pt x="51" y="14"/>
                      <a:pt x="50" y="10"/>
                    </a:cubicBezTo>
                    <a:cubicBezTo>
                      <a:pt x="49" y="11"/>
                      <a:pt x="47" y="11"/>
                      <a:pt x="44" y="10"/>
                    </a:cubicBezTo>
                    <a:cubicBezTo>
                      <a:pt x="40" y="8"/>
                      <a:pt x="44" y="3"/>
                      <a:pt x="39" y="1"/>
                    </a:cubicBezTo>
                    <a:cubicBezTo>
                      <a:pt x="33" y="0"/>
                      <a:pt x="31" y="6"/>
                      <a:pt x="32" y="10"/>
                    </a:cubicBezTo>
                    <a:cubicBezTo>
                      <a:pt x="33" y="14"/>
                      <a:pt x="30" y="14"/>
                      <a:pt x="28" y="16"/>
                    </a:cubicBezTo>
                    <a:cubicBezTo>
                      <a:pt x="25" y="19"/>
                      <a:pt x="16" y="20"/>
                      <a:pt x="13" y="20"/>
                    </a:cubicBezTo>
                    <a:cubicBezTo>
                      <a:pt x="10" y="20"/>
                      <a:pt x="6" y="25"/>
                      <a:pt x="3" y="26"/>
                    </a:cubicBezTo>
                    <a:cubicBezTo>
                      <a:pt x="2" y="27"/>
                      <a:pt x="1" y="27"/>
                      <a:pt x="0" y="27"/>
                    </a:cubicBezTo>
                    <a:cubicBezTo>
                      <a:pt x="1" y="40"/>
                      <a:pt x="3" y="39"/>
                      <a:pt x="10" y="43"/>
                    </a:cubicBezTo>
                    <a:cubicBezTo>
                      <a:pt x="17" y="47"/>
                      <a:pt x="10" y="53"/>
                      <a:pt x="13" y="56"/>
                    </a:cubicBezTo>
                    <a:cubicBezTo>
                      <a:pt x="17" y="60"/>
                      <a:pt x="15" y="67"/>
                      <a:pt x="16" y="77"/>
                    </a:cubicBezTo>
                    <a:cubicBezTo>
                      <a:pt x="17" y="83"/>
                      <a:pt x="17" y="98"/>
                      <a:pt x="18" y="110"/>
                    </a:cubicBezTo>
                    <a:cubicBezTo>
                      <a:pt x="22" y="109"/>
                      <a:pt x="26" y="109"/>
                      <a:pt x="29" y="109"/>
                    </a:cubicBezTo>
                    <a:cubicBezTo>
                      <a:pt x="35" y="109"/>
                      <a:pt x="38" y="101"/>
                      <a:pt x="41" y="105"/>
                    </a:cubicBezTo>
                    <a:cubicBezTo>
                      <a:pt x="40" y="99"/>
                      <a:pt x="36" y="96"/>
                      <a:pt x="36" y="91"/>
                    </a:cubicBezTo>
                    <a:cubicBezTo>
                      <a:pt x="36" y="84"/>
                      <a:pt x="35" y="79"/>
                      <a:pt x="36" y="7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8" name="Freeform 1587">
                <a:extLst>
                  <a:ext uri="{FF2B5EF4-FFF2-40B4-BE49-F238E27FC236}">
                    <a16:creationId xmlns:a16="http://schemas.microsoft.com/office/drawing/2014/main" id="{310A63AF-C189-4FE9-89AA-01E8080D054B}"/>
                  </a:ext>
                </a:extLst>
              </p:cNvPr>
              <p:cNvSpPr>
                <a:spLocks/>
              </p:cNvSpPr>
              <p:nvPr/>
            </p:nvSpPr>
            <p:spPr bwMode="auto">
              <a:xfrm>
                <a:off x="4742030" y="3040164"/>
                <a:ext cx="42864" cy="115891"/>
              </a:xfrm>
              <a:custGeom>
                <a:avLst/>
                <a:gdLst>
                  <a:gd name="T0" fmla="*/ 28 w 33"/>
                  <a:gd name="T1" fmla="*/ 32 h 92"/>
                  <a:gd name="T2" fmla="*/ 25 w 33"/>
                  <a:gd name="T3" fmla="*/ 19 h 92"/>
                  <a:gd name="T4" fmla="*/ 15 w 33"/>
                  <a:gd name="T5" fmla="*/ 3 h 92"/>
                  <a:gd name="T6" fmla="*/ 2 w 33"/>
                  <a:gd name="T7" fmla="*/ 0 h 92"/>
                  <a:gd name="T8" fmla="*/ 0 w 33"/>
                  <a:gd name="T9" fmla="*/ 1 h 92"/>
                  <a:gd name="T10" fmla="*/ 3 w 33"/>
                  <a:gd name="T11" fmla="*/ 12 h 92"/>
                  <a:gd name="T12" fmla="*/ 8 w 33"/>
                  <a:gd name="T13" fmla="*/ 23 h 92"/>
                  <a:gd name="T14" fmla="*/ 8 w 33"/>
                  <a:gd name="T15" fmla="*/ 47 h 92"/>
                  <a:gd name="T16" fmla="*/ 13 w 33"/>
                  <a:gd name="T17" fmla="*/ 72 h 92"/>
                  <a:gd name="T18" fmla="*/ 19 w 33"/>
                  <a:gd name="T19" fmla="*/ 92 h 92"/>
                  <a:gd name="T20" fmla="*/ 23 w 33"/>
                  <a:gd name="T21" fmla="*/ 89 h 92"/>
                  <a:gd name="T22" fmla="*/ 33 w 33"/>
                  <a:gd name="T23" fmla="*/ 86 h 92"/>
                  <a:gd name="T24" fmla="*/ 31 w 33"/>
                  <a:gd name="T25" fmla="*/ 53 h 92"/>
                  <a:gd name="T26" fmla="*/ 28 w 33"/>
                  <a:gd name="T27"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92">
                    <a:moveTo>
                      <a:pt x="28" y="32"/>
                    </a:moveTo>
                    <a:cubicBezTo>
                      <a:pt x="25" y="29"/>
                      <a:pt x="32" y="23"/>
                      <a:pt x="25" y="19"/>
                    </a:cubicBezTo>
                    <a:cubicBezTo>
                      <a:pt x="18" y="15"/>
                      <a:pt x="16" y="16"/>
                      <a:pt x="15" y="3"/>
                    </a:cubicBezTo>
                    <a:cubicBezTo>
                      <a:pt x="12" y="2"/>
                      <a:pt x="6" y="1"/>
                      <a:pt x="2" y="0"/>
                    </a:cubicBezTo>
                    <a:cubicBezTo>
                      <a:pt x="1" y="0"/>
                      <a:pt x="0" y="0"/>
                      <a:pt x="0" y="1"/>
                    </a:cubicBezTo>
                    <a:cubicBezTo>
                      <a:pt x="1" y="6"/>
                      <a:pt x="2" y="11"/>
                      <a:pt x="3" y="12"/>
                    </a:cubicBezTo>
                    <a:cubicBezTo>
                      <a:pt x="6" y="14"/>
                      <a:pt x="8" y="17"/>
                      <a:pt x="8" y="23"/>
                    </a:cubicBezTo>
                    <a:cubicBezTo>
                      <a:pt x="7" y="28"/>
                      <a:pt x="6" y="41"/>
                      <a:pt x="8" y="47"/>
                    </a:cubicBezTo>
                    <a:cubicBezTo>
                      <a:pt x="10" y="53"/>
                      <a:pt x="13" y="62"/>
                      <a:pt x="13" y="72"/>
                    </a:cubicBezTo>
                    <a:cubicBezTo>
                      <a:pt x="13" y="77"/>
                      <a:pt x="16" y="85"/>
                      <a:pt x="19" y="92"/>
                    </a:cubicBezTo>
                    <a:cubicBezTo>
                      <a:pt x="21" y="91"/>
                      <a:pt x="22" y="90"/>
                      <a:pt x="23" y="89"/>
                    </a:cubicBezTo>
                    <a:cubicBezTo>
                      <a:pt x="25" y="88"/>
                      <a:pt x="29" y="86"/>
                      <a:pt x="33" y="86"/>
                    </a:cubicBezTo>
                    <a:cubicBezTo>
                      <a:pt x="32" y="74"/>
                      <a:pt x="32" y="59"/>
                      <a:pt x="31" y="53"/>
                    </a:cubicBezTo>
                    <a:cubicBezTo>
                      <a:pt x="30" y="43"/>
                      <a:pt x="32" y="36"/>
                      <a:pt x="28" y="3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9" name="Freeform 1588">
                <a:extLst>
                  <a:ext uri="{FF2B5EF4-FFF2-40B4-BE49-F238E27FC236}">
                    <a16:creationId xmlns:a16="http://schemas.microsoft.com/office/drawing/2014/main" id="{0F78FDDC-826B-430D-8865-A1D5E143D667}"/>
                  </a:ext>
                </a:extLst>
              </p:cNvPr>
              <p:cNvSpPr>
                <a:spLocks/>
              </p:cNvSpPr>
              <p:nvPr/>
            </p:nvSpPr>
            <p:spPr bwMode="auto">
              <a:xfrm>
                <a:off x="4938887" y="2995712"/>
                <a:ext cx="168281" cy="254009"/>
              </a:xfrm>
              <a:custGeom>
                <a:avLst/>
                <a:gdLst>
                  <a:gd name="T0" fmla="*/ 55 w 131"/>
                  <a:gd name="T1" fmla="*/ 193 h 203"/>
                  <a:gd name="T2" fmla="*/ 102 w 131"/>
                  <a:gd name="T3" fmla="*/ 195 h 203"/>
                  <a:gd name="T4" fmla="*/ 127 w 131"/>
                  <a:gd name="T5" fmla="*/ 203 h 203"/>
                  <a:gd name="T6" fmla="*/ 131 w 131"/>
                  <a:gd name="T7" fmla="*/ 188 h 203"/>
                  <a:gd name="T8" fmla="*/ 128 w 131"/>
                  <a:gd name="T9" fmla="*/ 185 h 203"/>
                  <a:gd name="T10" fmla="*/ 117 w 131"/>
                  <a:gd name="T11" fmla="*/ 173 h 203"/>
                  <a:gd name="T12" fmla="*/ 113 w 131"/>
                  <a:gd name="T13" fmla="*/ 167 h 203"/>
                  <a:gd name="T14" fmla="*/ 110 w 131"/>
                  <a:gd name="T15" fmla="*/ 157 h 203"/>
                  <a:gd name="T16" fmla="*/ 105 w 131"/>
                  <a:gd name="T17" fmla="*/ 143 h 203"/>
                  <a:gd name="T18" fmla="*/ 103 w 131"/>
                  <a:gd name="T19" fmla="*/ 128 h 203"/>
                  <a:gd name="T20" fmla="*/ 111 w 131"/>
                  <a:gd name="T21" fmla="*/ 111 h 203"/>
                  <a:gd name="T22" fmla="*/ 120 w 131"/>
                  <a:gd name="T23" fmla="*/ 100 h 203"/>
                  <a:gd name="T24" fmla="*/ 115 w 131"/>
                  <a:gd name="T25" fmla="*/ 87 h 203"/>
                  <a:gd name="T26" fmla="*/ 100 w 131"/>
                  <a:gd name="T27" fmla="*/ 72 h 203"/>
                  <a:gd name="T28" fmla="*/ 96 w 131"/>
                  <a:gd name="T29" fmla="*/ 59 h 203"/>
                  <a:gd name="T30" fmla="*/ 111 w 131"/>
                  <a:gd name="T31" fmla="*/ 57 h 203"/>
                  <a:gd name="T32" fmla="*/ 119 w 131"/>
                  <a:gd name="T33" fmla="*/ 55 h 203"/>
                  <a:gd name="T34" fmla="*/ 111 w 131"/>
                  <a:gd name="T35" fmla="*/ 33 h 203"/>
                  <a:gd name="T36" fmla="*/ 109 w 131"/>
                  <a:gd name="T37" fmla="*/ 17 h 203"/>
                  <a:gd name="T38" fmla="*/ 98 w 131"/>
                  <a:gd name="T39" fmla="*/ 0 h 203"/>
                  <a:gd name="T40" fmla="*/ 97 w 131"/>
                  <a:gd name="T41" fmla="*/ 0 h 203"/>
                  <a:gd name="T42" fmla="*/ 96 w 131"/>
                  <a:gd name="T43" fmla="*/ 10 h 203"/>
                  <a:gd name="T44" fmla="*/ 103 w 131"/>
                  <a:gd name="T45" fmla="*/ 17 h 203"/>
                  <a:gd name="T46" fmla="*/ 104 w 131"/>
                  <a:gd name="T47" fmla="*/ 28 h 203"/>
                  <a:gd name="T48" fmla="*/ 94 w 131"/>
                  <a:gd name="T49" fmla="*/ 34 h 203"/>
                  <a:gd name="T50" fmla="*/ 84 w 131"/>
                  <a:gd name="T51" fmla="*/ 53 h 203"/>
                  <a:gd name="T52" fmla="*/ 79 w 131"/>
                  <a:gd name="T53" fmla="*/ 64 h 203"/>
                  <a:gd name="T54" fmla="*/ 77 w 131"/>
                  <a:gd name="T55" fmla="*/ 74 h 203"/>
                  <a:gd name="T56" fmla="*/ 69 w 131"/>
                  <a:gd name="T57" fmla="*/ 84 h 203"/>
                  <a:gd name="T58" fmla="*/ 56 w 131"/>
                  <a:gd name="T59" fmla="*/ 111 h 203"/>
                  <a:gd name="T60" fmla="*/ 49 w 131"/>
                  <a:gd name="T61" fmla="*/ 119 h 203"/>
                  <a:gd name="T62" fmla="*/ 36 w 131"/>
                  <a:gd name="T63" fmla="*/ 110 h 203"/>
                  <a:gd name="T64" fmla="*/ 26 w 131"/>
                  <a:gd name="T65" fmla="*/ 112 h 203"/>
                  <a:gd name="T66" fmla="*/ 6 w 131"/>
                  <a:gd name="T67" fmla="*/ 131 h 203"/>
                  <a:gd name="T68" fmla="*/ 0 w 131"/>
                  <a:gd name="T69" fmla="*/ 150 h 203"/>
                  <a:gd name="T70" fmla="*/ 8 w 131"/>
                  <a:gd name="T71" fmla="*/ 160 h 203"/>
                  <a:gd name="T72" fmla="*/ 21 w 131"/>
                  <a:gd name="T73" fmla="*/ 163 h 203"/>
                  <a:gd name="T74" fmla="*/ 26 w 131"/>
                  <a:gd name="T75" fmla="*/ 180 h 203"/>
                  <a:gd name="T76" fmla="*/ 23 w 131"/>
                  <a:gd name="T77" fmla="*/ 196 h 203"/>
                  <a:gd name="T78" fmla="*/ 47 w 131"/>
                  <a:gd name="T79" fmla="*/ 196 h 203"/>
                  <a:gd name="T80" fmla="*/ 55 w 131"/>
                  <a:gd name="T81"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 h="203">
                    <a:moveTo>
                      <a:pt x="55" y="193"/>
                    </a:moveTo>
                    <a:cubicBezTo>
                      <a:pt x="55" y="193"/>
                      <a:pt x="96" y="196"/>
                      <a:pt x="102" y="195"/>
                    </a:cubicBezTo>
                    <a:cubicBezTo>
                      <a:pt x="107" y="193"/>
                      <a:pt x="127" y="203"/>
                      <a:pt x="127" y="203"/>
                    </a:cubicBezTo>
                    <a:cubicBezTo>
                      <a:pt x="127" y="203"/>
                      <a:pt x="128" y="193"/>
                      <a:pt x="131" y="188"/>
                    </a:cubicBezTo>
                    <a:cubicBezTo>
                      <a:pt x="130" y="187"/>
                      <a:pt x="128" y="186"/>
                      <a:pt x="128" y="185"/>
                    </a:cubicBezTo>
                    <a:cubicBezTo>
                      <a:pt x="127" y="182"/>
                      <a:pt x="119" y="177"/>
                      <a:pt x="117" y="173"/>
                    </a:cubicBezTo>
                    <a:cubicBezTo>
                      <a:pt x="114" y="170"/>
                      <a:pt x="113" y="167"/>
                      <a:pt x="113" y="167"/>
                    </a:cubicBezTo>
                    <a:cubicBezTo>
                      <a:pt x="113" y="167"/>
                      <a:pt x="114" y="161"/>
                      <a:pt x="110" y="157"/>
                    </a:cubicBezTo>
                    <a:cubicBezTo>
                      <a:pt x="107" y="152"/>
                      <a:pt x="105" y="149"/>
                      <a:pt x="105" y="143"/>
                    </a:cubicBezTo>
                    <a:cubicBezTo>
                      <a:pt x="105" y="136"/>
                      <a:pt x="103" y="132"/>
                      <a:pt x="103" y="128"/>
                    </a:cubicBezTo>
                    <a:cubicBezTo>
                      <a:pt x="103" y="125"/>
                      <a:pt x="109" y="118"/>
                      <a:pt x="111" y="111"/>
                    </a:cubicBezTo>
                    <a:cubicBezTo>
                      <a:pt x="113" y="106"/>
                      <a:pt x="117" y="103"/>
                      <a:pt x="120" y="100"/>
                    </a:cubicBezTo>
                    <a:cubicBezTo>
                      <a:pt x="118" y="97"/>
                      <a:pt x="116" y="92"/>
                      <a:pt x="115" y="87"/>
                    </a:cubicBezTo>
                    <a:cubicBezTo>
                      <a:pt x="113" y="80"/>
                      <a:pt x="107" y="78"/>
                      <a:pt x="100" y="72"/>
                    </a:cubicBezTo>
                    <a:cubicBezTo>
                      <a:pt x="94" y="66"/>
                      <a:pt x="96" y="62"/>
                      <a:pt x="96" y="59"/>
                    </a:cubicBezTo>
                    <a:cubicBezTo>
                      <a:pt x="96" y="57"/>
                      <a:pt x="105" y="57"/>
                      <a:pt x="111" y="57"/>
                    </a:cubicBezTo>
                    <a:cubicBezTo>
                      <a:pt x="117" y="58"/>
                      <a:pt x="121" y="56"/>
                      <a:pt x="119" y="55"/>
                    </a:cubicBezTo>
                    <a:cubicBezTo>
                      <a:pt x="116" y="53"/>
                      <a:pt x="111" y="41"/>
                      <a:pt x="111" y="33"/>
                    </a:cubicBezTo>
                    <a:cubicBezTo>
                      <a:pt x="112" y="24"/>
                      <a:pt x="109" y="22"/>
                      <a:pt x="109" y="17"/>
                    </a:cubicBezTo>
                    <a:cubicBezTo>
                      <a:pt x="110" y="12"/>
                      <a:pt x="103" y="0"/>
                      <a:pt x="98" y="0"/>
                    </a:cubicBezTo>
                    <a:cubicBezTo>
                      <a:pt x="98" y="0"/>
                      <a:pt x="98" y="0"/>
                      <a:pt x="97" y="0"/>
                    </a:cubicBezTo>
                    <a:cubicBezTo>
                      <a:pt x="96" y="4"/>
                      <a:pt x="96" y="8"/>
                      <a:pt x="96" y="10"/>
                    </a:cubicBezTo>
                    <a:cubicBezTo>
                      <a:pt x="96" y="12"/>
                      <a:pt x="100" y="16"/>
                      <a:pt x="103" y="17"/>
                    </a:cubicBezTo>
                    <a:cubicBezTo>
                      <a:pt x="107" y="18"/>
                      <a:pt x="105" y="23"/>
                      <a:pt x="104" y="28"/>
                    </a:cubicBezTo>
                    <a:cubicBezTo>
                      <a:pt x="104" y="33"/>
                      <a:pt x="96" y="32"/>
                      <a:pt x="94" y="34"/>
                    </a:cubicBezTo>
                    <a:cubicBezTo>
                      <a:pt x="92" y="36"/>
                      <a:pt x="83" y="50"/>
                      <a:pt x="84" y="53"/>
                    </a:cubicBezTo>
                    <a:cubicBezTo>
                      <a:pt x="84" y="56"/>
                      <a:pt x="82" y="63"/>
                      <a:pt x="79" y="64"/>
                    </a:cubicBezTo>
                    <a:cubicBezTo>
                      <a:pt x="77" y="66"/>
                      <a:pt x="77" y="71"/>
                      <a:pt x="77" y="74"/>
                    </a:cubicBezTo>
                    <a:cubicBezTo>
                      <a:pt x="77" y="76"/>
                      <a:pt x="69" y="80"/>
                      <a:pt x="69" y="84"/>
                    </a:cubicBezTo>
                    <a:cubicBezTo>
                      <a:pt x="69" y="88"/>
                      <a:pt x="59" y="106"/>
                      <a:pt x="56" y="111"/>
                    </a:cubicBezTo>
                    <a:cubicBezTo>
                      <a:pt x="53" y="117"/>
                      <a:pt x="50" y="124"/>
                      <a:pt x="49" y="119"/>
                    </a:cubicBezTo>
                    <a:cubicBezTo>
                      <a:pt x="48" y="114"/>
                      <a:pt x="40" y="108"/>
                      <a:pt x="36" y="110"/>
                    </a:cubicBezTo>
                    <a:cubicBezTo>
                      <a:pt x="32" y="113"/>
                      <a:pt x="28" y="111"/>
                      <a:pt x="26" y="112"/>
                    </a:cubicBezTo>
                    <a:cubicBezTo>
                      <a:pt x="24" y="112"/>
                      <a:pt x="6" y="131"/>
                      <a:pt x="6" y="131"/>
                    </a:cubicBezTo>
                    <a:cubicBezTo>
                      <a:pt x="6" y="131"/>
                      <a:pt x="4" y="140"/>
                      <a:pt x="0" y="150"/>
                    </a:cubicBezTo>
                    <a:cubicBezTo>
                      <a:pt x="3" y="152"/>
                      <a:pt x="5" y="156"/>
                      <a:pt x="8" y="160"/>
                    </a:cubicBezTo>
                    <a:cubicBezTo>
                      <a:pt x="11" y="165"/>
                      <a:pt x="18" y="161"/>
                      <a:pt x="21" y="163"/>
                    </a:cubicBezTo>
                    <a:cubicBezTo>
                      <a:pt x="24" y="164"/>
                      <a:pt x="27" y="177"/>
                      <a:pt x="26" y="180"/>
                    </a:cubicBezTo>
                    <a:cubicBezTo>
                      <a:pt x="25" y="183"/>
                      <a:pt x="21" y="192"/>
                      <a:pt x="23" y="196"/>
                    </a:cubicBezTo>
                    <a:cubicBezTo>
                      <a:pt x="47" y="196"/>
                      <a:pt x="47" y="196"/>
                      <a:pt x="47" y="196"/>
                    </a:cubicBezTo>
                    <a:lnTo>
                      <a:pt x="55" y="193"/>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0" name="Freeform 1589">
                <a:extLst>
                  <a:ext uri="{FF2B5EF4-FFF2-40B4-BE49-F238E27FC236}">
                    <a16:creationId xmlns:a16="http://schemas.microsoft.com/office/drawing/2014/main" id="{B34F7F7C-0BF5-4880-9CA0-CFF6290D14C8}"/>
                  </a:ext>
                </a:extLst>
              </p:cNvPr>
              <p:cNvSpPr>
                <a:spLocks/>
              </p:cNvSpPr>
              <p:nvPr/>
            </p:nvSpPr>
            <p:spPr bwMode="auto">
              <a:xfrm>
                <a:off x="4546761" y="3049689"/>
                <a:ext cx="141293" cy="139705"/>
              </a:xfrm>
              <a:custGeom>
                <a:avLst/>
                <a:gdLst>
                  <a:gd name="T0" fmla="*/ 104 w 110"/>
                  <a:gd name="T1" fmla="*/ 94 h 112"/>
                  <a:gd name="T2" fmla="*/ 96 w 110"/>
                  <a:gd name="T3" fmla="*/ 74 h 112"/>
                  <a:gd name="T4" fmla="*/ 103 w 110"/>
                  <a:gd name="T5" fmla="*/ 57 h 112"/>
                  <a:gd name="T6" fmla="*/ 110 w 110"/>
                  <a:gd name="T7" fmla="*/ 45 h 112"/>
                  <a:gd name="T8" fmla="*/ 103 w 110"/>
                  <a:gd name="T9" fmla="*/ 18 h 112"/>
                  <a:gd name="T10" fmla="*/ 100 w 110"/>
                  <a:gd name="T11" fmla="*/ 16 h 112"/>
                  <a:gd name="T12" fmla="*/ 79 w 110"/>
                  <a:gd name="T13" fmla="*/ 19 h 112"/>
                  <a:gd name="T14" fmla="*/ 64 w 110"/>
                  <a:gd name="T15" fmla="*/ 12 h 112"/>
                  <a:gd name="T16" fmla="*/ 50 w 110"/>
                  <a:gd name="T17" fmla="*/ 7 h 112"/>
                  <a:gd name="T18" fmla="*/ 44 w 110"/>
                  <a:gd name="T19" fmla="*/ 5 h 112"/>
                  <a:gd name="T20" fmla="*/ 35 w 110"/>
                  <a:gd name="T21" fmla="*/ 6 h 112"/>
                  <a:gd name="T22" fmla="*/ 25 w 110"/>
                  <a:gd name="T23" fmla="*/ 11 h 112"/>
                  <a:gd name="T24" fmla="*/ 16 w 110"/>
                  <a:gd name="T25" fmla="*/ 8 h 112"/>
                  <a:gd name="T26" fmla="*/ 10 w 110"/>
                  <a:gd name="T27" fmla="*/ 9 h 112"/>
                  <a:gd name="T28" fmla="*/ 10 w 110"/>
                  <a:gd name="T29" fmla="*/ 23 h 112"/>
                  <a:gd name="T30" fmla="*/ 13 w 110"/>
                  <a:gd name="T31" fmla="*/ 32 h 112"/>
                  <a:gd name="T32" fmla="*/ 16 w 110"/>
                  <a:gd name="T33" fmla="*/ 43 h 112"/>
                  <a:gd name="T34" fmla="*/ 8 w 110"/>
                  <a:gd name="T35" fmla="*/ 44 h 112"/>
                  <a:gd name="T36" fmla="*/ 10 w 110"/>
                  <a:gd name="T37" fmla="*/ 54 h 112"/>
                  <a:gd name="T38" fmla="*/ 5 w 110"/>
                  <a:gd name="T39" fmla="*/ 64 h 112"/>
                  <a:gd name="T40" fmla="*/ 3 w 110"/>
                  <a:gd name="T41" fmla="*/ 77 h 112"/>
                  <a:gd name="T42" fmla="*/ 9 w 110"/>
                  <a:gd name="T43" fmla="*/ 82 h 112"/>
                  <a:gd name="T44" fmla="*/ 22 w 110"/>
                  <a:gd name="T45" fmla="*/ 95 h 112"/>
                  <a:gd name="T46" fmla="*/ 17 w 110"/>
                  <a:gd name="T47" fmla="*/ 112 h 112"/>
                  <a:gd name="T48" fmla="*/ 69 w 110"/>
                  <a:gd name="T49" fmla="*/ 100 h 112"/>
                  <a:gd name="T50" fmla="*/ 103 w 110"/>
                  <a:gd name="T51" fmla="*/ 102 h 112"/>
                  <a:gd name="T52" fmla="*/ 104 w 110"/>
                  <a:gd name="T53" fmla="*/ 9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12">
                    <a:moveTo>
                      <a:pt x="104" y="94"/>
                    </a:moveTo>
                    <a:cubicBezTo>
                      <a:pt x="101" y="91"/>
                      <a:pt x="96" y="77"/>
                      <a:pt x="96" y="74"/>
                    </a:cubicBezTo>
                    <a:cubicBezTo>
                      <a:pt x="97" y="71"/>
                      <a:pt x="103" y="62"/>
                      <a:pt x="103" y="57"/>
                    </a:cubicBezTo>
                    <a:cubicBezTo>
                      <a:pt x="103" y="52"/>
                      <a:pt x="110" y="49"/>
                      <a:pt x="110" y="45"/>
                    </a:cubicBezTo>
                    <a:cubicBezTo>
                      <a:pt x="110" y="42"/>
                      <a:pt x="108" y="28"/>
                      <a:pt x="103" y="18"/>
                    </a:cubicBezTo>
                    <a:cubicBezTo>
                      <a:pt x="103" y="18"/>
                      <a:pt x="101" y="18"/>
                      <a:pt x="100" y="16"/>
                    </a:cubicBezTo>
                    <a:cubicBezTo>
                      <a:pt x="97" y="13"/>
                      <a:pt x="84" y="14"/>
                      <a:pt x="79" y="19"/>
                    </a:cubicBezTo>
                    <a:cubicBezTo>
                      <a:pt x="75" y="24"/>
                      <a:pt x="65" y="14"/>
                      <a:pt x="64" y="12"/>
                    </a:cubicBezTo>
                    <a:cubicBezTo>
                      <a:pt x="62" y="9"/>
                      <a:pt x="55" y="3"/>
                      <a:pt x="50" y="7"/>
                    </a:cubicBezTo>
                    <a:cubicBezTo>
                      <a:pt x="45" y="11"/>
                      <a:pt x="43" y="9"/>
                      <a:pt x="44" y="5"/>
                    </a:cubicBezTo>
                    <a:cubicBezTo>
                      <a:pt x="44" y="0"/>
                      <a:pt x="36" y="2"/>
                      <a:pt x="35" y="6"/>
                    </a:cubicBezTo>
                    <a:cubicBezTo>
                      <a:pt x="34" y="10"/>
                      <a:pt x="27" y="14"/>
                      <a:pt x="25" y="11"/>
                    </a:cubicBezTo>
                    <a:cubicBezTo>
                      <a:pt x="23" y="7"/>
                      <a:pt x="18" y="3"/>
                      <a:pt x="16" y="8"/>
                    </a:cubicBezTo>
                    <a:cubicBezTo>
                      <a:pt x="15" y="11"/>
                      <a:pt x="12" y="11"/>
                      <a:pt x="10" y="9"/>
                    </a:cubicBezTo>
                    <a:cubicBezTo>
                      <a:pt x="9" y="15"/>
                      <a:pt x="7" y="22"/>
                      <a:pt x="10" y="23"/>
                    </a:cubicBezTo>
                    <a:cubicBezTo>
                      <a:pt x="14" y="25"/>
                      <a:pt x="14" y="29"/>
                      <a:pt x="13" y="32"/>
                    </a:cubicBezTo>
                    <a:cubicBezTo>
                      <a:pt x="13" y="34"/>
                      <a:pt x="19" y="40"/>
                      <a:pt x="16" y="43"/>
                    </a:cubicBezTo>
                    <a:cubicBezTo>
                      <a:pt x="14" y="45"/>
                      <a:pt x="10" y="40"/>
                      <a:pt x="8" y="44"/>
                    </a:cubicBezTo>
                    <a:cubicBezTo>
                      <a:pt x="6" y="48"/>
                      <a:pt x="12" y="51"/>
                      <a:pt x="10" y="54"/>
                    </a:cubicBezTo>
                    <a:cubicBezTo>
                      <a:pt x="7" y="57"/>
                      <a:pt x="4" y="58"/>
                      <a:pt x="5" y="64"/>
                    </a:cubicBezTo>
                    <a:cubicBezTo>
                      <a:pt x="6" y="70"/>
                      <a:pt x="5" y="75"/>
                      <a:pt x="3" y="77"/>
                    </a:cubicBezTo>
                    <a:cubicBezTo>
                      <a:pt x="0" y="79"/>
                      <a:pt x="3" y="79"/>
                      <a:pt x="9" y="82"/>
                    </a:cubicBezTo>
                    <a:cubicBezTo>
                      <a:pt x="14" y="86"/>
                      <a:pt x="23" y="90"/>
                      <a:pt x="22" y="95"/>
                    </a:cubicBezTo>
                    <a:cubicBezTo>
                      <a:pt x="22" y="101"/>
                      <a:pt x="19" y="102"/>
                      <a:pt x="17" y="112"/>
                    </a:cubicBezTo>
                    <a:cubicBezTo>
                      <a:pt x="28" y="112"/>
                      <a:pt x="47" y="104"/>
                      <a:pt x="69" y="100"/>
                    </a:cubicBezTo>
                    <a:cubicBezTo>
                      <a:pt x="83" y="98"/>
                      <a:pt x="95" y="100"/>
                      <a:pt x="103" y="102"/>
                    </a:cubicBezTo>
                    <a:cubicBezTo>
                      <a:pt x="104" y="99"/>
                      <a:pt x="105" y="95"/>
                      <a:pt x="104" y="9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1" name="Freeform 1590">
                <a:extLst>
                  <a:ext uri="{FF2B5EF4-FFF2-40B4-BE49-F238E27FC236}">
                    <a16:creationId xmlns:a16="http://schemas.microsoft.com/office/drawing/2014/main" id="{4BE63427-DA70-4D87-882D-739F4C623C39}"/>
                  </a:ext>
                </a:extLst>
              </p:cNvPr>
              <p:cNvSpPr>
                <a:spLocks/>
              </p:cNvSpPr>
              <p:nvPr/>
            </p:nvSpPr>
            <p:spPr bwMode="auto">
              <a:xfrm>
                <a:off x="4670590" y="3041751"/>
                <a:ext cx="96841" cy="142880"/>
              </a:xfrm>
              <a:custGeom>
                <a:avLst/>
                <a:gdLst>
                  <a:gd name="T0" fmla="*/ 64 w 75"/>
                  <a:gd name="T1" fmla="*/ 46 h 114"/>
                  <a:gd name="T2" fmla="*/ 64 w 75"/>
                  <a:gd name="T3" fmla="*/ 22 h 114"/>
                  <a:gd name="T4" fmla="*/ 59 w 75"/>
                  <a:gd name="T5" fmla="*/ 11 h 114"/>
                  <a:gd name="T6" fmla="*/ 56 w 75"/>
                  <a:gd name="T7" fmla="*/ 0 h 114"/>
                  <a:gd name="T8" fmla="*/ 51 w 75"/>
                  <a:gd name="T9" fmla="*/ 4 h 114"/>
                  <a:gd name="T10" fmla="*/ 7 w 75"/>
                  <a:gd name="T11" fmla="*/ 3 h 114"/>
                  <a:gd name="T12" fmla="*/ 10 w 75"/>
                  <a:gd name="T13" fmla="*/ 21 h 114"/>
                  <a:gd name="T14" fmla="*/ 7 w 75"/>
                  <a:gd name="T15" fmla="*/ 24 h 114"/>
                  <a:gd name="T16" fmla="*/ 14 w 75"/>
                  <a:gd name="T17" fmla="*/ 51 h 114"/>
                  <a:gd name="T18" fmla="*/ 7 w 75"/>
                  <a:gd name="T19" fmla="*/ 63 h 114"/>
                  <a:gd name="T20" fmla="*/ 0 w 75"/>
                  <a:gd name="T21" fmla="*/ 80 h 114"/>
                  <a:gd name="T22" fmla="*/ 8 w 75"/>
                  <a:gd name="T23" fmla="*/ 100 h 114"/>
                  <a:gd name="T24" fmla="*/ 7 w 75"/>
                  <a:gd name="T25" fmla="*/ 108 h 114"/>
                  <a:gd name="T26" fmla="*/ 21 w 75"/>
                  <a:gd name="T27" fmla="*/ 113 h 114"/>
                  <a:gd name="T28" fmla="*/ 55 w 75"/>
                  <a:gd name="T29" fmla="*/ 99 h 114"/>
                  <a:gd name="T30" fmla="*/ 75 w 75"/>
                  <a:gd name="T31" fmla="*/ 91 h 114"/>
                  <a:gd name="T32" fmla="*/ 69 w 75"/>
                  <a:gd name="T33" fmla="*/ 71 h 114"/>
                  <a:gd name="T34" fmla="*/ 64 w 75"/>
                  <a:gd name="T35" fmla="*/ 4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14">
                    <a:moveTo>
                      <a:pt x="64" y="46"/>
                    </a:moveTo>
                    <a:cubicBezTo>
                      <a:pt x="62" y="40"/>
                      <a:pt x="63" y="27"/>
                      <a:pt x="64" y="22"/>
                    </a:cubicBezTo>
                    <a:cubicBezTo>
                      <a:pt x="64" y="16"/>
                      <a:pt x="62" y="13"/>
                      <a:pt x="59" y="11"/>
                    </a:cubicBezTo>
                    <a:cubicBezTo>
                      <a:pt x="58" y="10"/>
                      <a:pt x="57" y="5"/>
                      <a:pt x="56" y="0"/>
                    </a:cubicBezTo>
                    <a:cubicBezTo>
                      <a:pt x="53" y="1"/>
                      <a:pt x="52" y="6"/>
                      <a:pt x="51" y="4"/>
                    </a:cubicBezTo>
                    <a:cubicBezTo>
                      <a:pt x="50" y="1"/>
                      <a:pt x="9" y="0"/>
                      <a:pt x="7" y="3"/>
                    </a:cubicBezTo>
                    <a:cubicBezTo>
                      <a:pt x="5" y="6"/>
                      <a:pt x="10" y="18"/>
                      <a:pt x="10" y="21"/>
                    </a:cubicBezTo>
                    <a:cubicBezTo>
                      <a:pt x="10" y="23"/>
                      <a:pt x="9" y="24"/>
                      <a:pt x="7" y="24"/>
                    </a:cubicBezTo>
                    <a:cubicBezTo>
                      <a:pt x="12" y="34"/>
                      <a:pt x="14" y="48"/>
                      <a:pt x="14" y="51"/>
                    </a:cubicBezTo>
                    <a:cubicBezTo>
                      <a:pt x="14" y="55"/>
                      <a:pt x="7" y="58"/>
                      <a:pt x="7" y="63"/>
                    </a:cubicBezTo>
                    <a:cubicBezTo>
                      <a:pt x="7" y="68"/>
                      <a:pt x="1" y="77"/>
                      <a:pt x="0" y="80"/>
                    </a:cubicBezTo>
                    <a:cubicBezTo>
                      <a:pt x="0" y="83"/>
                      <a:pt x="5" y="97"/>
                      <a:pt x="8" y="100"/>
                    </a:cubicBezTo>
                    <a:cubicBezTo>
                      <a:pt x="9" y="101"/>
                      <a:pt x="8" y="105"/>
                      <a:pt x="7" y="108"/>
                    </a:cubicBezTo>
                    <a:cubicBezTo>
                      <a:pt x="15" y="111"/>
                      <a:pt x="19" y="113"/>
                      <a:pt x="21" y="113"/>
                    </a:cubicBezTo>
                    <a:cubicBezTo>
                      <a:pt x="24" y="114"/>
                      <a:pt x="46" y="104"/>
                      <a:pt x="55" y="99"/>
                    </a:cubicBezTo>
                    <a:cubicBezTo>
                      <a:pt x="62" y="96"/>
                      <a:pt x="70" y="94"/>
                      <a:pt x="75" y="91"/>
                    </a:cubicBezTo>
                    <a:cubicBezTo>
                      <a:pt x="72" y="84"/>
                      <a:pt x="69" y="76"/>
                      <a:pt x="69" y="71"/>
                    </a:cubicBezTo>
                    <a:cubicBezTo>
                      <a:pt x="69" y="61"/>
                      <a:pt x="66" y="52"/>
                      <a:pt x="64" y="4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2" name="Freeform 1591">
                <a:extLst>
                  <a:ext uri="{FF2B5EF4-FFF2-40B4-BE49-F238E27FC236}">
                    <a16:creationId xmlns:a16="http://schemas.microsoft.com/office/drawing/2014/main" id="{45334CE8-2A5C-4886-9A22-5F55A05CD82E}"/>
                  </a:ext>
                </a:extLst>
              </p:cNvPr>
              <p:cNvSpPr>
                <a:spLocks/>
              </p:cNvSpPr>
              <p:nvPr/>
            </p:nvSpPr>
            <p:spPr bwMode="auto">
              <a:xfrm>
                <a:off x="4400705" y="3005238"/>
                <a:ext cx="171456" cy="127004"/>
              </a:xfrm>
              <a:custGeom>
                <a:avLst/>
                <a:gdLst>
                  <a:gd name="T0" fmla="*/ 44 w 133"/>
                  <a:gd name="T1" fmla="*/ 54 h 101"/>
                  <a:gd name="T2" fmla="*/ 52 w 133"/>
                  <a:gd name="T3" fmla="*/ 52 h 101"/>
                  <a:gd name="T4" fmla="*/ 66 w 133"/>
                  <a:gd name="T5" fmla="*/ 49 h 101"/>
                  <a:gd name="T6" fmla="*/ 80 w 133"/>
                  <a:gd name="T7" fmla="*/ 67 h 101"/>
                  <a:gd name="T8" fmla="*/ 82 w 133"/>
                  <a:gd name="T9" fmla="*/ 77 h 101"/>
                  <a:gd name="T10" fmla="*/ 83 w 133"/>
                  <a:gd name="T11" fmla="*/ 78 h 101"/>
                  <a:gd name="T12" fmla="*/ 95 w 133"/>
                  <a:gd name="T13" fmla="*/ 76 h 101"/>
                  <a:gd name="T14" fmla="*/ 100 w 133"/>
                  <a:gd name="T15" fmla="*/ 91 h 101"/>
                  <a:gd name="T16" fmla="*/ 109 w 133"/>
                  <a:gd name="T17" fmla="*/ 97 h 101"/>
                  <a:gd name="T18" fmla="*/ 116 w 133"/>
                  <a:gd name="T19" fmla="*/ 92 h 101"/>
                  <a:gd name="T20" fmla="*/ 119 w 133"/>
                  <a:gd name="T21" fmla="*/ 95 h 101"/>
                  <a:gd name="T22" fmla="*/ 124 w 133"/>
                  <a:gd name="T23" fmla="*/ 89 h 101"/>
                  <a:gd name="T24" fmla="*/ 122 w 133"/>
                  <a:gd name="T25" fmla="*/ 79 h 101"/>
                  <a:gd name="T26" fmla="*/ 130 w 133"/>
                  <a:gd name="T27" fmla="*/ 78 h 101"/>
                  <a:gd name="T28" fmla="*/ 127 w 133"/>
                  <a:gd name="T29" fmla="*/ 67 h 101"/>
                  <a:gd name="T30" fmla="*/ 124 w 133"/>
                  <a:gd name="T31" fmla="*/ 58 h 101"/>
                  <a:gd name="T32" fmla="*/ 124 w 133"/>
                  <a:gd name="T33" fmla="*/ 44 h 101"/>
                  <a:gd name="T34" fmla="*/ 122 w 133"/>
                  <a:gd name="T35" fmla="*/ 42 h 101"/>
                  <a:gd name="T36" fmla="*/ 118 w 133"/>
                  <a:gd name="T37" fmla="*/ 32 h 101"/>
                  <a:gd name="T38" fmla="*/ 118 w 133"/>
                  <a:gd name="T39" fmla="*/ 26 h 101"/>
                  <a:gd name="T40" fmla="*/ 111 w 133"/>
                  <a:gd name="T41" fmla="*/ 17 h 101"/>
                  <a:gd name="T42" fmla="*/ 105 w 133"/>
                  <a:gd name="T43" fmla="*/ 4 h 101"/>
                  <a:gd name="T44" fmla="*/ 92 w 133"/>
                  <a:gd name="T45" fmla="*/ 13 h 101"/>
                  <a:gd name="T46" fmla="*/ 80 w 133"/>
                  <a:gd name="T47" fmla="*/ 12 h 101"/>
                  <a:gd name="T48" fmla="*/ 70 w 133"/>
                  <a:gd name="T49" fmla="*/ 14 h 101"/>
                  <a:gd name="T50" fmla="*/ 65 w 133"/>
                  <a:gd name="T51" fmla="*/ 9 h 101"/>
                  <a:gd name="T52" fmla="*/ 65 w 133"/>
                  <a:gd name="T53" fmla="*/ 6 h 101"/>
                  <a:gd name="T54" fmla="*/ 63 w 133"/>
                  <a:gd name="T55" fmla="*/ 7 h 101"/>
                  <a:gd name="T56" fmla="*/ 37 w 133"/>
                  <a:gd name="T57" fmla="*/ 5 h 101"/>
                  <a:gd name="T58" fmla="*/ 25 w 133"/>
                  <a:gd name="T59" fmla="*/ 0 h 101"/>
                  <a:gd name="T60" fmla="*/ 21 w 133"/>
                  <a:gd name="T61" fmla="*/ 8 h 101"/>
                  <a:gd name="T62" fmla="*/ 22 w 133"/>
                  <a:gd name="T63" fmla="*/ 17 h 101"/>
                  <a:gd name="T64" fmla="*/ 16 w 133"/>
                  <a:gd name="T65" fmla="*/ 19 h 101"/>
                  <a:gd name="T66" fmla="*/ 1 w 133"/>
                  <a:gd name="T67" fmla="*/ 28 h 101"/>
                  <a:gd name="T68" fmla="*/ 0 w 133"/>
                  <a:gd name="T69" fmla="*/ 30 h 101"/>
                  <a:gd name="T70" fmla="*/ 12 w 133"/>
                  <a:gd name="T71" fmla="*/ 45 h 101"/>
                  <a:gd name="T72" fmla="*/ 32 w 133"/>
                  <a:gd name="T73" fmla="*/ 67 h 101"/>
                  <a:gd name="T74" fmla="*/ 44 w 133"/>
                  <a:gd name="T75"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01">
                    <a:moveTo>
                      <a:pt x="44" y="54"/>
                    </a:moveTo>
                    <a:cubicBezTo>
                      <a:pt x="44" y="49"/>
                      <a:pt x="48" y="51"/>
                      <a:pt x="52" y="52"/>
                    </a:cubicBezTo>
                    <a:cubicBezTo>
                      <a:pt x="57" y="53"/>
                      <a:pt x="62" y="49"/>
                      <a:pt x="66" y="49"/>
                    </a:cubicBezTo>
                    <a:cubicBezTo>
                      <a:pt x="69" y="49"/>
                      <a:pt x="80" y="63"/>
                      <a:pt x="80" y="67"/>
                    </a:cubicBezTo>
                    <a:cubicBezTo>
                      <a:pt x="80" y="71"/>
                      <a:pt x="80" y="74"/>
                      <a:pt x="82" y="77"/>
                    </a:cubicBezTo>
                    <a:cubicBezTo>
                      <a:pt x="82" y="78"/>
                      <a:pt x="82" y="78"/>
                      <a:pt x="83" y="78"/>
                    </a:cubicBezTo>
                    <a:cubicBezTo>
                      <a:pt x="89" y="77"/>
                      <a:pt x="94" y="76"/>
                      <a:pt x="95" y="76"/>
                    </a:cubicBezTo>
                    <a:cubicBezTo>
                      <a:pt x="97" y="76"/>
                      <a:pt x="101" y="85"/>
                      <a:pt x="100" y="91"/>
                    </a:cubicBezTo>
                    <a:cubicBezTo>
                      <a:pt x="100" y="97"/>
                      <a:pt x="106" y="101"/>
                      <a:pt x="109" y="97"/>
                    </a:cubicBezTo>
                    <a:cubicBezTo>
                      <a:pt x="111" y="94"/>
                      <a:pt x="115" y="89"/>
                      <a:pt x="116" y="92"/>
                    </a:cubicBezTo>
                    <a:cubicBezTo>
                      <a:pt x="116" y="93"/>
                      <a:pt x="117" y="94"/>
                      <a:pt x="119" y="95"/>
                    </a:cubicBezTo>
                    <a:cubicBezTo>
                      <a:pt x="120" y="92"/>
                      <a:pt x="122" y="91"/>
                      <a:pt x="124" y="89"/>
                    </a:cubicBezTo>
                    <a:cubicBezTo>
                      <a:pt x="126" y="86"/>
                      <a:pt x="120" y="83"/>
                      <a:pt x="122" y="79"/>
                    </a:cubicBezTo>
                    <a:cubicBezTo>
                      <a:pt x="124" y="75"/>
                      <a:pt x="128" y="80"/>
                      <a:pt x="130" y="78"/>
                    </a:cubicBezTo>
                    <a:cubicBezTo>
                      <a:pt x="133" y="75"/>
                      <a:pt x="127" y="69"/>
                      <a:pt x="127" y="67"/>
                    </a:cubicBezTo>
                    <a:cubicBezTo>
                      <a:pt x="128" y="64"/>
                      <a:pt x="128" y="60"/>
                      <a:pt x="124" y="58"/>
                    </a:cubicBezTo>
                    <a:cubicBezTo>
                      <a:pt x="121" y="57"/>
                      <a:pt x="123" y="50"/>
                      <a:pt x="124" y="44"/>
                    </a:cubicBezTo>
                    <a:cubicBezTo>
                      <a:pt x="123" y="44"/>
                      <a:pt x="123" y="43"/>
                      <a:pt x="122" y="42"/>
                    </a:cubicBezTo>
                    <a:cubicBezTo>
                      <a:pt x="120" y="39"/>
                      <a:pt x="121" y="32"/>
                      <a:pt x="118" y="32"/>
                    </a:cubicBezTo>
                    <a:cubicBezTo>
                      <a:pt x="114" y="32"/>
                      <a:pt x="115" y="27"/>
                      <a:pt x="118" y="26"/>
                    </a:cubicBezTo>
                    <a:cubicBezTo>
                      <a:pt x="121" y="25"/>
                      <a:pt x="111" y="21"/>
                      <a:pt x="111" y="17"/>
                    </a:cubicBezTo>
                    <a:cubicBezTo>
                      <a:pt x="111" y="14"/>
                      <a:pt x="107" y="5"/>
                      <a:pt x="105" y="4"/>
                    </a:cubicBezTo>
                    <a:cubicBezTo>
                      <a:pt x="103" y="4"/>
                      <a:pt x="95" y="13"/>
                      <a:pt x="92" y="13"/>
                    </a:cubicBezTo>
                    <a:cubicBezTo>
                      <a:pt x="89" y="13"/>
                      <a:pt x="82" y="7"/>
                      <a:pt x="80" y="12"/>
                    </a:cubicBezTo>
                    <a:cubicBezTo>
                      <a:pt x="78" y="17"/>
                      <a:pt x="73" y="10"/>
                      <a:pt x="70" y="14"/>
                    </a:cubicBezTo>
                    <a:cubicBezTo>
                      <a:pt x="67" y="18"/>
                      <a:pt x="65" y="9"/>
                      <a:pt x="65" y="9"/>
                    </a:cubicBezTo>
                    <a:cubicBezTo>
                      <a:pt x="65" y="9"/>
                      <a:pt x="65" y="8"/>
                      <a:pt x="65" y="6"/>
                    </a:cubicBezTo>
                    <a:cubicBezTo>
                      <a:pt x="65" y="6"/>
                      <a:pt x="64" y="7"/>
                      <a:pt x="63" y="7"/>
                    </a:cubicBezTo>
                    <a:cubicBezTo>
                      <a:pt x="54" y="10"/>
                      <a:pt x="38" y="8"/>
                      <a:pt x="37" y="5"/>
                    </a:cubicBezTo>
                    <a:cubicBezTo>
                      <a:pt x="37" y="3"/>
                      <a:pt x="25" y="0"/>
                      <a:pt x="25" y="0"/>
                    </a:cubicBezTo>
                    <a:cubicBezTo>
                      <a:pt x="25" y="0"/>
                      <a:pt x="25" y="7"/>
                      <a:pt x="21" y="8"/>
                    </a:cubicBezTo>
                    <a:cubicBezTo>
                      <a:pt x="17" y="10"/>
                      <a:pt x="22" y="15"/>
                      <a:pt x="22" y="17"/>
                    </a:cubicBezTo>
                    <a:cubicBezTo>
                      <a:pt x="22" y="18"/>
                      <a:pt x="19" y="20"/>
                      <a:pt x="16" y="19"/>
                    </a:cubicBezTo>
                    <a:cubicBezTo>
                      <a:pt x="13" y="18"/>
                      <a:pt x="5" y="25"/>
                      <a:pt x="1" y="28"/>
                    </a:cubicBezTo>
                    <a:cubicBezTo>
                      <a:pt x="1" y="28"/>
                      <a:pt x="0" y="29"/>
                      <a:pt x="0" y="30"/>
                    </a:cubicBezTo>
                    <a:cubicBezTo>
                      <a:pt x="6" y="35"/>
                      <a:pt x="5" y="40"/>
                      <a:pt x="12" y="45"/>
                    </a:cubicBezTo>
                    <a:cubicBezTo>
                      <a:pt x="19" y="50"/>
                      <a:pt x="27" y="57"/>
                      <a:pt x="32" y="67"/>
                    </a:cubicBezTo>
                    <a:cubicBezTo>
                      <a:pt x="37" y="63"/>
                      <a:pt x="44" y="57"/>
                      <a:pt x="44" y="5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3" name="Freeform 1592">
                <a:extLst>
                  <a:ext uri="{FF2B5EF4-FFF2-40B4-BE49-F238E27FC236}">
                    <a16:creationId xmlns:a16="http://schemas.microsoft.com/office/drawing/2014/main" id="{8493114D-CD8C-4D98-9267-0DCBFA6B3452}"/>
                  </a:ext>
                </a:extLst>
              </p:cNvPr>
              <p:cNvSpPr>
                <a:spLocks/>
              </p:cNvSpPr>
              <p:nvPr/>
            </p:nvSpPr>
            <p:spPr bwMode="auto">
              <a:xfrm>
                <a:off x="4481671" y="3100491"/>
                <a:ext cx="95253" cy="88903"/>
              </a:xfrm>
              <a:custGeom>
                <a:avLst/>
                <a:gdLst>
                  <a:gd name="T0" fmla="*/ 60 w 74"/>
                  <a:gd name="T1" fmla="*/ 41 h 71"/>
                  <a:gd name="T2" fmla="*/ 54 w 74"/>
                  <a:gd name="T3" fmla="*/ 36 h 71"/>
                  <a:gd name="T4" fmla="*/ 56 w 74"/>
                  <a:gd name="T5" fmla="*/ 23 h 71"/>
                  <a:gd name="T6" fmla="*/ 56 w 74"/>
                  <a:gd name="T7" fmla="*/ 19 h 71"/>
                  <a:gd name="T8" fmla="*/ 53 w 74"/>
                  <a:gd name="T9" fmla="*/ 16 h 71"/>
                  <a:gd name="T10" fmla="*/ 46 w 74"/>
                  <a:gd name="T11" fmla="*/ 21 h 71"/>
                  <a:gd name="T12" fmla="*/ 37 w 74"/>
                  <a:gd name="T13" fmla="*/ 15 h 71"/>
                  <a:gd name="T14" fmla="*/ 32 w 74"/>
                  <a:gd name="T15" fmla="*/ 0 h 71"/>
                  <a:gd name="T16" fmla="*/ 20 w 74"/>
                  <a:gd name="T17" fmla="*/ 2 h 71"/>
                  <a:gd name="T18" fmla="*/ 18 w 74"/>
                  <a:gd name="T19" fmla="*/ 11 h 71"/>
                  <a:gd name="T20" fmla="*/ 4 w 74"/>
                  <a:gd name="T21" fmla="*/ 23 h 71"/>
                  <a:gd name="T22" fmla="*/ 0 w 74"/>
                  <a:gd name="T23" fmla="*/ 29 h 71"/>
                  <a:gd name="T24" fmla="*/ 23 w 74"/>
                  <a:gd name="T25" fmla="*/ 44 h 71"/>
                  <a:gd name="T26" fmla="*/ 64 w 74"/>
                  <a:gd name="T27" fmla="*/ 70 h 71"/>
                  <a:gd name="T28" fmla="*/ 68 w 74"/>
                  <a:gd name="T29" fmla="*/ 71 h 71"/>
                  <a:gd name="T30" fmla="*/ 73 w 74"/>
                  <a:gd name="T31" fmla="*/ 54 h 71"/>
                  <a:gd name="T32" fmla="*/ 60 w 74"/>
                  <a:gd name="T33"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1">
                    <a:moveTo>
                      <a:pt x="60" y="41"/>
                    </a:moveTo>
                    <a:cubicBezTo>
                      <a:pt x="54" y="38"/>
                      <a:pt x="51" y="38"/>
                      <a:pt x="54" y="36"/>
                    </a:cubicBezTo>
                    <a:cubicBezTo>
                      <a:pt x="56" y="34"/>
                      <a:pt x="57" y="29"/>
                      <a:pt x="56" y="23"/>
                    </a:cubicBezTo>
                    <a:cubicBezTo>
                      <a:pt x="56" y="21"/>
                      <a:pt x="56" y="20"/>
                      <a:pt x="56" y="19"/>
                    </a:cubicBezTo>
                    <a:cubicBezTo>
                      <a:pt x="54" y="18"/>
                      <a:pt x="53" y="17"/>
                      <a:pt x="53" y="16"/>
                    </a:cubicBezTo>
                    <a:cubicBezTo>
                      <a:pt x="52" y="13"/>
                      <a:pt x="48" y="18"/>
                      <a:pt x="46" y="21"/>
                    </a:cubicBezTo>
                    <a:cubicBezTo>
                      <a:pt x="43" y="25"/>
                      <a:pt x="37" y="21"/>
                      <a:pt x="37" y="15"/>
                    </a:cubicBezTo>
                    <a:cubicBezTo>
                      <a:pt x="38" y="9"/>
                      <a:pt x="34" y="0"/>
                      <a:pt x="32" y="0"/>
                    </a:cubicBezTo>
                    <a:cubicBezTo>
                      <a:pt x="31" y="0"/>
                      <a:pt x="26" y="1"/>
                      <a:pt x="20" y="2"/>
                    </a:cubicBezTo>
                    <a:cubicBezTo>
                      <a:pt x="20" y="5"/>
                      <a:pt x="19" y="8"/>
                      <a:pt x="18" y="11"/>
                    </a:cubicBezTo>
                    <a:cubicBezTo>
                      <a:pt x="17" y="15"/>
                      <a:pt x="8" y="20"/>
                      <a:pt x="4" y="23"/>
                    </a:cubicBezTo>
                    <a:cubicBezTo>
                      <a:pt x="3" y="24"/>
                      <a:pt x="1" y="26"/>
                      <a:pt x="0" y="29"/>
                    </a:cubicBezTo>
                    <a:cubicBezTo>
                      <a:pt x="7" y="34"/>
                      <a:pt x="16" y="39"/>
                      <a:pt x="23" y="44"/>
                    </a:cubicBezTo>
                    <a:cubicBezTo>
                      <a:pt x="35" y="54"/>
                      <a:pt x="55" y="67"/>
                      <a:pt x="64" y="70"/>
                    </a:cubicBezTo>
                    <a:cubicBezTo>
                      <a:pt x="65" y="71"/>
                      <a:pt x="67" y="71"/>
                      <a:pt x="68" y="71"/>
                    </a:cubicBezTo>
                    <a:cubicBezTo>
                      <a:pt x="70" y="61"/>
                      <a:pt x="73" y="60"/>
                      <a:pt x="73" y="54"/>
                    </a:cubicBezTo>
                    <a:cubicBezTo>
                      <a:pt x="74" y="49"/>
                      <a:pt x="65" y="45"/>
                      <a:pt x="60" y="4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4" name="Freeform 1593">
                <a:extLst>
                  <a:ext uri="{FF2B5EF4-FFF2-40B4-BE49-F238E27FC236}">
                    <a16:creationId xmlns:a16="http://schemas.microsoft.com/office/drawing/2014/main" id="{20669F7E-6CF7-43FC-AE82-2FD457B81F2A}"/>
                  </a:ext>
                </a:extLst>
              </p:cNvPr>
              <p:cNvSpPr>
                <a:spLocks/>
              </p:cNvSpPr>
              <p:nvPr/>
            </p:nvSpPr>
            <p:spPr bwMode="auto">
              <a:xfrm>
                <a:off x="4441982" y="3067152"/>
                <a:ext cx="66677" cy="69852"/>
              </a:xfrm>
              <a:custGeom>
                <a:avLst/>
                <a:gdLst>
                  <a:gd name="T0" fmla="*/ 49 w 52"/>
                  <a:gd name="T1" fmla="*/ 38 h 56"/>
                  <a:gd name="T2" fmla="*/ 50 w 52"/>
                  <a:gd name="T3" fmla="*/ 28 h 56"/>
                  <a:gd name="T4" fmla="*/ 48 w 52"/>
                  <a:gd name="T5" fmla="*/ 18 h 56"/>
                  <a:gd name="T6" fmla="*/ 34 w 52"/>
                  <a:gd name="T7" fmla="*/ 0 h 56"/>
                  <a:gd name="T8" fmla="*/ 20 w 52"/>
                  <a:gd name="T9" fmla="*/ 3 h 56"/>
                  <a:gd name="T10" fmla="*/ 12 w 52"/>
                  <a:gd name="T11" fmla="*/ 5 h 56"/>
                  <a:gd name="T12" fmla="*/ 0 w 52"/>
                  <a:gd name="T13" fmla="*/ 18 h 56"/>
                  <a:gd name="T14" fmla="*/ 3 w 52"/>
                  <a:gd name="T15" fmla="*/ 24 h 56"/>
                  <a:gd name="T16" fmla="*/ 17 w 52"/>
                  <a:gd name="T17" fmla="*/ 47 h 56"/>
                  <a:gd name="T18" fmla="*/ 31 w 52"/>
                  <a:gd name="T19" fmla="*/ 56 h 56"/>
                  <a:gd name="T20" fmla="*/ 35 w 52"/>
                  <a:gd name="T21" fmla="*/ 50 h 56"/>
                  <a:gd name="T22" fmla="*/ 49 w 52"/>
                  <a:gd name="T23"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6">
                    <a:moveTo>
                      <a:pt x="49" y="38"/>
                    </a:moveTo>
                    <a:cubicBezTo>
                      <a:pt x="50" y="35"/>
                      <a:pt x="52" y="31"/>
                      <a:pt x="50" y="28"/>
                    </a:cubicBezTo>
                    <a:cubicBezTo>
                      <a:pt x="48" y="25"/>
                      <a:pt x="48" y="22"/>
                      <a:pt x="48" y="18"/>
                    </a:cubicBezTo>
                    <a:cubicBezTo>
                      <a:pt x="48" y="14"/>
                      <a:pt x="37" y="0"/>
                      <a:pt x="34" y="0"/>
                    </a:cubicBezTo>
                    <a:cubicBezTo>
                      <a:pt x="30" y="0"/>
                      <a:pt x="25" y="4"/>
                      <a:pt x="20" y="3"/>
                    </a:cubicBezTo>
                    <a:cubicBezTo>
                      <a:pt x="16" y="2"/>
                      <a:pt x="12" y="0"/>
                      <a:pt x="12" y="5"/>
                    </a:cubicBezTo>
                    <a:cubicBezTo>
                      <a:pt x="12" y="8"/>
                      <a:pt x="5" y="14"/>
                      <a:pt x="0" y="18"/>
                    </a:cubicBezTo>
                    <a:cubicBezTo>
                      <a:pt x="1" y="20"/>
                      <a:pt x="2" y="22"/>
                      <a:pt x="3" y="24"/>
                    </a:cubicBezTo>
                    <a:cubicBezTo>
                      <a:pt x="7" y="39"/>
                      <a:pt x="11" y="42"/>
                      <a:pt x="17" y="47"/>
                    </a:cubicBezTo>
                    <a:cubicBezTo>
                      <a:pt x="19" y="49"/>
                      <a:pt x="25" y="52"/>
                      <a:pt x="31" y="56"/>
                    </a:cubicBezTo>
                    <a:cubicBezTo>
                      <a:pt x="32" y="53"/>
                      <a:pt x="34" y="51"/>
                      <a:pt x="35" y="50"/>
                    </a:cubicBezTo>
                    <a:cubicBezTo>
                      <a:pt x="39" y="47"/>
                      <a:pt x="48" y="42"/>
                      <a:pt x="49" y="3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5" name="Freeform 1594">
                <a:extLst>
                  <a:ext uri="{FF2B5EF4-FFF2-40B4-BE49-F238E27FC236}">
                    <a16:creationId xmlns:a16="http://schemas.microsoft.com/office/drawing/2014/main" id="{2EF1AB95-9A34-41D3-928A-88DFB46504EF}"/>
                  </a:ext>
                </a:extLst>
              </p:cNvPr>
              <p:cNvSpPr>
                <a:spLocks/>
              </p:cNvSpPr>
              <p:nvPr/>
            </p:nvSpPr>
            <p:spPr bwMode="auto">
              <a:xfrm>
                <a:off x="4357841" y="2657563"/>
                <a:ext cx="188919" cy="149230"/>
              </a:xfrm>
              <a:custGeom>
                <a:avLst/>
                <a:gdLst>
                  <a:gd name="T0" fmla="*/ 69 w 148"/>
                  <a:gd name="T1" fmla="*/ 93 h 120"/>
                  <a:gd name="T2" fmla="*/ 88 w 148"/>
                  <a:gd name="T3" fmla="*/ 79 h 120"/>
                  <a:gd name="T4" fmla="*/ 88 w 148"/>
                  <a:gd name="T5" fmla="*/ 32 h 120"/>
                  <a:gd name="T6" fmla="*/ 147 w 148"/>
                  <a:gd name="T7" fmla="*/ 32 h 120"/>
                  <a:gd name="T8" fmla="*/ 147 w 148"/>
                  <a:gd name="T9" fmla="*/ 7 h 120"/>
                  <a:gd name="T10" fmla="*/ 135 w 148"/>
                  <a:gd name="T11" fmla="*/ 0 h 120"/>
                  <a:gd name="T12" fmla="*/ 69 w 148"/>
                  <a:gd name="T13" fmla="*/ 0 h 120"/>
                  <a:gd name="T14" fmla="*/ 59 w 148"/>
                  <a:gd name="T15" fmla="*/ 16 h 120"/>
                  <a:gd name="T16" fmla="*/ 36 w 148"/>
                  <a:gd name="T17" fmla="*/ 49 h 120"/>
                  <a:gd name="T18" fmla="*/ 5 w 148"/>
                  <a:gd name="T19" fmla="*/ 104 h 120"/>
                  <a:gd name="T20" fmla="*/ 0 w 148"/>
                  <a:gd name="T21" fmla="*/ 120 h 120"/>
                  <a:gd name="T22" fmla="*/ 69 w 148"/>
                  <a:gd name="T23" fmla="*/ 120 h 120"/>
                  <a:gd name="T24" fmla="*/ 69 w 148"/>
                  <a:gd name="T25" fmla="*/ 9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20">
                    <a:moveTo>
                      <a:pt x="69" y="93"/>
                    </a:moveTo>
                    <a:cubicBezTo>
                      <a:pt x="69" y="89"/>
                      <a:pt x="88" y="84"/>
                      <a:pt x="88" y="79"/>
                    </a:cubicBezTo>
                    <a:cubicBezTo>
                      <a:pt x="88" y="75"/>
                      <a:pt x="88" y="32"/>
                      <a:pt x="88" y="32"/>
                    </a:cubicBezTo>
                    <a:cubicBezTo>
                      <a:pt x="88" y="32"/>
                      <a:pt x="145" y="33"/>
                      <a:pt x="147" y="32"/>
                    </a:cubicBezTo>
                    <a:cubicBezTo>
                      <a:pt x="148" y="32"/>
                      <a:pt x="148" y="19"/>
                      <a:pt x="147" y="7"/>
                    </a:cubicBezTo>
                    <a:cubicBezTo>
                      <a:pt x="145" y="3"/>
                      <a:pt x="148" y="0"/>
                      <a:pt x="135" y="0"/>
                    </a:cubicBezTo>
                    <a:cubicBezTo>
                      <a:pt x="124" y="0"/>
                      <a:pt x="91" y="0"/>
                      <a:pt x="69" y="0"/>
                    </a:cubicBezTo>
                    <a:cubicBezTo>
                      <a:pt x="64" y="5"/>
                      <a:pt x="61" y="11"/>
                      <a:pt x="59" y="16"/>
                    </a:cubicBezTo>
                    <a:cubicBezTo>
                      <a:pt x="56" y="25"/>
                      <a:pt x="37" y="37"/>
                      <a:pt x="36" y="49"/>
                    </a:cubicBezTo>
                    <a:cubicBezTo>
                      <a:pt x="35" y="60"/>
                      <a:pt x="17" y="79"/>
                      <a:pt x="5" y="104"/>
                    </a:cubicBezTo>
                    <a:cubicBezTo>
                      <a:pt x="2" y="111"/>
                      <a:pt x="0" y="116"/>
                      <a:pt x="0" y="120"/>
                    </a:cubicBezTo>
                    <a:cubicBezTo>
                      <a:pt x="69" y="120"/>
                      <a:pt x="69" y="120"/>
                      <a:pt x="69" y="120"/>
                    </a:cubicBezTo>
                    <a:cubicBezTo>
                      <a:pt x="69" y="120"/>
                      <a:pt x="69" y="97"/>
                      <a:pt x="69" y="9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6" name="Freeform 1595">
                <a:extLst>
                  <a:ext uri="{FF2B5EF4-FFF2-40B4-BE49-F238E27FC236}">
                    <a16:creationId xmlns:a16="http://schemas.microsoft.com/office/drawing/2014/main" id="{18D61516-C35B-400F-81D6-E124BD71B8B4}"/>
                  </a:ext>
                </a:extLst>
              </p:cNvPr>
              <p:cNvSpPr>
                <a:spLocks/>
              </p:cNvSpPr>
              <p:nvPr/>
            </p:nvSpPr>
            <p:spPr bwMode="auto">
              <a:xfrm>
                <a:off x="4356254" y="2665501"/>
                <a:ext cx="274647" cy="295285"/>
              </a:xfrm>
              <a:custGeom>
                <a:avLst/>
                <a:gdLst>
                  <a:gd name="T0" fmla="*/ 17 w 214"/>
                  <a:gd name="T1" fmla="*/ 203 h 235"/>
                  <a:gd name="T2" fmla="*/ 33 w 214"/>
                  <a:gd name="T3" fmla="*/ 203 h 235"/>
                  <a:gd name="T4" fmla="*/ 46 w 214"/>
                  <a:gd name="T5" fmla="*/ 202 h 235"/>
                  <a:gd name="T6" fmla="*/ 56 w 214"/>
                  <a:gd name="T7" fmla="*/ 210 h 235"/>
                  <a:gd name="T8" fmla="*/ 62 w 214"/>
                  <a:gd name="T9" fmla="*/ 210 h 235"/>
                  <a:gd name="T10" fmla="*/ 75 w 214"/>
                  <a:gd name="T11" fmla="*/ 226 h 235"/>
                  <a:gd name="T12" fmla="*/ 83 w 214"/>
                  <a:gd name="T13" fmla="*/ 235 h 235"/>
                  <a:gd name="T14" fmla="*/ 93 w 214"/>
                  <a:gd name="T15" fmla="*/ 229 h 235"/>
                  <a:gd name="T16" fmla="*/ 103 w 214"/>
                  <a:gd name="T17" fmla="*/ 225 h 235"/>
                  <a:gd name="T18" fmla="*/ 112 w 214"/>
                  <a:gd name="T19" fmla="*/ 223 h 235"/>
                  <a:gd name="T20" fmla="*/ 124 w 214"/>
                  <a:gd name="T21" fmla="*/ 224 h 235"/>
                  <a:gd name="T22" fmla="*/ 135 w 214"/>
                  <a:gd name="T23" fmla="*/ 221 h 235"/>
                  <a:gd name="T24" fmla="*/ 204 w 214"/>
                  <a:gd name="T25" fmla="*/ 220 h 235"/>
                  <a:gd name="T26" fmla="*/ 207 w 214"/>
                  <a:gd name="T27" fmla="*/ 205 h 235"/>
                  <a:gd name="T28" fmla="*/ 201 w 214"/>
                  <a:gd name="T29" fmla="*/ 200 h 235"/>
                  <a:gd name="T30" fmla="*/ 184 w 214"/>
                  <a:gd name="T31" fmla="*/ 44 h 235"/>
                  <a:gd name="T32" fmla="*/ 214 w 214"/>
                  <a:gd name="T33" fmla="*/ 44 h 235"/>
                  <a:gd name="T34" fmla="*/ 152 w 214"/>
                  <a:gd name="T35" fmla="*/ 3 h 235"/>
                  <a:gd name="T36" fmla="*/ 148 w 214"/>
                  <a:gd name="T37" fmla="*/ 0 h 235"/>
                  <a:gd name="T38" fmla="*/ 148 w 214"/>
                  <a:gd name="T39" fmla="*/ 25 h 235"/>
                  <a:gd name="T40" fmla="*/ 89 w 214"/>
                  <a:gd name="T41" fmla="*/ 25 h 235"/>
                  <a:gd name="T42" fmla="*/ 89 w 214"/>
                  <a:gd name="T43" fmla="*/ 72 h 235"/>
                  <a:gd name="T44" fmla="*/ 70 w 214"/>
                  <a:gd name="T45" fmla="*/ 86 h 235"/>
                  <a:gd name="T46" fmla="*/ 70 w 214"/>
                  <a:gd name="T47" fmla="*/ 113 h 235"/>
                  <a:gd name="T48" fmla="*/ 1 w 214"/>
                  <a:gd name="T49" fmla="*/ 113 h 235"/>
                  <a:gd name="T50" fmla="*/ 11 w 214"/>
                  <a:gd name="T51" fmla="*/ 133 h 235"/>
                  <a:gd name="T52" fmla="*/ 15 w 214"/>
                  <a:gd name="T53" fmla="*/ 162 h 235"/>
                  <a:gd name="T54" fmla="*/ 9 w 214"/>
                  <a:gd name="T55" fmla="*/ 196 h 235"/>
                  <a:gd name="T56" fmla="*/ 6 w 214"/>
                  <a:gd name="T57" fmla="*/ 212 h 235"/>
                  <a:gd name="T58" fmla="*/ 7 w 214"/>
                  <a:gd name="T59" fmla="*/ 211 h 235"/>
                  <a:gd name="T60" fmla="*/ 17 w 214"/>
                  <a:gd name="T61" fmla="*/ 20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 h="235">
                    <a:moveTo>
                      <a:pt x="17" y="203"/>
                    </a:moveTo>
                    <a:cubicBezTo>
                      <a:pt x="23" y="204"/>
                      <a:pt x="33" y="203"/>
                      <a:pt x="33" y="203"/>
                    </a:cubicBezTo>
                    <a:cubicBezTo>
                      <a:pt x="33" y="203"/>
                      <a:pt x="41" y="199"/>
                      <a:pt x="46" y="202"/>
                    </a:cubicBezTo>
                    <a:cubicBezTo>
                      <a:pt x="51" y="204"/>
                      <a:pt x="56" y="210"/>
                      <a:pt x="56" y="210"/>
                    </a:cubicBezTo>
                    <a:cubicBezTo>
                      <a:pt x="62" y="210"/>
                      <a:pt x="62" y="210"/>
                      <a:pt x="62" y="210"/>
                    </a:cubicBezTo>
                    <a:cubicBezTo>
                      <a:pt x="62" y="210"/>
                      <a:pt x="67" y="224"/>
                      <a:pt x="75" y="226"/>
                    </a:cubicBezTo>
                    <a:cubicBezTo>
                      <a:pt x="79" y="228"/>
                      <a:pt x="82" y="232"/>
                      <a:pt x="83" y="235"/>
                    </a:cubicBezTo>
                    <a:cubicBezTo>
                      <a:pt x="89" y="234"/>
                      <a:pt x="93" y="233"/>
                      <a:pt x="93" y="229"/>
                    </a:cubicBezTo>
                    <a:cubicBezTo>
                      <a:pt x="93" y="224"/>
                      <a:pt x="95" y="218"/>
                      <a:pt x="103" y="225"/>
                    </a:cubicBezTo>
                    <a:cubicBezTo>
                      <a:pt x="111" y="232"/>
                      <a:pt x="111" y="226"/>
                      <a:pt x="112" y="223"/>
                    </a:cubicBezTo>
                    <a:cubicBezTo>
                      <a:pt x="114" y="221"/>
                      <a:pt x="120" y="224"/>
                      <a:pt x="124" y="224"/>
                    </a:cubicBezTo>
                    <a:cubicBezTo>
                      <a:pt x="129" y="224"/>
                      <a:pt x="135" y="221"/>
                      <a:pt x="135" y="221"/>
                    </a:cubicBezTo>
                    <a:cubicBezTo>
                      <a:pt x="135" y="221"/>
                      <a:pt x="201" y="222"/>
                      <a:pt x="204" y="220"/>
                    </a:cubicBezTo>
                    <a:cubicBezTo>
                      <a:pt x="207" y="219"/>
                      <a:pt x="207" y="205"/>
                      <a:pt x="207" y="205"/>
                    </a:cubicBezTo>
                    <a:cubicBezTo>
                      <a:pt x="201" y="200"/>
                      <a:pt x="201" y="200"/>
                      <a:pt x="201" y="200"/>
                    </a:cubicBezTo>
                    <a:cubicBezTo>
                      <a:pt x="184" y="44"/>
                      <a:pt x="184" y="44"/>
                      <a:pt x="184" y="44"/>
                    </a:cubicBezTo>
                    <a:cubicBezTo>
                      <a:pt x="214" y="44"/>
                      <a:pt x="214" y="44"/>
                      <a:pt x="214" y="44"/>
                    </a:cubicBezTo>
                    <a:cubicBezTo>
                      <a:pt x="182" y="23"/>
                      <a:pt x="155" y="5"/>
                      <a:pt x="152" y="3"/>
                    </a:cubicBezTo>
                    <a:cubicBezTo>
                      <a:pt x="150" y="2"/>
                      <a:pt x="149" y="1"/>
                      <a:pt x="148" y="0"/>
                    </a:cubicBezTo>
                    <a:cubicBezTo>
                      <a:pt x="149" y="12"/>
                      <a:pt x="149" y="25"/>
                      <a:pt x="148" y="25"/>
                    </a:cubicBezTo>
                    <a:cubicBezTo>
                      <a:pt x="146" y="26"/>
                      <a:pt x="89" y="25"/>
                      <a:pt x="89" y="25"/>
                    </a:cubicBezTo>
                    <a:cubicBezTo>
                      <a:pt x="89" y="25"/>
                      <a:pt x="89" y="68"/>
                      <a:pt x="89" y="72"/>
                    </a:cubicBezTo>
                    <a:cubicBezTo>
                      <a:pt x="89" y="77"/>
                      <a:pt x="70" y="82"/>
                      <a:pt x="70" y="86"/>
                    </a:cubicBezTo>
                    <a:cubicBezTo>
                      <a:pt x="70" y="90"/>
                      <a:pt x="70" y="113"/>
                      <a:pt x="70" y="113"/>
                    </a:cubicBezTo>
                    <a:cubicBezTo>
                      <a:pt x="1" y="113"/>
                      <a:pt x="1" y="113"/>
                      <a:pt x="1" y="113"/>
                    </a:cubicBezTo>
                    <a:cubicBezTo>
                      <a:pt x="0" y="125"/>
                      <a:pt x="7" y="129"/>
                      <a:pt x="11" y="133"/>
                    </a:cubicBezTo>
                    <a:cubicBezTo>
                      <a:pt x="16" y="139"/>
                      <a:pt x="6" y="150"/>
                      <a:pt x="15" y="162"/>
                    </a:cubicBezTo>
                    <a:cubicBezTo>
                      <a:pt x="23" y="173"/>
                      <a:pt x="13" y="190"/>
                      <a:pt x="9" y="196"/>
                    </a:cubicBezTo>
                    <a:cubicBezTo>
                      <a:pt x="7" y="200"/>
                      <a:pt x="6" y="206"/>
                      <a:pt x="6" y="212"/>
                    </a:cubicBezTo>
                    <a:cubicBezTo>
                      <a:pt x="6" y="212"/>
                      <a:pt x="6" y="211"/>
                      <a:pt x="7" y="211"/>
                    </a:cubicBezTo>
                    <a:cubicBezTo>
                      <a:pt x="12" y="210"/>
                      <a:pt x="10" y="202"/>
                      <a:pt x="17" y="20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7" name="Freeform 1596">
                <a:extLst>
                  <a:ext uri="{FF2B5EF4-FFF2-40B4-BE49-F238E27FC236}">
                    <a16:creationId xmlns:a16="http://schemas.microsoft.com/office/drawing/2014/main" id="{B2993911-D04E-451A-AAA2-E0CC70419CD1}"/>
                  </a:ext>
                </a:extLst>
              </p:cNvPr>
              <p:cNvSpPr>
                <a:spLocks/>
              </p:cNvSpPr>
              <p:nvPr/>
            </p:nvSpPr>
            <p:spPr bwMode="auto">
              <a:xfrm>
                <a:off x="4462620" y="2721066"/>
                <a:ext cx="377838" cy="346087"/>
              </a:xfrm>
              <a:custGeom>
                <a:avLst/>
                <a:gdLst>
                  <a:gd name="T0" fmla="*/ 280 w 295"/>
                  <a:gd name="T1" fmla="*/ 114 h 276"/>
                  <a:gd name="T2" fmla="*/ 271 w 295"/>
                  <a:gd name="T3" fmla="*/ 95 h 276"/>
                  <a:gd name="T4" fmla="*/ 251 w 295"/>
                  <a:gd name="T5" fmla="*/ 89 h 276"/>
                  <a:gd name="T6" fmla="*/ 240 w 295"/>
                  <a:gd name="T7" fmla="*/ 73 h 276"/>
                  <a:gd name="T8" fmla="*/ 131 w 295"/>
                  <a:gd name="T9" fmla="*/ 0 h 276"/>
                  <a:gd name="T10" fmla="*/ 101 w 295"/>
                  <a:gd name="T11" fmla="*/ 0 h 276"/>
                  <a:gd name="T12" fmla="*/ 118 w 295"/>
                  <a:gd name="T13" fmla="*/ 156 h 276"/>
                  <a:gd name="T14" fmla="*/ 124 w 295"/>
                  <a:gd name="T15" fmla="*/ 161 h 276"/>
                  <a:gd name="T16" fmla="*/ 121 w 295"/>
                  <a:gd name="T17" fmla="*/ 176 h 276"/>
                  <a:gd name="T18" fmla="*/ 52 w 295"/>
                  <a:gd name="T19" fmla="*/ 177 h 276"/>
                  <a:gd name="T20" fmla="*/ 41 w 295"/>
                  <a:gd name="T21" fmla="*/ 180 h 276"/>
                  <a:gd name="T22" fmla="*/ 29 w 295"/>
                  <a:gd name="T23" fmla="*/ 179 h 276"/>
                  <a:gd name="T24" fmla="*/ 20 w 295"/>
                  <a:gd name="T25" fmla="*/ 181 h 276"/>
                  <a:gd name="T26" fmla="*/ 10 w 295"/>
                  <a:gd name="T27" fmla="*/ 185 h 276"/>
                  <a:gd name="T28" fmla="*/ 0 w 295"/>
                  <a:gd name="T29" fmla="*/ 191 h 276"/>
                  <a:gd name="T30" fmla="*/ 2 w 295"/>
                  <a:gd name="T31" fmla="*/ 195 h 276"/>
                  <a:gd name="T32" fmla="*/ 5 w 295"/>
                  <a:gd name="T33" fmla="*/ 200 h 276"/>
                  <a:gd name="T34" fmla="*/ 8 w 295"/>
                  <a:gd name="T35" fmla="*/ 210 h 276"/>
                  <a:gd name="T36" fmla="*/ 17 w 295"/>
                  <a:gd name="T37" fmla="*/ 222 h 276"/>
                  <a:gd name="T38" fmla="*/ 17 w 295"/>
                  <a:gd name="T39" fmla="*/ 236 h 276"/>
                  <a:gd name="T40" fmla="*/ 22 w 295"/>
                  <a:gd name="T41" fmla="*/ 241 h 276"/>
                  <a:gd name="T42" fmla="*/ 32 w 295"/>
                  <a:gd name="T43" fmla="*/ 239 h 276"/>
                  <a:gd name="T44" fmla="*/ 44 w 295"/>
                  <a:gd name="T45" fmla="*/ 240 h 276"/>
                  <a:gd name="T46" fmla="*/ 57 w 295"/>
                  <a:gd name="T47" fmla="*/ 231 h 276"/>
                  <a:gd name="T48" fmla="*/ 63 w 295"/>
                  <a:gd name="T49" fmla="*/ 244 h 276"/>
                  <a:gd name="T50" fmla="*/ 70 w 295"/>
                  <a:gd name="T51" fmla="*/ 253 h 276"/>
                  <a:gd name="T52" fmla="*/ 70 w 295"/>
                  <a:gd name="T53" fmla="*/ 259 h 276"/>
                  <a:gd name="T54" fmla="*/ 74 w 295"/>
                  <a:gd name="T55" fmla="*/ 269 h 276"/>
                  <a:gd name="T56" fmla="*/ 82 w 295"/>
                  <a:gd name="T57" fmla="*/ 270 h 276"/>
                  <a:gd name="T58" fmla="*/ 91 w 295"/>
                  <a:gd name="T59" fmla="*/ 273 h 276"/>
                  <a:gd name="T60" fmla="*/ 101 w 295"/>
                  <a:gd name="T61" fmla="*/ 268 h 276"/>
                  <a:gd name="T62" fmla="*/ 110 w 295"/>
                  <a:gd name="T63" fmla="*/ 267 h 276"/>
                  <a:gd name="T64" fmla="*/ 116 w 295"/>
                  <a:gd name="T65" fmla="*/ 269 h 276"/>
                  <a:gd name="T66" fmla="*/ 121 w 295"/>
                  <a:gd name="T67" fmla="*/ 268 h 276"/>
                  <a:gd name="T68" fmla="*/ 126 w 295"/>
                  <a:gd name="T69" fmla="*/ 254 h 276"/>
                  <a:gd name="T70" fmla="*/ 125 w 295"/>
                  <a:gd name="T71" fmla="*/ 243 h 276"/>
                  <a:gd name="T72" fmla="*/ 139 w 295"/>
                  <a:gd name="T73" fmla="*/ 237 h 276"/>
                  <a:gd name="T74" fmla="*/ 145 w 295"/>
                  <a:gd name="T75" fmla="*/ 226 h 276"/>
                  <a:gd name="T76" fmla="*/ 151 w 295"/>
                  <a:gd name="T77" fmla="*/ 213 h 276"/>
                  <a:gd name="T78" fmla="*/ 161 w 295"/>
                  <a:gd name="T79" fmla="*/ 213 h 276"/>
                  <a:gd name="T80" fmla="*/ 169 w 295"/>
                  <a:gd name="T81" fmla="*/ 205 h 276"/>
                  <a:gd name="T82" fmla="*/ 178 w 295"/>
                  <a:gd name="T83" fmla="*/ 201 h 276"/>
                  <a:gd name="T84" fmla="*/ 184 w 295"/>
                  <a:gd name="T85" fmla="*/ 197 h 276"/>
                  <a:gd name="T86" fmla="*/ 200 w 295"/>
                  <a:gd name="T87" fmla="*/ 191 h 276"/>
                  <a:gd name="T88" fmla="*/ 213 w 295"/>
                  <a:gd name="T89" fmla="*/ 185 h 276"/>
                  <a:gd name="T90" fmla="*/ 235 w 295"/>
                  <a:gd name="T91" fmla="*/ 186 h 276"/>
                  <a:gd name="T92" fmla="*/ 249 w 295"/>
                  <a:gd name="T93" fmla="*/ 181 h 276"/>
                  <a:gd name="T94" fmla="*/ 277 w 295"/>
                  <a:gd name="T95" fmla="*/ 179 h 276"/>
                  <a:gd name="T96" fmla="*/ 288 w 295"/>
                  <a:gd name="T97" fmla="*/ 171 h 276"/>
                  <a:gd name="T98" fmla="*/ 293 w 295"/>
                  <a:gd name="T99" fmla="*/ 158 h 276"/>
                  <a:gd name="T100" fmla="*/ 295 w 295"/>
                  <a:gd name="T101" fmla="*/ 111 h 276"/>
                  <a:gd name="T102" fmla="*/ 280 w 295"/>
                  <a:gd name="T103" fmla="*/ 11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5" h="276">
                    <a:moveTo>
                      <a:pt x="280" y="114"/>
                    </a:moveTo>
                    <a:cubicBezTo>
                      <a:pt x="280" y="114"/>
                      <a:pt x="280" y="100"/>
                      <a:pt x="271" y="95"/>
                    </a:cubicBezTo>
                    <a:cubicBezTo>
                      <a:pt x="262" y="91"/>
                      <a:pt x="251" y="89"/>
                      <a:pt x="251" y="89"/>
                    </a:cubicBezTo>
                    <a:cubicBezTo>
                      <a:pt x="251" y="89"/>
                      <a:pt x="245" y="78"/>
                      <a:pt x="240" y="73"/>
                    </a:cubicBezTo>
                    <a:cubicBezTo>
                      <a:pt x="237" y="70"/>
                      <a:pt x="179" y="31"/>
                      <a:pt x="131" y="0"/>
                    </a:cubicBezTo>
                    <a:cubicBezTo>
                      <a:pt x="101" y="0"/>
                      <a:pt x="101" y="0"/>
                      <a:pt x="101" y="0"/>
                    </a:cubicBezTo>
                    <a:cubicBezTo>
                      <a:pt x="118" y="156"/>
                      <a:pt x="118" y="156"/>
                      <a:pt x="118" y="156"/>
                    </a:cubicBezTo>
                    <a:cubicBezTo>
                      <a:pt x="124" y="161"/>
                      <a:pt x="124" y="161"/>
                      <a:pt x="124" y="161"/>
                    </a:cubicBezTo>
                    <a:cubicBezTo>
                      <a:pt x="124" y="161"/>
                      <a:pt x="124" y="175"/>
                      <a:pt x="121" y="176"/>
                    </a:cubicBezTo>
                    <a:cubicBezTo>
                      <a:pt x="118" y="178"/>
                      <a:pt x="52" y="177"/>
                      <a:pt x="52" y="177"/>
                    </a:cubicBezTo>
                    <a:cubicBezTo>
                      <a:pt x="52" y="177"/>
                      <a:pt x="46" y="180"/>
                      <a:pt x="41" y="180"/>
                    </a:cubicBezTo>
                    <a:cubicBezTo>
                      <a:pt x="37" y="180"/>
                      <a:pt x="31" y="177"/>
                      <a:pt x="29" y="179"/>
                    </a:cubicBezTo>
                    <a:cubicBezTo>
                      <a:pt x="28" y="182"/>
                      <a:pt x="28" y="188"/>
                      <a:pt x="20" y="181"/>
                    </a:cubicBezTo>
                    <a:cubicBezTo>
                      <a:pt x="12" y="174"/>
                      <a:pt x="10" y="180"/>
                      <a:pt x="10" y="185"/>
                    </a:cubicBezTo>
                    <a:cubicBezTo>
                      <a:pt x="10" y="189"/>
                      <a:pt x="6" y="190"/>
                      <a:pt x="0" y="191"/>
                    </a:cubicBezTo>
                    <a:cubicBezTo>
                      <a:pt x="1" y="193"/>
                      <a:pt x="2" y="195"/>
                      <a:pt x="2" y="195"/>
                    </a:cubicBezTo>
                    <a:cubicBezTo>
                      <a:pt x="5" y="200"/>
                      <a:pt x="5" y="200"/>
                      <a:pt x="5" y="200"/>
                    </a:cubicBezTo>
                    <a:cubicBezTo>
                      <a:pt x="5" y="200"/>
                      <a:pt x="5" y="207"/>
                      <a:pt x="8" y="210"/>
                    </a:cubicBezTo>
                    <a:cubicBezTo>
                      <a:pt x="11" y="214"/>
                      <a:pt x="17" y="219"/>
                      <a:pt x="17" y="222"/>
                    </a:cubicBezTo>
                    <a:cubicBezTo>
                      <a:pt x="18" y="225"/>
                      <a:pt x="17" y="236"/>
                      <a:pt x="17" y="236"/>
                    </a:cubicBezTo>
                    <a:cubicBezTo>
                      <a:pt x="17" y="236"/>
                      <a:pt x="19" y="245"/>
                      <a:pt x="22" y="241"/>
                    </a:cubicBezTo>
                    <a:cubicBezTo>
                      <a:pt x="25" y="237"/>
                      <a:pt x="30" y="244"/>
                      <a:pt x="32" y="239"/>
                    </a:cubicBezTo>
                    <a:cubicBezTo>
                      <a:pt x="34" y="234"/>
                      <a:pt x="41" y="240"/>
                      <a:pt x="44" y="240"/>
                    </a:cubicBezTo>
                    <a:cubicBezTo>
                      <a:pt x="47" y="240"/>
                      <a:pt x="55" y="231"/>
                      <a:pt x="57" y="231"/>
                    </a:cubicBezTo>
                    <a:cubicBezTo>
                      <a:pt x="59" y="232"/>
                      <a:pt x="63" y="241"/>
                      <a:pt x="63" y="244"/>
                    </a:cubicBezTo>
                    <a:cubicBezTo>
                      <a:pt x="63" y="248"/>
                      <a:pt x="73" y="252"/>
                      <a:pt x="70" y="253"/>
                    </a:cubicBezTo>
                    <a:cubicBezTo>
                      <a:pt x="67" y="254"/>
                      <a:pt x="66" y="259"/>
                      <a:pt x="70" y="259"/>
                    </a:cubicBezTo>
                    <a:cubicBezTo>
                      <a:pt x="73" y="259"/>
                      <a:pt x="72" y="266"/>
                      <a:pt x="74" y="269"/>
                    </a:cubicBezTo>
                    <a:cubicBezTo>
                      <a:pt x="76" y="272"/>
                      <a:pt x="80" y="275"/>
                      <a:pt x="82" y="270"/>
                    </a:cubicBezTo>
                    <a:cubicBezTo>
                      <a:pt x="84" y="265"/>
                      <a:pt x="89" y="269"/>
                      <a:pt x="91" y="273"/>
                    </a:cubicBezTo>
                    <a:cubicBezTo>
                      <a:pt x="93" y="276"/>
                      <a:pt x="100" y="272"/>
                      <a:pt x="101" y="268"/>
                    </a:cubicBezTo>
                    <a:cubicBezTo>
                      <a:pt x="102" y="264"/>
                      <a:pt x="110" y="262"/>
                      <a:pt x="110" y="267"/>
                    </a:cubicBezTo>
                    <a:cubicBezTo>
                      <a:pt x="109" y="271"/>
                      <a:pt x="111" y="273"/>
                      <a:pt x="116" y="269"/>
                    </a:cubicBezTo>
                    <a:cubicBezTo>
                      <a:pt x="118" y="268"/>
                      <a:pt x="119" y="268"/>
                      <a:pt x="121" y="268"/>
                    </a:cubicBezTo>
                    <a:cubicBezTo>
                      <a:pt x="123" y="262"/>
                      <a:pt x="125" y="256"/>
                      <a:pt x="126" y="254"/>
                    </a:cubicBezTo>
                    <a:cubicBezTo>
                      <a:pt x="128" y="251"/>
                      <a:pt x="122" y="244"/>
                      <a:pt x="125" y="243"/>
                    </a:cubicBezTo>
                    <a:cubicBezTo>
                      <a:pt x="128" y="242"/>
                      <a:pt x="136" y="244"/>
                      <a:pt x="139" y="237"/>
                    </a:cubicBezTo>
                    <a:cubicBezTo>
                      <a:pt x="142" y="229"/>
                      <a:pt x="145" y="226"/>
                      <a:pt x="145" y="226"/>
                    </a:cubicBezTo>
                    <a:cubicBezTo>
                      <a:pt x="145" y="226"/>
                      <a:pt x="146" y="210"/>
                      <a:pt x="151" y="213"/>
                    </a:cubicBezTo>
                    <a:cubicBezTo>
                      <a:pt x="155" y="215"/>
                      <a:pt x="161" y="219"/>
                      <a:pt x="161" y="213"/>
                    </a:cubicBezTo>
                    <a:cubicBezTo>
                      <a:pt x="162" y="207"/>
                      <a:pt x="168" y="210"/>
                      <a:pt x="169" y="205"/>
                    </a:cubicBezTo>
                    <a:cubicBezTo>
                      <a:pt x="171" y="199"/>
                      <a:pt x="174" y="200"/>
                      <a:pt x="178" y="201"/>
                    </a:cubicBezTo>
                    <a:cubicBezTo>
                      <a:pt x="181" y="202"/>
                      <a:pt x="184" y="200"/>
                      <a:pt x="184" y="197"/>
                    </a:cubicBezTo>
                    <a:cubicBezTo>
                      <a:pt x="184" y="194"/>
                      <a:pt x="193" y="195"/>
                      <a:pt x="200" y="191"/>
                    </a:cubicBezTo>
                    <a:cubicBezTo>
                      <a:pt x="206" y="186"/>
                      <a:pt x="210" y="182"/>
                      <a:pt x="213" y="185"/>
                    </a:cubicBezTo>
                    <a:cubicBezTo>
                      <a:pt x="215" y="188"/>
                      <a:pt x="232" y="187"/>
                      <a:pt x="235" y="186"/>
                    </a:cubicBezTo>
                    <a:cubicBezTo>
                      <a:pt x="238" y="185"/>
                      <a:pt x="243" y="180"/>
                      <a:pt x="249" y="181"/>
                    </a:cubicBezTo>
                    <a:cubicBezTo>
                      <a:pt x="255" y="182"/>
                      <a:pt x="271" y="179"/>
                      <a:pt x="277" y="179"/>
                    </a:cubicBezTo>
                    <a:cubicBezTo>
                      <a:pt x="283" y="179"/>
                      <a:pt x="286" y="173"/>
                      <a:pt x="288" y="171"/>
                    </a:cubicBezTo>
                    <a:cubicBezTo>
                      <a:pt x="290" y="169"/>
                      <a:pt x="291" y="159"/>
                      <a:pt x="293" y="158"/>
                    </a:cubicBezTo>
                    <a:cubicBezTo>
                      <a:pt x="295" y="157"/>
                      <a:pt x="295" y="124"/>
                      <a:pt x="295" y="111"/>
                    </a:cubicBezTo>
                    <a:cubicBezTo>
                      <a:pt x="288" y="112"/>
                      <a:pt x="280" y="114"/>
                      <a:pt x="280" y="1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8" name="Freeform 1597">
                <a:extLst>
                  <a:ext uri="{FF2B5EF4-FFF2-40B4-BE49-F238E27FC236}">
                    <a16:creationId xmlns:a16="http://schemas.microsoft.com/office/drawing/2014/main" id="{8237C0C5-4721-42AA-AFD0-EC3F3A554F48}"/>
                  </a:ext>
                </a:extLst>
              </p:cNvPr>
              <p:cNvSpPr>
                <a:spLocks/>
              </p:cNvSpPr>
              <p:nvPr/>
            </p:nvSpPr>
            <p:spPr bwMode="auto">
              <a:xfrm>
                <a:off x="4618201" y="2949673"/>
                <a:ext cx="185744" cy="130179"/>
              </a:xfrm>
              <a:custGeom>
                <a:avLst/>
                <a:gdLst>
                  <a:gd name="T0" fmla="*/ 144 w 145"/>
                  <a:gd name="T1" fmla="*/ 59 h 104"/>
                  <a:gd name="T2" fmla="*/ 137 w 145"/>
                  <a:gd name="T3" fmla="*/ 55 h 104"/>
                  <a:gd name="T4" fmla="*/ 136 w 145"/>
                  <a:gd name="T5" fmla="*/ 46 h 104"/>
                  <a:gd name="T6" fmla="*/ 127 w 145"/>
                  <a:gd name="T7" fmla="*/ 47 h 104"/>
                  <a:gd name="T8" fmla="*/ 120 w 145"/>
                  <a:gd name="T9" fmla="*/ 40 h 104"/>
                  <a:gd name="T10" fmla="*/ 117 w 145"/>
                  <a:gd name="T11" fmla="*/ 34 h 104"/>
                  <a:gd name="T12" fmla="*/ 109 w 145"/>
                  <a:gd name="T13" fmla="*/ 24 h 104"/>
                  <a:gd name="T14" fmla="*/ 103 w 145"/>
                  <a:gd name="T15" fmla="*/ 14 h 104"/>
                  <a:gd name="T16" fmla="*/ 103 w 145"/>
                  <a:gd name="T17" fmla="*/ 5 h 104"/>
                  <a:gd name="T18" fmla="*/ 92 w 145"/>
                  <a:gd name="T19" fmla="*/ 3 h 104"/>
                  <a:gd name="T20" fmla="*/ 79 w 145"/>
                  <a:gd name="T21" fmla="*/ 9 h 104"/>
                  <a:gd name="T22" fmla="*/ 63 w 145"/>
                  <a:gd name="T23" fmla="*/ 15 h 104"/>
                  <a:gd name="T24" fmla="*/ 57 w 145"/>
                  <a:gd name="T25" fmla="*/ 19 h 104"/>
                  <a:gd name="T26" fmla="*/ 48 w 145"/>
                  <a:gd name="T27" fmla="*/ 23 h 104"/>
                  <a:gd name="T28" fmla="*/ 40 w 145"/>
                  <a:gd name="T29" fmla="*/ 31 h 104"/>
                  <a:gd name="T30" fmla="*/ 30 w 145"/>
                  <a:gd name="T31" fmla="*/ 31 h 104"/>
                  <a:gd name="T32" fmla="*/ 24 w 145"/>
                  <a:gd name="T33" fmla="*/ 44 h 104"/>
                  <a:gd name="T34" fmla="*/ 18 w 145"/>
                  <a:gd name="T35" fmla="*/ 55 h 104"/>
                  <a:gd name="T36" fmla="*/ 4 w 145"/>
                  <a:gd name="T37" fmla="*/ 61 h 104"/>
                  <a:gd name="T38" fmla="*/ 5 w 145"/>
                  <a:gd name="T39" fmla="*/ 72 h 104"/>
                  <a:gd name="T40" fmla="*/ 0 w 145"/>
                  <a:gd name="T41" fmla="*/ 86 h 104"/>
                  <a:gd name="T42" fmla="*/ 9 w 145"/>
                  <a:gd name="T43" fmla="*/ 92 h 104"/>
                  <a:gd name="T44" fmla="*/ 24 w 145"/>
                  <a:gd name="T45" fmla="*/ 99 h 104"/>
                  <a:gd name="T46" fmla="*/ 45 w 145"/>
                  <a:gd name="T47" fmla="*/ 96 h 104"/>
                  <a:gd name="T48" fmla="*/ 51 w 145"/>
                  <a:gd name="T49" fmla="*/ 95 h 104"/>
                  <a:gd name="T50" fmla="*/ 48 w 145"/>
                  <a:gd name="T51" fmla="*/ 77 h 104"/>
                  <a:gd name="T52" fmla="*/ 92 w 145"/>
                  <a:gd name="T53" fmla="*/ 78 h 104"/>
                  <a:gd name="T54" fmla="*/ 99 w 145"/>
                  <a:gd name="T55" fmla="*/ 73 h 104"/>
                  <a:gd name="T56" fmla="*/ 115 w 145"/>
                  <a:gd name="T57" fmla="*/ 75 h 104"/>
                  <a:gd name="T58" fmla="*/ 125 w 145"/>
                  <a:gd name="T59" fmla="*/ 69 h 104"/>
                  <a:gd name="T60" fmla="*/ 140 w 145"/>
                  <a:gd name="T61" fmla="*/ 65 h 104"/>
                  <a:gd name="T62" fmla="*/ 144 w 145"/>
                  <a:gd name="T63" fmla="*/ 59 h 104"/>
                  <a:gd name="T64" fmla="*/ 144 w 145"/>
                  <a:gd name="T6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04">
                    <a:moveTo>
                      <a:pt x="144" y="59"/>
                    </a:moveTo>
                    <a:cubicBezTo>
                      <a:pt x="142" y="56"/>
                      <a:pt x="138" y="55"/>
                      <a:pt x="137" y="55"/>
                    </a:cubicBezTo>
                    <a:cubicBezTo>
                      <a:pt x="136" y="55"/>
                      <a:pt x="137" y="47"/>
                      <a:pt x="136" y="46"/>
                    </a:cubicBezTo>
                    <a:cubicBezTo>
                      <a:pt x="135" y="44"/>
                      <a:pt x="130" y="48"/>
                      <a:pt x="127" y="47"/>
                    </a:cubicBezTo>
                    <a:cubicBezTo>
                      <a:pt x="124" y="46"/>
                      <a:pt x="123" y="40"/>
                      <a:pt x="120" y="40"/>
                    </a:cubicBezTo>
                    <a:cubicBezTo>
                      <a:pt x="117" y="40"/>
                      <a:pt x="117" y="37"/>
                      <a:pt x="117" y="34"/>
                    </a:cubicBezTo>
                    <a:cubicBezTo>
                      <a:pt x="117" y="30"/>
                      <a:pt x="112" y="27"/>
                      <a:pt x="109" y="24"/>
                    </a:cubicBezTo>
                    <a:cubicBezTo>
                      <a:pt x="105" y="22"/>
                      <a:pt x="105" y="15"/>
                      <a:pt x="103" y="14"/>
                    </a:cubicBezTo>
                    <a:cubicBezTo>
                      <a:pt x="102" y="14"/>
                      <a:pt x="102" y="9"/>
                      <a:pt x="103" y="5"/>
                    </a:cubicBezTo>
                    <a:cubicBezTo>
                      <a:pt x="98" y="5"/>
                      <a:pt x="93" y="4"/>
                      <a:pt x="92" y="3"/>
                    </a:cubicBezTo>
                    <a:cubicBezTo>
                      <a:pt x="89" y="0"/>
                      <a:pt x="85" y="4"/>
                      <a:pt x="79" y="9"/>
                    </a:cubicBezTo>
                    <a:cubicBezTo>
                      <a:pt x="72" y="13"/>
                      <a:pt x="63" y="12"/>
                      <a:pt x="63" y="15"/>
                    </a:cubicBezTo>
                    <a:cubicBezTo>
                      <a:pt x="63" y="18"/>
                      <a:pt x="60" y="20"/>
                      <a:pt x="57" y="19"/>
                    </a:cubicBezTo>
                    <a:cubicBezTo>
                      <a:pt x="53" y="18"/>
                      <a:pt x="50" y="17"/>
                      <a:pt x="48" y="23"/>
                    </a:cubicBezTo>
                    <a:cubicBezTo>
                      <a:pt x="47" y="28"/>
                      <a:pt x="41" y="25"/>
                      <a:pt x="40" y="31"/>
                    </a:cubicBezTo>
                    <a:cubicBezTo>
                      <a:pt x="40" y="37"/>
                      <a:pt x="34" y="33"/>
                      <a:pt x="30" y="31"/>
                    </a:cubicBezTo>
                    <a:cubicBezTo>
                      <a:pt x="25" y="28"/>
                      <a:pt x="24" y="44"/>
                      <a:pt x="24" y="44"/>
                    </a:cubicBezTo>
                    <a:cubicBezTo>
                      <a:pt x="24" y="44"/>
                      <a:pt x="21" y="47"/>
                      <a:pt x="18" y="55"/>
                    </a:cubicBezTo>
                    <a:cubicBezTo>
                      <a:pt x="15" y="62"/>
                      <a:pt x="7" y="60"/>
                      <a:pt x="4" y="61"/>
                    </a:cubicBezTo>
                    <a:cubicBezTo>
                      <a:pt x="1" y="62"/>
                      <a:pt x="7" y="69"/>
                      <a:pt x="5" y="72"/>
                    </a:cubicBezTo>
                    <a:cubicBezTo>
                      <a:pt x="4" y="74"/>
                      <a:pt x="2" y="80"/>
                      <a:pt x="0" y="86"/>
                    </a:cubicBezTo>
                    <a:cubicBezTo>
                      <a:pt x="4" y="86"/>
                      <a:pt x="8" y="90"/>
                      <a:pt x="9" y="92"/>
                    </a:cubicBezTo>
                    <a:cubicBezTo>
                      <a:pt x="10" y="94"/>
                      <a:pt x="20" y="104"/>
                      <a:pt x="24" y="99"/>
                    </a:cubicBezTo>
                    <a:cubicBezTo>
                      <a:pt x="29" y="94"/>
                      <a:pt x="42" y="93"/>
                      <a:pt x="45" y="96"/>
                    </a:cubicBezTo>
                    <a:cubicBezTo>
                      <a:pt x="48" y="99"/>
                      <a:pt x="50" y="98"/>
                      <a:pt x="51" y="95"/>
                    </a:cubicBezTo>
                    <a:cubicBezTo>
                      <a:pt x="51" y="92"/>
                      <a:pt x="46" y="80"/>
                      <a:pt x="48" y="77"/>
                    </a:cubicBezTo>
                    <a:cubicBezTo>
                      <a:pt x="50" y="74"/>
                      <a:pt x="91" y="75"/>
                      <a:pt x="92" y="78"/>
                    </a:cubicBezTo>
                    <a:cubicBezTo>
                      <a:pt x="94" y="81"/>
                      <a:pt x="94" y="73"/>
                      <a:pt x="99" y="73"/>
                    </a:cubicBezTo>
                    <a:cubicBezTo>
                      <a:pt x="104" y="74"/>
                      <a:pt x="112" y="76"/>
                      <a:pt x="115" y="75"/>
                    </a:cubicBezTo>
                    <a:cubicBezTo>
                      <a:pt x="118" y="74"/>
                      <a:pt x="122" y="69"/>
                      <a:pt x="125" y="69"/>
                    </a:cubicBezTo>
                    <a:cubicBezTo>
                      <a:pt x="128" y="69"/>
                      <a:pt x="137" y="68"/>
                      <a:pt x="140" y="65"/>
                    </a:cubicBezTo>
                    <a:cubicBezTo>
                      <a:pt x="142" y="63"/>
                      <a:pt x="145" y="63"/>
                      <a:pt x="144" y="59"/>
                    </a:cubicBezTo>
                    <a:cubicBezTo>
                      <a:pt x="144" y="59"/>
                      <a:pt x="144" y="59"/>
                      <a:pt x="144" y="5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9" name="Freeform 1598">
                <a:extLst>
                  <a:ext uri="{FF2B5EF4-FFF2-40B4-BE49-F238E27FC236}">
                    <a16:creationId xmlns:a16="http://schemas.microsoft.com/office/drawing/2014/main" id="{B0455F54-2216-490F-AD73-7342B9C27540}"/>
                  </a:ext>
                </a:extLst>
              </p:cNvPr>
              <p:cNvSpPr>
                <a:spLocks/>
              </p:cNvSpPr>
              <p:nvPr/>
            </p:nvSpPr>
            <p:spPr bwMode="auto">
              <a:xfrm>
                <a:off x="4748380" y="2757579"/>
                <a:ext cx="352438" cy="268297"/>
              </a:xfrm>
              <a:custGeom>
                <a:avLst/>
                <a:gdLst>
                  <a:gd name="T0" fmla="*/ 261 w 274"/>
                  <a:gd name="T1" fmla="*/ 31 h 214"/>
                  <a:gd name="T2" fmla="*/ 260 w 274"/>
                  <a:gd name="T3" fmla="*/ 8 h 214"/>
                  <a:gd name="T4" fmla="*/ 246 w 274"/>
                  <a:gd name="T5" fmla="*/ 16 h 214"/>
                  <a:gd name="T6" fmla="*/ 235 w 274"/>
                  <a:gd name="T7" fmla="*/ 5 h 214"/>
                  <a:gd name="T8" fmla="*/ 209 w 274"/>
                  <a:gd name="T9" fmla="*/ 0 h 214"/>
                  <a:gd name="T10" fmla="*/ 133 w 274"/>
                  <a:gd name="T11" fmla="*/ 47 h 214"/>
                  <a:gd name="T12" fmla="*/ 101 w 274"/>
                  <a:gd name="T13" fmla="*/ 73 h 214"/>
                  <a:gd name="T14" fmla="*/ 74 w 274"/>
                  <a:gd name="T15" fmla="*/ 81 h 214"/>
                  <a:gd name="T16" fmla="*/ 72 w 274"/>
                  <a:gd name="T17" fmla="*/ 82 h 214"/>
                  <a:gd name="T18" fmla="*/ 70 w 274"/>
                  <a:gd name="T19" fmla="*/ 129 h 214"/>
                  <a:gd name="T20" fmla="*/ 65 w 274"/>
                  <a:gd name="T21" fmla="*/ 142 h 214"/>
                  <a:gd name="T22" fmla="*/ 54 w 274"/>
                  <a:gd name="T23" fmla="*/ 150 h 214"/>
                  <a:gd name="T24" fmla="*/ 26 w 274"/>
                  <a:gd name="T25" fmla="*/ 152 h 214"/>
                  <a:gd name="T26" fmla="*/ 12 w 274"/>
                  <a:gd name="T27" fmla="*/ 157 h 214"/>
                  <a:gd name="T28" fmla="*/ 1 w 274"/>
                  <a:gd name="T29" fmla="*/ 158 h 214"/>
                  <a:gd name="T30" fmla="*/ 1 w 274"/>
                  <a:gd name="T31" fmla="*/ 167 h 214"/>
                  <a:gd name="T32" fmla="*/ 7 w 274"/>
                  <a:gd name="T33" fmla="*/ 177 h 214"/>
                  <a:gd name="T34" fmla="*/ 15 w 274"/>
                  <a:gd name="T35" fmla="*/ 187 h 214"/>
                  <a:gd name="T36" fmla="*/ 18 w 274"/>
                  <a:gd name="T37" fmla="*/ 193 h 214"/>
                  <a:gd name="T38" fmla="*/ 25 w 274"/>
                  <a:gd name="T39" fmla="*/ 200 h 214"/>
                  <a:gd name="T40" fmla="*/ 34 w 274"/>
                  <a:gd name="T41" fmla="*/ 199 h 214"/>
                  <a:gd name="T42" fmla="*/ 35 w 274"/>
                  <a:gd name="T43" fmla="*/ 208 h 214"/>
                  <a:gd name="T44" fmla="*/ 42 w 274"/>
                  <a:gd name="T45" fmla="*/ 212 h 214"/>
                  <a:gd name="T46" fmla="*/ 49 w 274"/>
                  <a:gd name="T47" fmla="*/ 203 h 214"/>
                  <a:gd name="T48" fmla="*/ 54 w 274"/>
                  <a:gd name="T49" fmla="*/ 212 h 214"/>
                  <a:gd name="T50" fmla="*/ 62 w 274"/>
                  <a:gd name="T51" fmla="*/ 209 h 214"/>
                  <a:gd name="T52" fmla="*/ 69 w 274"/>
                  <a:gd name="T53" fmla="*/ 196 h 214"/>
                  <a:gd name="T54" fmla="*/ 74 w 274"/>
                  <a:gd name="T55" fmla="*/ 182 h 214"/>
                  <a:gd name="T56" fmla="*/ 90 w 274"/>
                  <a:gd name="T57" fmla="*/ 182 h 214"/>
                  <a:gd name="T58" fmla="*/ 100 w 274"/>
                  <a:gd name="T59" fmla="*/ 178 h 214"/>
                  <a:gd name="T60" fmla="*/ 114 w 274"/>
                  <a:gd name="T61" fmla="*/ 183 h 214"/>
                  <a:gd name="T62" fmla="*/ 124 w 274"/>
                  <a:gd name="T63" fmla="*/ 192 h 214"/>
                  <a:gd name="T64" fmla="*/ 139 w 274"/>
                  <a:gd name="T65" fmla="*/ 188 h 214"/>
                  <a:gd name="T66" fmla="*/ 152 w 274"/>
                  <a:gd name="T67" fmla="*/ 195 h 214"/>
                  <a:gd name="T68" fmla="*/ 170 w 274"/>
                  <a:gd name="T69" fmla="*/ 195 h 214"/>
                  <a:gd name="T70" fmla="*/ 183 w 274"/>
                  <a:gd name="T71" fmla="*/ 187 h 214"/>
                  <a:gd name="T72" fmla="*/ 205 w 274"/>
                  <a:gd name="T73" fmla="*/ 187 h 214"/>
                  <a:gd name="T74" fmla="*/ 220 w 274"/>
                  <a:gd name="T75" fmla="*/ 191 h 214"/>
                  <a:gd name="T76" fmla="*/ 232 w 274"/>
                  <a:gd name="T77" fmla="*/ 179 h 214"/>
                  <a:gd name="T78" fmla="*/ 235 w 274"/>
                  <a:gd name="T79" fmla="*/ 179 h 214"/>
                  <a:gd name="T80" fmla="*/ 235 w 274"/>
                  <a:gd name="T81" fmla="*/ 174 h 214"/>
                  <a:gd name="T82" fmla="*/ 238 w 274"/>
                  <a:gd name="T83" fmla="*/ 159 h 214"/>
                  <a:gd name="T84" fmla="*/ 267 w 274"/>
                  <a:gd name="T85" fmla="*/ 123 h 214"/>
                  <a:gd name="T86" fmla="*/ 269 w 274"/>
                  <a:gd name="T87" fmla="*/ 79 h 214"/>
                  <a:gd name="T88" fmla="*/ 272 w 274"/>
                  <a:gd name="T89" fmla="*/ 60 h 214"/>
                  <a:gd name="T90" fmla="*/ 269 w 274"/>
                  <a:gd name="T91" fmla="*/ 47 h 214"/>
                  <a:gd name="T92" fmla="*/ 261 w 274"/>
                  <a:gd name="T93"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4" h="214">
                    <a:moveTo>
                      <a:pt x="261" y="31"/>
                    </a:moveTo>
                    <a:cubicBezTo>
                      <a:pt x="261" y="28"/>
                      <a:pt x="261" y="17"/>
                      <a:pt x="260" y="8"/>
                    </a:cubicBezTo>
                    <a:cubicBezTo>
                      <a:pt x="246" y="16"/>
                      <a:pt x="246" y="16"/>
                      <a:pt x="246" y="16"/>
                    </a:cubicBezTo>
                    <a:cubicBezTo>
                      <a:pt x="246" y="16"/>
                      <a:pt x="243" y="9"/>
                      <a:pt x="235" y="5"/>
                    </a:cubicBezTo>
                    <a:cubicBezTo>
                      <a:pt x="228" y="0"/>
                      <a:pt x="209" y="0"/>
                      <a:pt x="209" y="0"/>
                    </a:cubicBezTo>
                    <a:cubicBezTo>
                      <a:pt x="133" y="47"/>
                      <a:pt x="133" y="47"/>
                      <a:pt x="133" y="47"/>
                    </a:cubicBezTo>
                    <a:cubicBezTo>
                      <a:pt x="101" y="73"/>
                      <a:pt x="101" y="73"/>
                      <a:pt x="101" y="73"/>
                    </a:cubicBezTo>
                    <a:cubicBezTo>
                      <a:pt x="101" y="73"/>
                      <a:pt x="80" y="80"/>
                      <a:pt x="74" y="81"/>
                    </a:cubicBezTo>
                    <a:cubicBezTo>
                      <a:pt x="73" y="82"/>
                      <a:pt x="72" y="82"/>
                      <a:pt x="72" y="82"/>
                    </a:cubicBezTo>
                    <a:cubicBezTo>
                      <a:pt x="72" y="95"/>
                      <a:pt x="72" y="128"/>
                      <a:pt x="70" y="129"/>
                    </a:cubicBezTo>
                    <a:cubicBezTo>
                      <a:pt x="68" y="130"/>
                      <a:pt x="67" y="140"/>
                      <a:pt x="65" y="142"/>
                    </a:cubicBezTo>
                    <a:cubicBezTo>
                      <a:pt x="63" y="144"/>
                      <a:pt x="60" y="150"/>
                      <a:pt x="54" y="150"/>
                    </a:cubicBezTo>
                    <a:cubicBezTo>
                      <a:pt x="48" y="150"/>
                      <a:pt x="32" y="153"/>
                      <a:pt x="26" y="152"/>
                    </a:cubicBezTo>
                    <a:cubicBezTo>
                      <a:pt x="20" y="151"/>
                      <a:pt x="15" y="156"/>
                      <a:pt x="12" y="157"/>
                    </a:cubicBezTo>
                    <a:cubicBezTo>
                      <a:pt x="11" y="157"/>
                      <a:pt x="6" y="158"/>
                      <a:pt x="1" y="158"/>
                    </a:cubicBezTo>
                    <a:cubicBezTo>
                      <a:pt x="0" y="162"/>
                      <a:pt x="0" y="167"/>
                      <a:pt x="1" y="167"/>
                    </a:cubicBezTo>
                    <a:cubicBezTo>
                      <a:pt x="3" y="168"/>
                      <a:pt x="3" y="175"/>
                      <a:pt x="7" y="177"/>
                    </a:cubicBezTo>
                    <a:cubicBezTo>
                      <a:pt x="10" y="180"/>
                      <a:pt x="15" y="183"/>
                      <a:pt x="15" y="187"/>
                    </a:cubicBezTo>
                    <a:cubicBezTo>
                      <a:pt x="15" y="190"/>
                      <a:pt x="15" y="193"/>
                      <a:pt x="18" y="193"/>
                    </a:cubicBezTo>
                    <a:cubicBezTo>
                      <a:pt x="21" y="193"/>
                      <a:pt x="22" y="199"/>
                      <a:pt x="25" y="200"/>
                    </a:cubicBezTo>
                    <a:cubicBezTo>
                      <a:pt x="28" y="201"/>
                      <a:pt x="33" y="197"/>
                      <a:pt x="34" y="199"/>
                    </a:cubicBezTo>
                    <a:cubicBezTo>
                      <a:pt x="35" y="200"/>
                      <a:pt x="34" y="208"/>
                      <a:pt x="35" y="208"/>
                    </a:cubicBezTo>
                    <a:cubicBezTo>
                      <a:pt x="36" y="208"/>
                      <a:pt x="40" y="209"/>
                      <a:pt x="42" y="212"/>
                    </a:cubicBezTo>
                    <a:cubicBezTo>
                      <a:pt x="41" y="207"/>
                      <a:pt x="43" y="202"/>
                      <a:pt x="49" y="203"/>
                    </a:cubicBezTo>
                    <a:cubicBezTo>
                      <a:pt x="54" y="205"/>
                      <a:pt x="50" y="210"/>
                      <a:pt x="54" y="212"/>
                    </a:cubicBezTo>
                    <a:cubicBezTo>
                      <a:pt x="59" y="214"/>
                      <a:pt x="62" y="212"/>
                      <a:pt x="62" y="209"/>
                    </a:cubicBezTo>
                    <a:cubicBezTo>
                      <a:pt x="62" y="205"/>
                      <a:pt x="68" y="198"/>
                      <a:pt x="69" y="196"/>
                    </a:cubicBezTo>
                    <a:cubicBezTo>
                      <a:pt x="71" y="194"/>
                      <a:pt x="70" y="185"/>
                      <a:pt x="74" y="182"/>
                    </a:cubicBezTo>
                    <a:cubicBezTo>
                      <a:pt x="77" y="179"/>
                      <a:pt x="86" y="181"/>
                      <a:pt x="90" y="182"/>
                    </a:cubicBezTo>
                    <a:cubicBezTo>
                      <a:pt x="93" y="183"/>
                      <a:pt x="96" y="175"/>
                      <a:pt x="100" y="178"/>
                    </a:cubicBezTo>
                    <a:cubicBezTo>
                      <a:pt x="104" y="182"/>
                      <a:pt x="111" y="179"/>
                      <a:pt x="114" y="183"/>
                    </a:cubicBezTo>
                    <a:cubicBezTo>
                      <a:pt x="117" y="186"/>
                      <a:pt x="119" y="195"/>
                      <a:pt x="124" y="192"/>
                    </a:cubicBezTo>
                    <a:cubicBezTo>
                      <a:pt x="129" y="189"/>
                      <a:pt x="136" y="188"/>
                      <a:pt x="139" y="188"/>
                    </a:cubicBezTo>
                    <a:cubicBezTo>
                      <a:pt x="142" y="188"/>
                      <a:pt x="149" y="194"/>
                      <a:pt x="152" y="195"/>
                    </a:cubicBezTo>
                    <a:cubicBezTo>
                      <a:pt x="155" y="196"/>
                      <a:pt x="166" y="197"/>
                      <a:pt x="170" y="195"/>
                    </a:cubicBezTo>
                    <a:cubicBezTo>
                      <a:pt x="173" y="193"/>
                      <a:pt x="178" y="186"/>
                      <a:pt x="183" y="187"/>
                    </a:cubicBezTo>
                    <a:cubicBezTo>
                      <a:pt x="187" y="187"/>
                      <a:pt x="202" y="186"/>
                      <a:pt x="205" y="187"/>
                    </a:cubicBezTo>
                    <a:cubicBezTo>
                      <a:pt x="208" y="189"/>
                      <a:pt x="215" y="192"/>
                      <a:pt x="220" y="191"/>
                    </a:cubicBezTo>
                    <a:cubicBezTo>
                      <a:pt x="224" y="189"/>
                      <a:pt x="228" y="180"/>
                      <a:pt x="232" y="179"/>
                    </a:cubicBezTo>
                    <a:cubicBezTo>
                      <a:pt x="233" y="179"/>
                      <a:pt x="234" y="179"/>
                      <a:pt x="235" y="179"/>
                    </a:cubicBezTo>
                    <a:cubicBezTo>
                      <a:pt x="235" y="177"/>
                      <a:pt x="235" y="175"/>
                      <a:pt x="235" y="174"/>
                    </a:cubicBezTo>
                    <a:cubicBezTo>
                      <a:pt x="235" y="164"/>
                      <a:pt x="237" y="168"/>
                      <a:pt x="238" y="159"/>
                    </a:cubicBezTo>
                    <a:cubicBezTo>
                      <a:pt x="240" y="149"/>
                      <a:pt x="264" y="125"/>
                      <a:pt x="267" y="123"/>
                    </a:cubicBezTo>
                    <a:cubicBezTo>
                      <a:pt x="269" y="121"/>
                      <a:pt x="269" y="84"/>
                      <a:pt x="269" y="79"/>
                    </a:cubicBezTo>
                    <a:cubicBezTo>
                      <a:pt x="269" y="74"/>
                      <a:pt x="270" y="68"/>
                      <a:pt x="272" y="60"/>
                    </a:cubicBezTo>
                    <a:cubicBezTo>
                      <a:pt x="274" y="53"/>
                      <a:pt x="268" y="54"/>
                      <a:pt x="269" y="47"/>
                    </a:cubicBezTo>
                    <a:cubicBezTo>
                      <a:pt x="269" y="40"/>
                      <a:pt x="261" y="35"/>
                      <a:pt x="261" y="31"/>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0" name="Freeform 1599">
                <a:extLst>
                  <a:ext uri="{FF2B5EF4-FFF2-40B4-BE49-F238E27FC236}">
                    <a16:creationId xmlns:a16="http://schemas.microsoft.com/office/drawing/2014/main" id="{130DE06D-1743-471D-90ED-FC58ADC13D76}"/>
                  </a:ext>
                </a:extLst>
              </p:cNvPr>
              <p:cNvSpPr>
                <a:spLocks/>
              </p:cNvSpPr>
              <p:nvPr/>
            </p:nvSpPr>
            <p:spPr bwMode="auto">
              <a:xfrm>
                <a:off x="5050016" y="2757579"/>
                <a:ext cx="227021" cy="366725"/>
              </a:xfrm>
              <a:custGeom>
                <a:avLst/>
                <a:gdLst>
                  <a:gd name="T0" fmla="*/ 176 w 177"/>
                  <a:gd name="T1" fmla="*/ 72 h 293"/>
                  <a:gd name="T2" fmla="*/ 41 w 177"/>
                  <a:gd name="T3" fmla="*/ 0 h 293"/>
                  <a:gd name="T4" fmla="*/ 25 w 177"/>
                  <a:gd name="T5" fmla="*/ 8 h 293"/>
                  <a:gd name="T6" fmla="*/ 26 w 177"/>
                  <a:gd name="T7" fmla="*/ 31 h 293"/>
                  <a:gd name="T8" fmla="*/ 34 w 177"/>
                  <a:gd name="T9" fmla="*/ 47 h 293"/>
                  <a:gd name="T10" fmla="*/ 37 w 177"/>
                  <a:gd name="T11" fmla="*/ 60 h 293"/>
                  <a:gd name="T12" fmla="*/ 34 w 177"/>
                  <a:gd name="T13" fmla="*/ 79 h 293"/>
                  <a:gd name="T14" fmla="*/ 32 w 177"/>
                  <a:gd name="T15" fmla="*/ 123 h 293"/>
                  <a:gd name="T16" fmla="*/ 3 w 177"/>
                  <a:gd name="T17" fmla="*/ 159 h 293"/>
                  <a:gd name="T18" fmla="*/ 0 w 177"/>
                  <a:gd name="T19" fmla="*/ 174 h 293"/>
                  <a:gd name="T20" fmla="*/ 0 w 177"/>
                  <a:gd name="T21" fmla="*/ 179 h 293"/>
                  <a:gd name="T22" fmla="*/ 3 w 177"/>
                  <a:gd name="T23" fmla="*/ 183 h 293"/>
                  <a:gd name="T24" fmla="*/ 11 w 177"/>
                  <a:gd name="T25" fmla="*/ 190 h 293"/>
                  <a:gd name="T26" fmla="*/ 22 w 177"/>
                  <a:gd name="T27" fmla="*/ 207 h 293"/>
                  <a:gd name="T28" fmla="*/ 24 w 177"/>
                  <a:gd name="T29" fmla="*/ 223 h 293"/>
                  <a:gd name="T30" fmla="*/ 32 w 177"/>
                  <a:gd name="T31" fmla="*/ 245 h 293"/>
                  <a:gd name="T32" fmla="*/ 24 w 177"/>
                  <a:gd name="T33" fmla="*/ 247 h 293"/>
                  <a:gd name="T34" fmla="*/ 9 w 177"/>
                  <a:gd name="T35" fmla="*/ 249 h 293"/>
                  <a:gd name="T36" fmla="*/ 13 w 177"/>
                  <a:gd name="T37" fmla="*/ 262 h 293"/>
                  <a:gd name="T38" fmla="*/ 28 w 177"/>
                  <a:gd name="T39" fmla="*/ 277 h 293"/>
                  <a:gd name="T40" fmla="*/ 35 w 177"/>
                  <a:gd name="T41" fmla="*/ 291 h 293"/>
                  <a:gd name="T42" fmla="*/ 45 w 177"/>
                  <a:gd name="T43" fmla="*/ 287 h 293"/>
                  <a:gd name="T44" fmla="*/ 56 w 177"/>
                  <a:gd name="T45" fmla="*/ 287 h 293"/>
                  <a:gd name="T46" fmla="*/ 75 w 177"/>
                  <a:gd name="T47" fmla="*/ 282 h 293"/>
                  <a:gd name="T48" fmla="*/ 91 w 177"/>
                  <a:gd name="T49" fmla="*/ 273 h 293"/>
                  <a:gd name="T50" fmla="*/ 92 w 177"/>
                  <a:gd name="T51" fmla="*/ 264 h 293"/>
                  <a:gd name="T52" fmla="*/ 117 w 177"/>
                  <a:gd name="T53" fmla="*/ 259 h 293"/>
                  <a:gd name="T54" fmla="*/ 134 w 177"/>
                  <a:gd name="T55" fmla="*/ 241 h 293"/>
                  <a:gd name="T56" fmla="*/ 138 w 177"/>
                  <a:gd name="T57" fmla="*/ 233 h 293"/>
                  <a:gd name="T58" fmla="*/ 153 w 177"/>
                  <a:gd name="T59" fmla="*/ 227 h 293"/>
                  <a:gd name="T60" fmla="*/ 156 w 177"/>
                  <a:gd name="T61" fmla="*/ 227 h 293"/>
                  <a:gd name="T62" fmla="*/ 155 w 177"/>
                  <a:gd name="T63" fmla="*/ 227 h 293"/>
                  <a:gd name="T64" fmla="*/ 157 w 177"/>
                  <a:gd name="T65" fmla="*/ 219 h 293"/>
                  <a:gd name="T66" fmla="*/ 148 w 177"/>
                  <a:gd name="T67" fmla="*/ 208 h 293"/>
                  <a:gd name="T68" fmla="*/ 145 w 177"/>
                  <a:gd name="T69" fmla="*/ 195 h 293"/>
                  <a:gd name="T70" fmla="*/ 143 w 177"/>
                  <a:gd name="T71" fmla="*/ 186 h 293"/>
                  <a:gd name="T72" fmla="*/ 144 w 177"/>
                  <a:gd name="T73" fmla="*/ 172 h 293"/>
                  <a:gd name="T74" fmla="*/ 152 w 177"/>
                  <a:gd name="T75" fmla="*/ 159 h 293"/>
                  <a:gd name="T76" fmla="*/ 158 w 177"/>
                  <a:gd name="T77" fmla="*/ 149 h 293"/>
                  <a:gd name="T78" fmla="*/ 173 w 177"/>
                  <a:gd name="T79" fmla="*/ 139 h 293"/>
                  <a:gd name="T80" fmla="*/ 176 w 177"/>
                  <a:gd name="T81" fmla="*/ 120 h 293"/>
                  <a:gd name="T82" fmla="*/ 176 w 177"/>
                  <a:gd name="T83" fmla="*/ 7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7" h="293">
                    <a:moveTo>
                      <a:pt x="176" y="72"/>
                    </a:moveTo>
                    <a:cubicBezTo>
                      <a:pt x="41" y="0"/>
                      <a:pt x="41" y="0"/>
                      <a:pt x="41" y="0"/>
                    </a:cubicBezTo>
                    <a:cubicBezTo>
                      <a:pt x="25" y="8"/>
                      <a:pt x="25" y="8"/>
                      <a:pt x="25" y="8"/>
                    </a:cubicBezTo>
                    <a:cubicBezTo>
                      <a:pt x="26" y="17"/>
                      <a:pt x="26" y="28"/>
                      <a:pt x="26" y="31"/>
                    </a:cubicBezTo>
                    <a:cubicBezTo>
                      <a:pt x="26" y="35"/>
                      <a:pt x="34" y="40"/>
                      <a:pt x="34" y="47"/>
                    </a:cubicBezTo>
                    <a:cubicBezTo>
                      <a:pt x="33" y="54"/>
                      <a:pt x="39" y="53"/>
                      <a:pt x="37" y="60"/>
                    </a:cubicBezTo>
                    <a:cubicBezTo>
                      <a:pt x="35" y="68"/>
                      <a:pt x="34" y="74"/>
                      <a:pt x="34" y="79"/>
                    </a:cubicBezTo>
                    <a:cubicBezTo>
                      <a:pt x="34" y="84"/>
                      <a:pt x="34" y="121"/>
                      <a:pt x="32" y="123"/>
                    </a:cubicBezTo>
                    <a:cubicBezTo>
                      <a:pt x="29" y="125"/>
                      <a:pt x="5" y="149"/>
                      <a:pt x="3" y="159"/>
                    </a:cubicBezTo>
                    <a:cubicBezTo>
                      <a:pt x="2" y="168"/>
                      <a:pt x="0" y="164"/>
                      <a:pt x="0" y="174"/>
                    </a:cubicBezTo>
                    <a:cubicBezTo>
                      <a:pt x="0" y="175"/>
                      <a:pt x="0" y="177"/>
                      <a:pt x="0" y="179"/>
                    </a:cubicBezTo>
                    <a:cubicBezTo>
                      <a:pt x="1" y="180"/>
                      <a:pt x="2" y="181"/>
                      <a:pt x="3" y="183"/>
                    </a:cubicBezTo>
                    <a:cubicBezTo>
                      <a:pt x="6" y="186"/>
                      <a:pt x="6" y="190"/>
                      <a:pt x="11" y="190"/>
                    </a:cubicBezTo>
                    <a:cubicBezTo>
                      <a:pt x="16" y="190"/>
                      <a:pt x="23" y="202"/>
                      <a:pt x="22" y="207"/>
                    </a:cubicBezTo>
                    <a:cubicBezTo>
                      <a:pt x="22" y="212"/>
                      <a:pt x="25" y="214"/>
                      <a:pt x="24" y="223"/>
                    </a:cubicBezTo>
                    <a:cubicBezTo>
                      <a:pt x="24" y="231"/>
                      <a:pt x="29" y="243"/>
                      <a:pt x="32" y="245"/>
                    </a:cubicBezTo>
                    <a:cubicBezTo>
                      <a:pt x="34" y="246"/>
                      <a:pt x="30" y="248"/>
                      <a:pt x="24" y="247"/>
                    </a:cubicBezTo>
                    <a:cubicBezTo>
                      <a:pt x="18" y="247"/>
                      <a:pt x="9" y="247"/>
                      <a:pt x="9" y="249"/>
                    </a:cubicBezTo>
                    <a:cubicBezTo>
                      <a:pt x="9" y="252"/>
                      <a:pt x="7" y="256"/>
                      <a:pt x="13" y="262"/>
                    </a:cubicBezTo>
                    <a:cubicBezTo>
                      <a:pt x="20" y="268"/>
                      <a:pt x="26" y="270"/>
                      <a:pt x="28" y="277"/>
                    </a:cubicBezTo>
                    <a:cubicBezTo>
                      <a:pt x="30" y="284"/>
                      <a:pt x="33" y="290"/>
                      <a:pt x="35" y="291"/>
                    </a:cubicBezTo>
                    <a:cubicBezTo>
                      <a:pt x="37" y="293"/>
                      <a:pt x="41" y="293"/>
                      <a:pt x="45" y="287"/>
                    </a:cubicBezTo>
                    <a:cubicBezTo>
                      <a:pt x="48" y="282"/>
                      <a:pt x="52" y="292"/>
                      <a:pt x="56" y="287"/>
                    </a:cubicBezTo>
                    <a:cubicBezTo>
                      <a:pt x="60" y="283"/>
                      <a:pt x="72" y="283"/>
                      <a:pt x="75" y="282"/>
                    </a:cubicBezTo>
                    <a:cubicBezTo>
                      <a:pt x="78" y="280"/>
                      <a:pt x="88" y="276"/>
                      <a:pt x="91" y="273"/>
                    </a:cubicBezTo>
                    <a:cubicBezTo>
                      <a:pt x="94" y="271"/>
                      <a:pt x="87" y="266"/>
                      <a:pt x="92" y="264"/>
                    </a:cubicBezTo>
                    <a:cubicBezTo>
                      <a:pt x="97" y="261"/>
                      <a:pt x="111" y="266"/>
                      <a:pt x="117" y="259"/>
                    </a:cubicBezTo>
                    <a:cubicBezTo>
                      <a:pt x="123" y="251"/>
                      <a:pt x="132" y="244"/>
                      <a:pt x="134" y="241"/>
                    </a:cubicBezTo>
                    <a:cubicBezTo>
                      <a:pt x="137" y="238"/>
                      <a:pt x="134" y="236"/>
                      <a:pt x="138" y="233"/>
                    </a:cubicBezTo>
                    <a:cubicBezTo>
                      <a:pt x="142" y="229"/>
                      <a:pt x="149" y="225"/>
                      <a:pt x="153" y="227"/>
                    </a:cubicBezTo>
                    <a:cubicBezTo>
                      <a:pt x="153" y="227"/>
                      <a:pt x="154" y="227"/>
                      <a:pt x="156" y="227"/>
                    </a:cubicBezTo>
                    <a:cubicBezTo>
                      <a:pt x="155" y="227"/>
                      <a:pt x="155" y="227"/>
                      <a:pt x="155" y="227"/>
                    </a:cubicBezTo>
                    <a:cubicBezTo>
                      <a:pt x="157" y="219"/>
                      <a:pt x="157" y="219"/>
                      <a:pt x="157" y="219"/>
                    </a:cubicBezTo>
                    <a:cubicBezTo>
                      <a:pt x="157" y="219"/>
                      <a:pt x="148" y="215"/>
                      <a:pt x="148" y="208"/>
                    </a:cubicBezTo>
                    <a:cubicBezTo>
                      <a:pt x="148" y="202"/>
                      <a:pt x="151" y="195"/>
                      <a:pt x="145" y="195"/>
                    </a:cubicBezTo>
                    <a:cubicBezTo>
                      <a:pt x="140" y="195"/>
                      <a:pt x="139" y="190"/>
                      <a:pt x="143" y="186"/>
                    </a:cubicBezTo>
                    <a:cubicBezTo>
                      <a:pt x="147" y="181"/>
                      <a:pt x="137" y="172"/>
                      <a:pt x="144" y="172"/>
                    </a:cubicBezTo>
                    <a:cubicBezTo>
                      <a:pt x="152" y="172"/>
                      <a:pt x="146" y="160"/>
                      <a:pt x="152" y="159"/>
                    </a:cubicBezTo>
                    <a:cubicBezTo>
                      <a:pt x="157" y="158"/>
                      <a:pt x="158" y="154"/>
                      <a:pt x="158" y="149"/>
                    </a:cubicBezTo>
                    <a:cubicBezTo>
                      <a:pt x="158" y="143"/>
                      <a:pt x="170" y="140"/>
                      <a:pt x="173" y="139"/>
                    </a:cubicBezTo>
                    <a:cubicBezTo>
                      <a:pt x="177" y="138"/>
                      <a:pt x="176" y="120"/>
                      <a:pt x="176" y="120"/>
                    </a:cubicBezTo>
                    <a:lnTo>
                      <a:pt x="176" y="72"/>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1" name="Freeform 1600">
                <a:extLst>
                  <a:ext uri="{FF2B5EF4-FFF2-40B4-BE49-F238E27FC236}">
                    <a16:creationId xmlns:a16="http://schemas.microsoft.com/office/drawing/2014/main" id="{B96BC029-2B86-4E16-A4E8-90C795BBA93F}"/>
                  </a:ext>
                </a:extLst>
              </p:cNvPr>
              <p:cNvSpPr>
                <a:spLocks/>
              </p:cNvSpPr>
              <p:nvPr/>
            </p:nvSpPr>
            <p:spPr bwMode="auto">
              <a:xfrm>
                <a:off x="5289737" y="2552785"/>
                <a:ext cx="247659" cy="241308"/>
              </a:xfrm>
              <a:custGeom>
                <a:avLst/>
                <a:gdLst>
                  <a:gd name="T0" fmla="*/ 180 w 193"/>
                  <a:gd name="T1" fmla="*/ 42 h 193"/>
                  <a:gd name="T2" fmla="*/ 167 w 193"/>
                  <a:gd name="T3" fmla="*/ 11 h 193"/>
                  <a:gd name="T4" fmla="*/ 165 w 193"/>
                  <a:gd name="T5" fmla="*/ 14 h 193"/>
                  <a:gd name="T6" fmla="*/ 146 w 193"/>
                  <a:gd name="T7" fmla="*/ 13 h 193"/>
                  <a:gd name="T8" fmla="*/ 124 w 193"/>
                  <a:gd name="T9" fmla="*/ 8 h 193"/>
                  <a:gd name="T10" fmla="*/ 88 w 193"/>
                  <a:gd name="T11" fmla="*/ 14 h 193"/>
                  <a:gd name="T12" fmla="*/ 68 w 193"/>
                  <a:gd name="T13" fmla="*/ 16 h 193"/>
                  <a:gd name="T14" fmla="*/ 35 w 193"/>
                  <a:gd name="T15" fmla="*/ 7 h 193"/>
                  <a:gd name="T16" fmla="*/ 9 w 193"/>
                  <a:gd name="T17" fmla="*/ 0 h 193"/>
                  <a:gd name="T18" fmla="*/ 7 w 193"/>
                  <a:gd name="T19" fmla="*/ 5 h 193"/>
                  <a:gd name="T20" fmla="*/ 5 w 193"/>
                  <a:gd name="T21" fmla="*/ 27 h 193"/>
                  <a:gd name="T22" fmla="*/ 5 w 193"/>
                  <a:gd name="T23" fmla="*/ 53 h 193"/>
                  <a:gd name="T24" fmla="*/ 5 w 193"/>
                  <a:gd name="T25" fmla="*/ 189 h 193"/>
                  <a:gd name="T26" fmla="*/ 113 w 193"/>
                  <a:gd name="T27" fmla="*/ 189 h 193"/>
                  <a:gd name="T28" fmla="*/ 119 w 193"/>
                  <a:gd name="T29" fmla="*/ 184 h 193"/>
                  <a:gd name="T30" fmla="*/ 127 w 193"/>
                  <a:gd name="T31" fmla="*/ 187 h 193"/>
                  <a:gd name="T32" fmla="*/ 150 w 193"/>
                  <a:gd name="T33" fmla="*/ 187 h 193"/>
                  <a:gd name="T34" fmla="*/ 160 w 193"/>
                  <a:gd name="T35" fmla="*/ 193 h 193"/>
                  <a:gd name="T36" fmla="*/ 170 w 193"/>
                  <a:gd name="T37" fmla="*/ 184 h 193"/>
                  <a:gd name="T38" fmla="*/ 181 w 193"/>
                  <a:gd name="T39" fmla="*/ 172 h 193"/>
                  <a:gd name="T40" fmla="*/ 191 w 193"/>
                  <a:gd name="T41" fmla="*/ 166 h 193"/>
                  <a:gd name="T42" fmla="*/ 191 w 193"/>
                  <a:gd name="T43" fmla="*/ 165 h 193"/>
                  <a:gd name="T44" fmla="*/ 191 w 193"/>
                  <a:gd name="T45" fmla="*/ 158 h 193"/>
                  <a:gd name="T46" fmla="*/ 183 w 193"/>
                  <a:gd name="T47" fmla="*/ 138 h 193"/>
                  <a:gd name="T48" fmla="*/ 164 w 193"/>
                  <a:gd name="T49" fmla="*/ 102 h 193"/>
                  <a:gd name="T50" fmla="*/ 156 w 193"/>
                  <a:gd name="T51" fmla="*/ 84 h 193"/>
                  <a:gd name="T52" fmla="*/ 144 w 193"/>
                  <a:gd name="T53" fmla="*/ 65 h 193"/>
                  <a:gd name="T54" fmla="*/ 136 w 193"/>
                  <a:gd name="T55" fmla="*/ 32 h 193"/>
                  <a:gd name="T56" fmla="*/ 148 w 193"/>
                  <a:gd name="T57" fmla="*/ 55 h 193"/>
                  <a:gd name="T58" fmla="*/ 169 w 193"/>
                  <a:gd name="T59" fmla="*/ 78 h 193"/>
                  <a:gd name="T60" fmla="*/ 176 w 193"/>
                  <a:gd name="T61" fmla="*/ 53 h 193"/>
                  <a:gd name="T62" fmla="*/ 177 w 193"/>
                  <a:gd name="T63" fmla="*/ 54 h 193"/>
                  <a:gd name="T64" fmla="*/ 177 w 193"/>
                  <a:gd name="T65" fmla="*/ 49 h 193"/>
                  <a:gd name="T66" fmla="*/ 180 w 193"/>
                  <a:gd name="T67" fmla="*/ 4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193">
                    <a:moveTo>
                      <a:pt x="180" y="42"/>
                    </a:moveTo>
                    <a:cubicBezTo>
                      <a:pt x="167" y="11"/>
                      <a:pt x="167" y="11"/>
                      <a:pt x="167" y="11"/>
                    </a:cubicBezTo>
                    <a:cubicBezTo>
                      <a:pt x="166" y="12"/>
                      <a:pt x="166" y="13"/>
                      <a:pt x="165" y="14"/>
                    </a:cubicBezTo>
                    <a:cubicBezTo>
                      <a:pt x="163" y="16"/>
                      <a:pt x="155" y="11"/>
                      <a:pt x="146" y="13"/>
                    </a:cubicBezTo>
                    <a:cubicBezTo>
                      <a:pt x="138" y="15"/>
                      <a:pt x="132" y="12"/>
                      <a:pt x="124" y="8"/>
                    </a:cubicBezTo>
                    <a:cubicBezTo>
                      <a:pt x="117" y="4"/>
                      <a:pt x="91" y="9"/>
                      <a:pt x="88" y="14"/>
                    </a:cubicBezTo>
                    <a:cubicBezTo>
                      <a:pt x="84" y="19"/>
                      <a:pt x="76" y="19"/>
                      <a:pt x="68" y="16"/>
                    </a:cubicBezTo>
                    <a:cubicBezTo>
                      <a:pt x="60" y="13"/>
                      <a:pt x="50" y="8"/>
                      <a:pt x="35" y="7"/>
                    </a:cubicBezTo>
                    <a:cubicBezTo>
                      <a:pt x="22" y="6"/>
                      <a:pt x="11" y="4"/>
                      <a:pt x="9" y="0"/>
                    </a:cubicBezTo>
                    <a:cubicBezTo>
                      <a:pt x="8" y="2"/>
                      <a:pt x="8" y="3"/>
                      <a:pt x="7" y="5"/>
                    </a:cubicBezTo>
                    <a:cubicBezTo>
                      <a:pt x="3" y="17"/>
                      <a:pt x="10" y="20"/>
                      <a:pt x="5" y="27"/>
                    </a:cubicBezTo>
                    <a:cubicBezTo>
                      <a:pt x="0" y="33"/>
                      <a:pt x="5" y="41"/>
                      <a:pt x="5" y="53"/>
                    </a:cubicBezTo>
                    <a:cubicBezTo>
                      <a:pt x="5" y="61"/>
                      <a:pt x="5" y="140"/>
                      <a:pt x="5" y="189"/>
                    </a:cubicBezTo>
                    <a:cubicBezTo>
                      <a:pt x="113" y="189"/>
                      <a:pt x="113" y="189"/>
                      <a:pt x="113" y="189"/>
                    </a:cubicBezTo>
                    <a:cubicBezTo>
                      <a:pt x="113" y="189"/>
                      <a:pt x="116" y="186"/>
                      <a:pt x="119" y="184"/>
                    </a:cubicBezTo>
                    <a:cubicBezTo>
                      <a:pt x="122" y="182"/>
                      <a:pt x="127" y="187"/>
                      <a:pt x="127" y="187"/>
                    </a:cubicBezTo>
                    <a:cubicBezTo>
                      <a:pt x="150" y="187"/>
                      <a:pt x="150" y="187"/>
                      <a:pt x="150" y="187"/>
                    </a:cubicBezTo>
                    <a:cubicBezTo>
                      <a:pt x="150" y="187"/>
                      <a:pt x="154" y="193"/>
                      <a:pt x="160" y="193"/>
                    </a:cubicBezTo>
                    <a:cubicBezTo>
                      <a:pt x="165" y="193"/>
                      <a:pt x="162" y="184"/>
                      <a:pt x="170" y="184"/>
                    </a:cubicBezTo>
                    <a:cubicBezTo>
                      <a:pt x="178" y="184"/>
                      <a:pt x="176" y="172"/>
                      <a:pt x="181" y="172"/>
                    </a:cubicBezTo>
                    <a:cubicBezTo>
                      <a:pt x="187" y="172"/>
                      <a:pt x="186" y="173"/>
                      <a:pt x="191" y="166"/>
                    </a:cubicBezTo>
                    <a:cubicBezTo>
                      <a:pt x="191" y="165"/>
                      <a:pt x="191" y="165"/>
                      <a:pt x="191" y="165"/>
                    </a:cubicBezTo>
                    <a:cubicBezTo>
                      <a:pt x="191" y="163"/>
                      <a:pt x="191" y="160"/>
                      <a:pt x="191" y="158"/>
                    </a:cubicBezTo>
                    <a:cubicBezTo>
                      <a:pt x="193" y="149"/>
                      <a:pt x="187" y="150"/>
                      <a:pt x="183" y="138"/>
                    </a:cubicBezTo>
                    <a:cubicBezTo>
                      <a:pt x="180" y="126"/>
                      <a:pt x="165" y="109"/>
                      <a:pt x="164" y="102"/>
                    </a:cubicBezTo>
                    <a:cubicBezTo>
                      <a:pt x="164" y="95"/>
                      <a:pt x="156" y="92"/>
                      <a:pt x="156" y="84"/>
                    </a:cubicBezTo>
                    <a:cubicBezTo>
                      <a:pt x="156" y="77"/>
                      <a:pt x="152" y="76"/>
                      <a:pt x="144" y="65"/>
                    </a:cubicBezTo>
                    <a:cubicBezTo>
                      <a:pt x="136" y="53"/>
                      <a:pt x="134" y="33"/>
                      <a:pt x="136" y="32"/>
                    </a:cubicBezTo>
                    <a:cubicBezTo>
                      <a:pt x="138" y="32"/>
                      <a:pt x="145" y="49"/>
                      <a:pt x="148" y="55"/>
                    </a:cubicBezTo>
                    <a:cubicBezTo>
                      <a:pt x="150" y="61"/>
                      <a:pt x="166" y="78"/>
                      <a:pt x="169" y="78"/>
                    </a:cubicBezTo>
                    <a:cubicBezTo>
                      <a:pt x="175" y="77"/>
                      <a:pt x="174" y="52"/>
                      <a:pt x="176" y="53"/>
                    </a:cubicBezTo>
                    <a:cubicBezTo>
                      <a:pt x="176" y="53"/>
                      <a:pt x="177" y="54"/>
                      <a:pt x="177" y="54"/>
                    </a:cubicBezTo>
                    <a:cubicBezTo>
                      <a:pt x="177" y="49"/>
                      <a:pt x="177" y="49"/>
                      <a:pt x="177" y="49"/>
                    </a:cubicBezTo>
                    <a:lnTo>
                      <a:pt x="180" y="42"/>
                    </a:lnTo>
                    <a:close/>
                  </a:path>
                </a:pathLst>
              </a:custGeom>
              <a:pattFill prst="wdDnDiag">
                <a:fgClr>
                  <a:schemeClr val="accent6">
                    <a:lumMod val="20000"/>
                    <a:lumOff val="80000"/>
                  </a:schemeClr>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72" name="Freeform 1601">
                <a:extLst>
                  <a:ext uri="{FF2B5EF4-FFF2-40B4-BE49-F238E27FC236}">
                    <a16:creationId xmlns:a16="http://schemas.microsoft.com/office/drawing/2014/main" id="{EF52D268-66CC-4110-A220-5BC536B65D4C}"/>
                  </a:ext>
                </a:extLst>
              </p:cNvPr>
              <p:cNvSpPr>
                <a:spLocks/>
              </p:cNvSpPr>
              <p:nvPr/>
            </p:nvSpPr>
            <p:spPr bwMode="auto">
              <a:xfrm>
                <a:off x="4942062" y="3237020"/>
                <a:ext cx="128592" cy="139705"/>
              </a:xfrm>
              <a:custGeom>
                <a:avLst/>
                <a:gdLst>
                  <a:gd name="T0" fmla="*/ 50 w 100"/>
                  <a:gd name="T1" fmla="*/ 106 h 111"/>
                  <a:gd name="T2" fmla="*/ 52 w 100"/>
                  <a:gd name="T3" fmla="*/ 92 h 111"/>
                  <a:gd name="T4" fmla="*/ 63 w 100"/>
                  <a:gd name="T5" fmla="*/ 84 h 111"/>
                  <a:gd name="T6" fmla="*/ 71 w 100"/>
                  <a:gd name="T7" fmla="*/ 74 h 111"/>
                  <a:gd name="T8" fmla="*/ 81 w 100"/>
                  <a:gd name="T9" fmla="*/ 85 h 111"/>
                  <a:gd name="T10" fmla="*/ 94 w 100"/>
                  <a:gd name="T11" fmla="*/ 87 h 111"/>
                  <a:gd name="T12" fmla="*/ 99 w 100"/>
                  <a:gd name="T13" fmla="*/ 67 h 111"/>
                  <a:gd name="T14" fmla="*/ 95 w 100"/>
                  <a:gd name="T15" fmla="*/ 48 h 111"/>
                  <a:gd name="T16" fmla="*/ 92 w 100"/>
                  <a:gd name="T17" fmla="*/ 34 h 111"/>
                  <a:gd name="T18" fmla="*/ 94 w 100"/>
                  <a:gd name="T19" fmla="*/ 20 h 111"/>
                  <a:gd name="T20" fmla="*/ 76 w 100"/>
                  <a:gd name="T21" fmla="*/ 20 h 111"/>
                  <a:gd name="T22" fmla="*/ 78 w 100"/>
                  <a:gd name="T23" fmla="*/ 2 h 111"/>
                  <a:gd name="T24" fmla="*/ 52 w 100"/>
                  <a:gd name="T25" fmla="*/ 0 h 111"/>
                  <a:gd name="T26" fmla="*/ 49 w 100"/>
                  <a:gd name="T27" fmla="*/ 1 h 111"/>
                  <a:gd name="T28" fmla="*/ 48 w 100"/>
                  <a:gd name="T29" fmla="*/ 24 h 111"/>
                  <a:gd name="T30" fmla="*/ 24 w 100"/>
                  <a:gd name="T31" fmla="*/ 25 h 111"/>
                  <a:gd name="T32" fmla="*/ 16 w 100"/>
                  <a:gd name="T33" fmla="*/ 26 h 111"/>
                  <a:gd name="T34" fmla="*/ 13 w 100"/>
                  <a:gd name="T35" fmla="*/ 30 h 111"/>
                  <a:gd name="T36" fmla="*/ 20 w 100"/>
                  <a:gd name="T37" fmla="*/ 39 h 111"/>
                  <a:gd name="T38" fmla="*/ 10 w 100"/>
                  <a:gd name="T39" fmla="*/ 46 h 111"/>
                  <a:gd name="T40" fmla="*/ 3 w 100"/>
                  <a:gd name="T41" fmla="*/ 57 h 111"/>
                  <a:gd name="T42" fmla="*/ 11 w 100"/>
                  <a:gd name="T43" fmla="*/ 73 h 111"/>
                  <a:gd name="T44" fmla="*/ 24 w 100"/>
                  <a:gd name="T45" fmla="*/ 89 h 111"/>
                  <a:gd name="T46" fmla="*/ 42 w 100"/>
                  <a:gd name="T47" fmla="*/ 111 h 111"/>
                  <a:gd name="T48" fmla="*/ 50 w 100"/>
                  <a:gd name="T49" fmla="*/ 10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111">
                    <a:moveTo>
                      <a:pt x="50" y="106"/>
                    </a:moveTo>
                    <a:cubicBezTo>
                      <a:pt x="59" y="106"/>
                      <a:pt x="56" y="100"/>
                      <a:pt x="52" y="92"/>
                    </a:cubicBezTo>
                    <a:cubicBezTo>
                      <a:pt x="49" y="83"/>
                      <a:pt x="58" y="84"/>
                      <a:pt x="63" y="84"/>
                    </a:cubicBezTo>
                    <a:cubicBezTo>
                      <a:pt x="69" y="84"/>
                      <a:pt x="66" y="74"/>
                      <a:pt x="71" y="74"/>
                    </a:cubicBezTo>
                    <a:cubicBezTo>
                      <a:pt x="75" y="74"/>
                      <a:pt x="76" y="86"/>
                      <a:pt x="81" y="85"/>
                    </a:cubicBezTo>
                    <a:cubicBezTo>
                      <a:pt x="85" y="84"/>
                      <a:pt x="88" y="88"/>
                      <a:pt x="94" y="87"/>
                    </a:cubicBezTo>
                    <a:cubicBezTo>
                      <a:pt x="99" y="86"/>
                      <a:pt x="99" y="75"/>
                      <a:pt x="99" y="67"/>
                    </a:cubicBezTo>
                    <a:cubicBezTo>
                      <a:pt x="99" y="58"/>
                      <a:pt x="100" y="51"/>
                      <a:pt x="95" y="48"/>
                    </a:cubicBezTo>
                    <a:cubicBezTo>
                      <a:pt x="89" y="45"/>
                      <a:pt x="85" y="37"/>
                      <a:pt x="92" y="34"/>
                    </a:cubicBezTo>
                    <a:cubicBezTo>
                      <a:pt x="98" y="31"/>
                      <a:pt x="99" y="24"/>
                      <a:pt x="94" y="20"/>
                    </a:cubicBezTo>
                    <a:cubicBezTo>
                      <a:pt x="88" y="15"/>
                      <a:pt x="76" y="24"/>
                      <a:pt x="76" y="20"/>
                    </a:cubicBezTo>
                    <a:cubicBezTo>
                      <a:pt x="76" y="17"/>
                      <a:pt x="77" y="9"/>
                      <a:pt x="78" y="2"/>
                    </a:cubicBezTo>
                    <a:cubicBezTo>
                      <a:pt x="66" y="1"/>
                      <a:pt x="52" y="0"/>
                      <a:pt x="52" y="0"/>
                    </a:cubicBezTo>
                    <a:cubicBezTo>
                      <a:pt x="49" y="1"/>
                      <a:pt x="49" y="1"/>
                      <a:pt x="49" y="1"/>
                    </a:cubicBezTo>
                    <a:cubicBezTo>
                      <a:pt x="49" y="14"/>
                      <a:pt x="48" y="24"/>
                      <a:pt x="48" y="24"/>
                    </a:cubicBezTo>
                    <a:cubicBezTo>
                      <a:pt x="48" y="24"/>
                      <a:pt x="28" y="25"/>
                      <a:pt x="24" y="25"/>
                    </a:cubicBezTo>
                    <a:cubicBezTo>
                      <a:pt x="23" y="25"/>
                      <a:pt x="20" y="26"/>
                      <a:pt x="16" y="26"/>
                    </a:cubicBezTo>
                    <a:cubicBezTo>
                      <a:pt x="15" y="28"/>
                      <a:pt x="14" y="29"/>
                      <a:pt x="13" y="30"/>
                    </a:cubicBezTo>
                    <a:cubicBezTo>
                      <a:pt x="10" y="32"/>
                      <a:pt x="18" y="35"/>
                      <a:pt x="20" y="39"/>
                    </a:cubicBezTo>
                    <a:cubicBezTo>
                      <a:pt x="21" y="42"/>
                      <a:pt x="10" y="41"/>
                      <a:pt x="10" y="46"/>
                    </a:cubicBezTo>
                    <a:cubicBezTo>
                      <a:pt x="10" y="51"/>
                      <a:pt x="6" y="55"/>
                      <a:pt x="3" y="57"/>
                    </a:cubicBezTo>
                    <a:cubicBezTo>
                      <a:pt x="0" y="60"/>
                      <a:pt x="11" y="70"/>
                      <a:pt x="11" y="73"/>
                    </a:cubicBezTo>
                    <a:cubicBezTo>
                      <a:pt x="12" y="76"/>
                      <a:pt x="14" y="80"/>
                      <a:pt x="24" y="89"/>
                    </a:cubicBezTo>
                    <a:cubicBezTo>
                      <a:pt x="34" y="98"/>
                      <a:pt x="29" y="101"/>
                      <a:pt x="42" y="111"/>
                    </a:cubicBezTo>
                    <a:cubicBezTo>
                      <a:pt x="43" y="108"/>
                      <a:pt x="46" y="106"/>
                      <a:pt x="50" y="10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3" name="Freeform 1602">
                <a:extLst>
                  <a:ext uri="{FF2B5EF4-FFF2-40B4-BE49-F238E27FC236}">
                    <a16:creationId xmlns:a16="http://schemas.microsoft.com/office/drawing/2014/main" id="{CF9EE384-24D3-4CC1-ABDC-5C380B28AA49}"/>
                  </a:ext>
                </a:extLst>
              </p:cNvPr>
              <p:cNvSpPr>
                <a:spLocks/>
              </p:cNvSpPr>
              <p:nvPr/>
            </p:nvSpPr>
            <p:spPr bwMode="auto">
              <a:xfrm>
                <a:off x="4954763" y="3238608"/>
                <a:ext cx="50802" cy="30164"/>
              </a:xfrm>
              <a:custGeom>
                <a:avLst/>
                <a:gdLst>
                  <a:gd name="T0" fmla="*/ 38 w 39"/>
                  <a:gd name="T1" fmla="*/ 23 h 25"/>
                  <a:gd name="T2" fmla="*/ 39 w 39"/>
                  <a:gd name="T3" fmla="*/ 0 h 25"/>
                  <a:gd name="T4" fmla="*/ 34 w 39"/>
                  <a:gd name="T5" fmla="*/ 2 h 25"/>
                  <a:gd name="T6" fmla="*/ 10 w 39"/>
                  <a:gd name="T7" fmla="*/ 2 h 25"/>
                  <a:gd name="T8" fmla="*/ 10 w 39"/>
                  <a:gd name="T9" fmla="*/ 2 h 25"/>
                  <a:gd name="T10" fmla="*/ 6 w 39"/>
                  <a:gd name="T11" fmla="*/ 14 h 25"/>
                  <a:gd name="T12" fmla="*/ 5 w 39"/>
                  <a:gd name="T13" fmla="*/ 21 h 25"/>
                  <a:gd name="T14" fmla="*/ 6 w 39"/>
                  <a:gd name="T15" fmla="*/ 25 h 25"/>
                  <a:gd name="T16" fmla="*/ 14 w 39"/>
                  <a:gd name="T17" fmla="*/ 24 h 25"/>
                  <a:gd name="T18" fmla="*/ 38 w 39"/>
                  <a:gd name="T19"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5">
                    <a:moveTo>
                      <a:pt x="38" y="23"/>
                    </a:moveTo>
                    <a:cubicBezTo>
                      <a:pt x="38" y="23"/>
                      <a:pt x="39" y="13"/>
                      <a:pt x="39" y="0"/>
                    </a:cubicBezTo>
                    <a:cubicBezTo>
                      <a:pt x="34" y="2"/>
                      <a:pt x="34" y="2"/>
                      <a:pt x="34" y="2"/>
                    </a:cubicBezTo>
                    <a:cubicBezTo>
                      <a:pt x="10" y="2"/>
                      <a:pt x="10" y="2"/>
                      <a:pt x="10" y="2"/>
                    </a:cubicBezTo>
                    <a:cubicBezTo>
                      <a:pt x="10" y="2"/>
                      <a:pt x="10" y="2"/>
                      <a:pt x="10" y="2"/>
                    </a:cubicBezTo>
                    <a:cubicBezTo>
                      <a:pt x="13" y="6"/>
                      <a:pt x="11" y="12"/>
                      <a:pt x="6" y="14"/>
                    </a:cubicBezTo>
                    <a:cubicBezTo>
                      <a:pt x="0" y="15"/>
                      <a:pt x="1" y="20"/>
                      <a:pt x="5" y="21"/>
                    </a:cubicBezTo>
                    <a:cubicBezTo>
                      <a:pt x="8" y="21"/>
                      <a:pt x="7" y="23"/>
                      <a:pt x="6" y="25"/>
                    </a:cubicBezTo>
                    <a:cubicBezTo>
                      <a:pt x="10" y="25"/>
                      <a:pt x="13" y="24"/>
                      <a:pt x="14" y="24"/>
                    </a:cubicBezTo>
                    <a:cubicBezTo>
                      <a:pt x="18" y="24"/>
                      <a:pt x="38" y="23"/>
                      <a:pt x="38" y="2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4" name="Freeform 1603">
                <a:extLst>
                  <a:ext uri="{FF2B5EF4-FFF2-40B4-BE49-F238E27FC236}">
                    <a16:creationId xmlns:a16="http://schemas.microsoft.com/office/drawing/2014/main" id="{EEB2612E-780E-4BBE-957A-6721F7BAC1AB}"/>
                  </a:ext>
                </a:extLst>
              </p:cNvPr>
              <p:cNvSpPr>
                <a:spLocks/>
              </p:cNvSpPr>
              <p:nvPr/>
            </p:nvSpPr>
            <p:spPr bwMode="auto">
              <a:xfrm>
                <a:off x="4996039" y="3205269"/>
                <a:ext cx="158756" cy="195269"/>
              </a:xfrm>
              <a:custGeom>
                <a:avLst/>
                <a:gdLst>
                  <a:gd name="T0" fmla="*/ 33 w 124"/>
                  <a:gd name="T1" fmla="*/ 147 h 156"/>
                  <a:gd name="T2" fmla="*/ 45 w 124"/>
                  <a:gd name="T3" fmla="*/ 148 h 156"/>
                  <a:gd name="T4" fmla="*/ 59 w 124"/>
                  <a:gd name="T5" fmla="*/ 149 h 156"/>
                  <a:gd name="T6" fmla="*/ 67 w 124"/>
                  <a:gd name="T7" fmla="*/ 148 h 156"/>
                  <a:gd name="T8" fmla="*/ 78 w 124"/>
                  <a:gd name="T9" fmla="*/ 139 h 156"/>
                  <a:gd name="T10" fmla="*/ 84 w 124"/>
                  <a:gd name="T11" fmla="*/ 125 h 156"/>
                  <a:gd name="T12" fmla="*/ 86 w 124"/>
                  <a:gd name="T13" fmla="*/ 96 h 156"/>
                  <a:gd name="T14" fmla="*/ 101 w 124"/>
                  <a:gd name="T15" fmla="*/ 76 h 156"/>
                  <a:gd name="T16" fmla="*/ 114 w 124"/>
                  <a:gd name="T17" fmla="*/ 39 h 156"/>
                  <a:gd name="T18" fmla="*/ 120 w 124"/>
                  <a:gd name="T19" fmla="*/ 21 h 156"/>
                  <a:gd name="T20" fmla="*/ 123 w 124"/>
                  <a:gd name="T21" fmla="*/ 2 h 156"/>
                  <a:gd name="T22" fmla="*/ 123 w 124"/>
                  <a:gd name="T23" fmla="*/ 3 h 156"/>
                  <a:gd name="T24" fmla="*/ 108 w 124"/>
                  <a:gd name="T25" fmla="*/ 0 h 156"/>
                  <a:gd name="T26" fmla="*/ 100 w 124"/>
                  <a:gd name="T27" fmla="*/ 3 h 156"/>
                  <a:gd name="T28" fmla="*/ 90 w 124"/>
                  <a:gd name="T29" fmla="*/ 5 h 156"/>
                  <a:gd name="T30" fmla="*/ 87 w 124"/>
                  <a:gd name="T31" fmla="*/ 18 h 156"/>
                  <a:gd name="T32" fmla="*/ 82 w 124"/>
                  <a:gd name="T33" fmla="*/ 35 h 156"/>
                  <a:gd name="T34" fmla="*/ 57 w 124"/>
                  <a:gd name="T35" fmla="*/ 27 h 156"/>
                  <a:gd name="T36" fmla="*/ 36 w 124"/>
                  <a:gd name="T37" fmla="*/ 27 h 156"/>
                  <a:gd name="T38" fmla="*/ 34 w 124"/>
                  <a:gd name="T39" fmla="*/ 45 h 156"/>
                  <a:gd name="T40" fmla="*/ 52 w 124"/>
                  <a:gd name="T41" fmla="*/ 45 h 156"/>
                  <a:gd name="T42" fmla="*/ 50 w 124"/>
                  <a:gd name="T43" fmla="*/ 59 h 156"/>
                  <a:gd name="T44" fmla="*/ 53 w 124"/>
                  <a:gd name="T45" fmla="*/ 73 h 156"/>
                  <a:gd name="T46" fmla="*/ 57 w 124"/>
                  <a:gd name="T47" fmla="*/ 92 h 156"/>
                  <a:gd name="T48" fmla="*/ 52 w 124"/>
                  <a:gd name="T49" fmla="*/ 112 h 156"/>
                  <a:gd name="T50" fmla="*/ 39 w 124"/>
                  <a:gd name="T51" fmla="*/ 110 h 156"/>
                  <a:gd name="T52" fmla="*/ 29 w 124"/>
                  <a:gd name="T53" fmla="*/ 99 h 156"/>
                  <a:gd name="T54" fmla="*/ 21 w 124"/>
                  <a:gd name="T55" fmla="*/ 109 h 156"/>
                  <a:gd name="T56" fmla="*/ 10 w 124"/>
                  <a:gd name="T57" fmla="*/ 117 h 156"/>
                  <a:gd name="T58" fmla="*/ 8 w 124"/>
                  <a:gd name="T59" fmla="*/ 131 h 156"/>
                  <a:gd name="T60" fmla="*/ 0 w 124"/>
                  <a:gd name="T61" fmla="*/ 136 h 156"/>
                  <a:gd name="T62" fmla="*/ 2 w 124"/>
                  <a:gd name="T63" fmla="*/ 137 h 156"/>
                  <a:gd name="T64" fmla="*/ 17 w 124"/>
                  <a:gd name="T65" fmla="*/ 156 h 156"/>
                  <a:gd name="T66" fmla="*/ 33 w 124"/>
                  <a:gd name="T67" fmla="*/ 1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156">
                    <a:moveTo>
                      <a:pt x="33" y="147"/>
                    </a:moveTo>
                    <a:cubicBezTo>
                      <a:pt x="36" y="148"/>
                      <a:pt x="39" y="154"/>
                      <a:pt x="45" y="148"/>
                    </a:cubicBezTo>
                    <a:cubicBezTo>
                      <a:pt x="52" y="143"/>
                      <a:pt x="59" y="144"/>
                      <a:pt x="59" y="149"/>
                    </a:cubicBezTo>
                    <a:cubicBezTo>
                      <a:pt x="59" y="155"/>
                      <a:pt x="62" y="154"/>
                      <a:pt x="67" y="148"/>
                    </a:cubicBezTo>
                    <a:cubicBezTo>
                      <a:pt x="72" y="143"/>
                      <a:pt x="78" y="149"/>
                      <a:pt x="78" y="139"/>
                    </a:cubicBezTo>
                    <a:cubicBezTo>
                      <a:pt x="78" y="128"/>
                      <a:pt x="84" y="137"/>
                      <a:pt x="84" y="125"/>
                    </a:cubicBezTo>
                    <a:cubicBezTo>
                      <a:pt x="84" y="113"/>
                      <a:pt x="86" y="101"/>
                      <a:pt x="86" y="96"/>
                    </a:cubicBezTo>
                    <a:cubicBezTo>
                      <a:pt x="86" y="91"/>
                      <a:pt x="101" y="85"/>
                      <a:pt x="101" y="76"/>
                    </a:cubicBezTo>
                    <a:cubicBezTo>
                      <a:pt x="101" y="68"/>
                      <a:pt x="114" y="50"/>
                      <a:pt x="114" y="39"/>
                    </a:cubicBezTo>
                    <a:cubicBezTo>
                      <a:pt x="114" y="28"/>
                      <a:pt x="117" y="26"/>
                      <a:pt x="120" y="21"/>
                    </a:cubicBezTo>
                    <a:cubicBezTo>
                      <a:pt x="123" y="17"/>
                      <a:pt x="124" y="10"/>
                      <a:pt x="123" y="2"/>
                    </a:cubicBezTo>
                    <a:cubicBezTo>
                      <a:pt x="123" y="3"/>
                      <a:pt x="123" y="3"/>
                      <a:pt x="123" y="3"/>
                    </a:cubicBezTo>
                    <a:cubicBezTo>
                      <a:pt x="108" y="0"/>
                      <a:pt x="108" y="0"/>
                      <a:pt x="108" y="0"/>
                    </a:cubicBezTo>
                    <a:cubicBezTo>
                      <a:pt x="100" y="3"/>
                      <a:pt x="100" y="3"/>
                      <a:pt x="100" y="3"/>
                    </a:cubicBezTo>
                    <a:cubicBezTo>
                      <a:pt x="90" y="5"/>
                      <a:pt x="90" y="5"/>
                      <a:pt x="90" y="5"/>
                    </a:cubicBezTo>
                    <a:cubicBezTo>
                      <a:pt x="90" y="5"/>
                      <a:pt x="92" y="12"/>
                      <a:pt x="87" y="18"/>
                    </a:cubicBezTo>
                    <a:cubicBezTo>
                      <a:pt x="83" y="23"/>
                      <a:pt x="82" y="35"/>
                      <a:pt x="82" y="35"/>
                    </a:cubicBezTo>
                    <a:cubicBezTo>
                      <a:pt x="82" y="35"/>
                      <a:pt x="62" y="25"/>
                      <a:pt x="57" y="27"/>
                    </a:cubicBezTo>
                    <a:cubicBezTo>
                      <a:pt x="54" y="27"/>
                      <a:pt x="46" y="27"/>
                      <a:pt x="36" y="27"/>
                    </a:cubicBezTo>
                    <a:cubicBezTo>
                      <a:pt x="35" y="34"/>
                      <a:pt x="34" y="42"/>
                      <a:pt x="34" y="45"/>
                    </a:cubicBezTo>
                    <a:cubicBezTo>
                      <a:pt x="34" y="49"/>
                      <a:pt x="46" y="40"/>
                      <a:pt x="52" y="45"/>
                    </a:cubicBezTo>
                    <a:cubicBezTo>
                      <a:pt x="57" y="49"/>
                      <a:pt x="56" y="56"/>
                      <a:pt x="50" y="59"/>
                    </a:cubicBezTo>
                    <a:cubicBezTo>
                      <a:pt x="43" y="62"/>
                      <a:pt x="47" y="70"/>
                      <a:pt x="53" y="73"/>
                    </a:cubicBezTo>
                    <a:cubicBezTo>
                      <a:pt x="58" y="76"/>
                      <a:pt x="57" y="83"/>
                      <a:pt x="57" y="92"/>
                    </a:cubicBezTo>
                    <a:cubicBezTo>
                      <a:pt x="57" y="100"/>
                      <a:pt x="57" y="111"/>
                      <a:pt x="52" y="112"/>
                    </a:cubicBezTo>
                    <a:cubicBezTo>
                      <a:pt x="46" y="113"/>
                      <a:pt x="43" y="109"/>
                      <a:pt x="39" y="110"/>
                    </a:cubicBezTo>
                    <a:cubicBezTo>
                      <a:pt x="34" y="111"/>
                      <a:pt x="33" y="99"/>
                      <a:pt x="29" y="99"/>
                    </a:cubicBezTo>
                    <a:cubicBezTo>
                      <a:pt x="24" y="99"/>
                      <a:pt x="27" y="109"/>
                      <a:pt x="21" y="109"/>
                    </a:cubicBezTo>
                    <a:cubicBezTo>
                      <a:pt x="16" y="109"/>
                      <a:pt x="7" y="108"/>
                      <a:pt x="10" y="117"/>
                    </a:cubicBezTo>
                    <a:cubicBezTo>
                      <a:pt x="14" y="125"/>
                      <a:pt x="17" y="131"/>
                      <a:pt x="8" y="131"/>
                    </a:cubicBezTo>
                    <a:cubicBezTo>
                      <a:pt x="4" y="131"/>
                      <a:pt x="1" y="133"/>
                      <a:pt x="0" y="136"/>
                    </a:cubicBezTo>
                    <a:cubicBezTo>
                      <a:pt x="0" y="136"/>
                      <a:pt x="1" y="137"/>
                      <a:pt x="2" y="137"/>
                    </a:cubicBezTo>
                    <a:cubicBezTo>
                      <a:pt x="9" y="143"/>
                      <a:pt x="14" y="149"/>
                      <a:pt x="17" y="156"/>
                    </a:cubicBezTo>
                    <a:cubicBezTo>
                      <a:pt x="24" y="151"/>
                      <a:pt x="31" y="147"/>
                      <a:pt x="33" y="14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5" name="Freeform 1606">
                <a:extLst>
                  <a:ext uri="{FF2B5EF4-FFF2-40B4-BE49-F238E27FC236}">
                    <a16:creationId xmlns:a16="http://schemas.microsoft.com/office/drawing/2014/main" id="{E8706766-D3E1-497F-B28E-86DB57FAB3B0}"/>
                  </a:ext>
                </a:extLst>
              </p:cNvPr>
              <p:cNvSpPr>
                <a:spLocks noEditPoints="1"/>
              </p:cNvSpPr>
              <p:nvPr/>
            </p:nvSpPr>
            <p:spPr bwMode="auto">
              <a:xfrm>
                <a:off x="5273862" y="2997300"/>
                <a:ext cx="225433" cy="88903"/>
              </a:xfrm>
              <a:custGeom>
                <a:avLst/>
                <a:gdLst>
                  <a:gd name="T0" fmla="*/ 6 w 176"/>
                  <a:gd name="T1" fmla="*/ 67 h 71"/>
                  <a:gd name="T2" fmla="*/ 7 w 176"/>
                  <a:gd name="T3" fmla="*/ 65 h 71"/>
                  <a:gd name="T4" fmla="*/ 6 w 176"/>
                  <a:gd name="T5" fmla="*/ 55 h 71"/>
                  <a:gd name="T6" fmla="*/ 174 w 176"/>
                  <a:gd name="T7" fmla="*/ 57 h 71"/>
                  <a:gd name="T8" fmla="*/ 173 w 176"/>
                  <a:gd name="T9" fmla="*/ 53 h 71"/>
                  <a:gd name="T10" fmla="*/ 50 w 176"/>
                  <a:gd name="T11" fmla="*/ 52 h 71"/>
                  <a:gd name="T12" fmla="*/ 41 w 176"/>
                  <a:gd name="T13" fmla="*/ 52 h 71"/>
                  <a:gd name="T14" fmla="*/ 58 w 176"/>
                  <a:gd name="T15" fmla="*/ 50 h 71"/>
                  <a:gd name="T16" fmla="*/ 62 w 176"/>
                  <a:gd name="T17" fmla="*/ 50 h 71"/>
                  <a:gd name="T18" fmla="*/ 70 w 176"/>
                  <a:gd name="T19" fmla="*/ 50 h 71"/>
                  <a:gd name="T20" fmla="*/ 9 w 176"/>
                  <a:gd name="T21" fmla="*/ 51 h 71"/>
                  <a:gd name="T22" fmla="*/ 78 w 176"/>
                  <a:gd name="T23" fmla="*/ 49 h 71"/>
                  <a:gd name="T24" fmla="*/ 86 w 176"/>
                  <a:gd name="T25" fmla="*/ 48 h 71"/>
                  <a:gd name="T26" fmla="*/ 87 w 176"/>
                  <a:gd name="T27" fmla="*/ 52 h 71"/>
                  <a:gd name="T28" fmla="*/ 127 w 176"/>
                  <a:gd name="T29" fmla="*/ 50 h 71"/>
                  <a:gd name="T30" fmla="*/ 93 w 176"/>
                  <a:gd name="T31" fmla="*/ 48 h 71"/>
                  <a:gd name="T32" fmla="*/ 95 w 176"/>
                  <a:gd name="T33" fmla="*/ 51 h 71"/>
                  <a:gd name="T34" fmla="*/ 117 w 176"/>
                  <a:gd name="T35" fmla="*/ 45 h 71"/>
                  <a:gd name="T36" fmla="*/ 171 w 176"/>
                  <a:gd name="T37" fmla="*/ 49 h 71"/>
                  <a:gd name="T38" fmla="*/ 36 w 176"/>
                  <a:gd name="T39" fmla="*/ 49 h 71"/>
                  <a:gd name="T40" fmla="*/ 36 w 176"/>
                  <a:gd name="T41" fmla="*/ 50 h 71"/>
                  <a:gd name="T42" fmla="*/ 15 w 176"/>
                  <a:gd name="T43" fmla="*/ 41 h 71"/>
                  <a:gd name="T44" fmla="*/ 14 w 176"/>
                  <a:gd name="T45" fmla="*/ 44 h 71"/>
                  <a:gd name="T46" fmla="*/ 130 w 176"/>
                  <a:gd name="T47" fmla="*/ 41 h 71"/>
                  <a:gd name="T48" fmla="*/ 110 w 176"/>
                  <a:gd name="T49" fmla="*/ 45 h 71"/>
                  <a:gd name="T50" fmla="*/ 113 w 176"/>
                  <a:gd name="T51" fmla="*/ 42 h 71"/>
                  <a:gd name="T52" fmla="*/ 34 w 176"/>
                  <a:gd name="T53" fmla="*/ 40 h 71"/>
                  <a:gd name="T54" fmla="*/ 170 w 176"/>
                  <a:gd name="T55" fmla="*/ 42 h 71"/>
                  <a:gd name="T56" fmla="*/ 172 w 176"/>
                  <a:gd name="T57" fmla="*/ 43 h 71"/>
                  <a:gd name="T58" fmla="*/ 98 w 176"/>
                  <a:gd name="T59" fmla="*/ 38 h 71"/>
                  <a:gd name="T60" fmla="*/ 97 w 176"/>
                  <a:gd name="T61" fmla="*/ 43 h 71"/>
                  <a:gd name="T62" fmla="*/ 103 w 176"/>
                  <a:gd name="T63" fmla="*/ 36 h 71"/>
                  <a:gd name="T64" fmla="*/ 23 w 176"/>
                  <a:gd name="T65" fmla="*/ 37 h 71"/>
                  <a:gd name="T66" fmla="*/ 134 w 176"/>
                  <a:gd name="T67" fmla="*/ 35 h 71"/>
                  <a:gd name="T68" fmla="*/ 26 w 176"/>
                  <a:gd name="T69" fmla="*/ 36 h 71"/>
                  <a:gd name="T70" fmla="*/ 28 w 176"/>
                  <a:gd name="T71" fmla="*/ 40 h 71"/>
                  <a:gd name="T72" fmla="*/ 167 w 176"/>
                  <a:gd name="T73" fmla="*/ 32 h 71"/>
                  <a:gd name="T74" fmla="*/ 139 w 176"/>
                  <a:gd name="T75" fmla="*/ 27 h 71"/>
                  <a:gd name="T76" fmla="*/ 158 w 176"/>
                  <a:gd name="T77" fmla="*/ 29 h 71"/>
                  <a:gd name="T78" fmla="*/ 162 w 176"/>
                  <a:gd name="T79" fmla="*/ 28 h 71"/>
                  <a:gd name="T80" fmla="*/ 143 w 176"/>
                  <a:gd name="T81" fmla="*/ 25 h 71"/>
                  <a:gd name="T82" fmla="*/ 159 w 176"/>
                  <a:gd name="T83" fmla="*/ 25 h 71"/>
                  <a:gd name="T84" fmla="*/ 161 w 176"/>
                  <a:gd name="T85" fmla="*/ 23 h 71"/>
                  <a:gd name="T86" fmla="*/ 144 w 176"/>
                  <a:gd name="T87" fmla="*/ 16 h 71"/>
                  <a:gd name="T88" fmla="*/ 157 w 176"/>
                  <a:gd name="T89" fmla="*/ 17 h 71"/>
                  <a:gd name="T90" fmla="*/ 161 w 176"/>
                  <a:gd name="T91" fmla="*/ 15 h 71"/>
                  <a:gd name="T92" fmla="*/ 143 w 176"/>
                  <a:gd name="T93" fmla="*/ 10 h 71"/>
                  <a:gd name="T94" fmla="*/ 148 w 176"/>
                  <a:gd name="T95" fmla="*/ 9 h 71"/>
                  <a:gd name="T96" fmla="*/ 157 w 176"/>
                  <a:gd name="T97" fmla="*/ 8 h 71"/>
                  <a:gd name="T98" fmla="*/ 161 w 176"/>
                  <a:gd name="T99" fmla="*/ 8 h 71"/>
                  <a:gd name="T100" fmla="*/ 151 w 176"/>
                  <a:gd name="T101" fmla="*/ 6 h 71"/>
                  <a:gd name="T102" fmla="*/ 155 w 176"/>
                  <a:gd name="T10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 h="71">
                    <a:moveTo>
                      <a:pt x="4" y="71"/>
                    </a:moveTo>
                    <a:cubicBezTo>
                      <a:pt x="0" y="69"/>
                      <a:pt x="0" y="69"/>
                      <a:pt x="0" y="69"/>
                    </a:cubicBezTo>
                    <a:cubicBezTo>
                      <a:pt x="0" y="69"/>
                      <a:pt x="0" y="69"/>
                      <a:pt x="0" y="69"/>
                    </a:cubicBezTo>
                    <a:cubicBezTo>
                      <a:pt x="4" y="71"/>
                      <a:pt x="4" y="71"/>
                      <a:pt x="4" y="71"/>
                    </a:cubicBezTo>
                    <a:close/>
                    <a:moveTo>
                      <a:pt x="6" y="67"/>
                    </a:moveTo>
                    <a:cubicBezTo>
                      <a:pt x="2" y="65"/>
                      <a:pt x="2" y="65"/>
                      <a:pt x="2" y="65"/>
                    </a:cubicBezTo>
                    <a:cubicBezTo>
                      <a:pt x="3" y="64"/>
                      <a:pt x="3" y="64"/>
                      <a:pt x="3" y="64"/>
                    </a:cubicBezTo>
                    <a:cubicBezTo>
                      <a:pt x="4" y="62"/>
                      <a:pt x="4" y="62"/>
                      <a:pt x="4" y="62"/>
                    </a:cubicBezTo>
                    <a:cubicBezTo>
                      <a:pt x="8" y="63"/>
                      <a:pt x="8" y="63"/>
                      <a:pt x="8" y="63"/>
                    </a:cubicBezTo>
                    <a:cubicBezTo>
                      <a:pt x="7" y="65"/>
                      <a:pt x="7" y="65"/>
                      <a:pt x="7" y="65"/>
                    </a:cubicBezTo>
                    <a:lnTo>
                      <a:pt x="6" y="67"/>
                    </a:lnTo>
                    <a:close/>
                    <a:moveTo>
                      <a:pt x="9" y="59"/>
                    </a:moveTo>
                    <a:cubicBezTo>
                      <a:pt x="5" y="58"/>
                      <a:pt x="5" y="58"/>
                      <a:pt x="5" y="58"/>
                    </a:cubicBezTo>
                    <a:cubicBezTo>
                      <a:pt x="6" y="55"/>
                      <a:pt x="6" y="55"/>
                      <a:pt x="6" y="55"/>
                    </a:cubicBezTo>
                    <a:cubicBezTo>
                      <a:pt x="6" y="55"/>
                      <a:pt x="6" y="55"/>
                      <a:pt x="6" y="55"/>
                    </a:cubicBezTo>
                    <a:cubicBezTo>
                      <a:pt x="7" y="54"/>
                      <a:pt x="7" y="54"/>
                      <a:pt x="7" y="54"/>
                    </a:cubicBezTo>
                    <a:cubicBezTo>
                      <a:pt x="10" y="56"/>
                      <a:pt x="10" y="56"/>
                      <a:pt x="10" y="56"/>
                    </a:cubicBezTo>
                    <a:cubicBezTo>
                      <a:pt x="10" y="57"/>
                      <a:pt x="9" y="57"/>
                      <a:pt x="9" y="57"/>
                    </a:cubicBezTo>
                    <a:lnTo>
                      <a:pt x="9" y="59"/>
                    </a:lnTo>
                    <a:close/>
                    <a:moveTo>
                      <a:pt x="174" y="57"/>
                    </a:moveTo>
                    <a:cubicBezTo>
                      <a:pt x="171" y="56"/>
                      <a:pt x="171" y="56"/>
                      <a:pt x="171" y="56"/>
                    </a:cubicBezTo>
                    <a:cubicBezTo>
                      <a:pt x="170" y="55"/>
                      <a:pt x="170" y="55"/>
                      <a:pt x="170" y="55"/>
                    </a:cubicBezTo>
                    <a:cubicBezTo>
                      <a:pt x="170" y="55"/>
                      <a:pt x="170" y="55"/>
                      <a:pt x="170" y="54"/>
                    </a:cubicBezTo>
                    <a:cubicBezTo>
                      <a:pt x="173" y="53"/>
                      <a:pt x="173" y="53"/>
                      <a:pt x="173" y="53"/>
                    </a:cubicBezTo>
                    <a:cubicBezTo>
                      <a:pt x="173" y="53"/>
                      <a:pt x="173" y="53"/>
                      <a:pt x="173" y="53"/>
                    </a:cubicBezTo>
                    <a:cubicBezTo>
                      <a:pt x="176" y="54"/>
                      <a:pt x="176" y="54"/>
                      <a:pt x="176" y="54"/>
                    </a:cubicBezTo>
                    <a:lnTo>
                      <a:pt x="174" y="57"/>
                    </a:lnTo>
                    <a:close/>
                    <a:moveTo>
                      <a:pt x="47" y="57"/>
                    </a:moveTo>
                    <a:cubicBezTo>
                      <a:pt x="47" y="53"/>
                      <a:pt x="47" y="53"/>
                      <a:pt x="47" y="53"/>
                    </a:cubicBezTo>
                    <a:cubicBezTo>
                      <a:pt x="48" y="53"/>
                      <a:pt x="49" y="53"/>
                      <a:pt x="50" y="52"/>
                    </a:cubicBezTo>
                    <a:cubicBezTo>
                      <a:pt x="52" y="56"/>
                      <a:pt x="52" y="56"/>
                      <a:pt x="52" y="56"/>
                    </a:cubicBezTo>
                    <a:cubicBezTo>
                      <a:pt x="50" y="57"/>
                      <a:pt x="49" y="57"/>
                      <a:pt x="47" y="57"/>
                    </a:cubicBezTo>
                    <a:close/>
                    <a:moveTo>
                      <a:pt x="43" y="57"/>
                    </a:moveTo>
                    <a:cubicBezTo>
                      <a:pt x="41" y="57"/>
                      <a:pt x="39" y="56"/>
                      <a:pt x="38" y="54"/>
                    </a:cubicBezTo>
                    <a:cubicBezTo>
                      <a:pt x="41" y="52"/>
                      <a:pt x="41" y="52"/>
                      <a:pt x="41" y="52"/>
                    </a:cubicBezTo>
                    <a:cubicBezTo>
                      <a:pt x="42" y="53"/>
                      <a:pt x="43" y="53"/>
                      <a:pt x="44" y="53"/>
                    </a:cubicBezTo>
                    <a:lnTo>
                      <a:pt x="43" y="57"/>
                    </a:lnTo>
                    <a:close/>
                    <a:moveTo>
                      <a:pt x="55" y="54"/>
                    </a:moveTo>
                    <a:cubicBezTo>
                      <a:pt x="54" y="50"/>
                      <a:pt x="54" y="50"/>
                      <a:pt x="54" y="50"/>
                    </a:cubicBezTo>
                    <a:cubicBezTo>
                      <a:pt x="55" y="50"/>
                      <a:pt x="57" y="50"/>
                      <a:pt x="58" y="50"/>
                    </a:cubicBezTo>
                    <a:cubicBezTo>
                      <a:pt x="58" y="54"/>
                      <a:pt x="58" y="54"/>
                      <a:pt x="58" y="54"/>
                    </a:cubicBezTo>
                    <a:cubicBezTo>
                      <a:pt x="57" y="54"/>
                      <a:pt x="56" y="54"/>
                      <a:pt x="55" y="54"/>
                    </a:cubicBezTo>
                    <a:close/>
                    <a:moveTo>
                      <a:pt x="66" y="54"/>
                    </a:moveTo>
                    <a:cubicBezTo>
                      <a:pt x="65" y="54"/>
                      <a:pt x="64" y="54"/>
                      <a:pt x="62" y="54"/>
                    </a:cubicBezTo>
                    <a:cubicBezTo>
                      <a:pt x="62" y="50"/>
                      <a:pt x="62" y="50"/>
                      <a:pt x="62" y="50"/>
                    </a:cubicBezTo>
                    <a:cubicBezTo>
                      <a:pt x="64" y="50"/>
                      <a:pt x="65" y="50"/>
                      <a:pt x="66" y="50"/>
                    </a:cubicBezTo>
                    <a:cubicBezTo>
                      <a:pt x="67" y="54"/>
                      <a:pt x="67" y="54"/>
                      <a:pt x="67" y="54"/>
                    </a:cubicBezTo>
                    <a:cubicBezTo>
                      <a:pt x="66" y="54"/>
                      <a:pt x="66" y="54"/>
                      <a:pt x="66" y="54"/>
                    </a:cubicBezTo>
                    <a:close/>
                    <a:moveTo>
                      <a:pt x="70" y="54"/>
                    </a:moveTo>
                    <a:cubicBezTo>
                      <a:pt x="70" y="50"/>
                      <a:pt x="70" y="50"/>
                      <a:pt x="70" y="50"/>
                    </a:cubicBezTo>
                    <a:cubicBezTo>
                      <a:pt x="74" y="49"/>
                      <a:pt x="74" y="49"/>
                      <a:pt x="74" y="49"/>
                    </a:cubicBezTo>
                    <a:cubicBezTo>
                      <a:pt x="74" y="53"/>
                      <a:pt x="74" y="53"/>
                      <a:pt x="74" y="53"/>
                    </a:cubicBezTo>
                    <a:lnTo>
                      <a:pt x="70" y="54"/>
                    </a:lnTo>
                    <a:close/>
                    <a:moveTo>
                      <a:pt x="12" y="53"/>
                    </a:moveTo>
                    <a:cubicBezTo>
                      <a:pt x="9" y="51"/>
                      <a:pt x="9" y="51"/>
                      <a:pt x="9" y="51"/>
                    </a:cubicBezTo>
                    <a:cubicBezTo>
                      <a:pt x="12" y="47"/>
                      <a:pt x="12" y="47"/>
                      <a:pt x="12" y="47"/>
                    </a:cubicBezTo>
                    <a:cubicBezTo>
                      <a:pt x="15" y="50"/>
                      <a:pt x="15" y="50"/>
                      <a:pt x="15" y="50"/>
                    </a:cubicBezTo>
                    <a:lnTo>
                      <a:pt x="12" y="53"/>
                    </a:lnTo>
                    <a:close/>
                    <a:moveTo>
                      <a:pt x="78" y="53"/>
                    </a:moveTo>
                    <a:cubicBezTo>
                      <a:pt x="78" y="49"/>
                      <a:pt x="78" y="49"/>
                      <a:pt x="78" y="49"/>
                    </a:cubicBezTo>
                    <a:cubicBezTo>
                      <a:pt x="82" y="49"/>
                      <a:pt x="82" y="49"/>
                      <a:pt x="82" y="49"/>
                    </a:cubicBezTo>
                    <a:cubicBezTo>
                      <a:pt x="82" y="53"/>
                      <a:pt x="82" y="53"/>
                      <a:pt x="82" y="53"/>
                    </a:cubicBezTo>
                    <a:lnTo>
                      <a:pt x="78" y="53"/>
                    </a:lnTo>
                    <a:close/>
                    <a:moveTo>
                      <a:pt x="87" y="52"/>
                    </a:moveTo>
                    <a:cubicBezTo>
                      <a:pt x="86" y="48"/>
                      <a:pt x="86" y="48"/>
                      <a:pt x="86" y="48"/>
                    </a:cubicBezTo>
                    <a:cubicBezTo>
                      <a:pt x="86" y="48"/>
                      <a:pt x="87" y="48"/>
                      <a:pt x="88" y="48"/>
                    </a:cubicBezTo>
                    <a:cubicBezTo>
                      <a:pt x="90" y="48"/>
                      <a:pt x="90" y="48"/>
                      <a:pt x="90" y="48"/>
                    </a:cubicBezTo>
                    <a:cubicBezTo>
                      <a:pt x="91" y="52"/>
                      <a:pt x="91" y="52"/>
                      <a:pt x="91" y="52"/>
                    </a:cubicBezTo>
                    <a:cubicBezTo>
                      <a:pt x="89" y="52"/>
                      <a:pt x="89" y="52"/>
                      <a:pt x="89" y="52"/>
                    </a:cubicBezTo>
                    <a:cubicBezTo>
                      <a:pt x="88" y="52"/>
                      <a:pt x="87" y="52"/>
                      <a:pt x="87" y="52"/>
                    </a:cubicBezTo>
                    <a:close/>
                    <a:moveTo>
                      <a:pt x="122" y="51"/>
                    </a:moveTo>
                    <a:cubicBezTo>
                      <a:pt x="122" y="47"/>
                      <a:pt x="122" y="47"/>
                      <a:pt x="122" y="47"/>
                    </a:cubicBezTo>
                    <a:cubicBezTo>
                      <a:pt x="124" y="47"/>
                      <a:pt x="124" y="47"/>
                      <a:pt x="124" y="47"/>
                    </a:cubicBezTo>
                    <a:cubicBezTo>
                      <a:pt x="124" y="47"/>
                      <a:pt x="124" y="47"/>
                      <a:pt x="125" y="47"/>
                    </a:cubicBezTo>
                    <a:cubicBezTo>
                      <a:pt x="127" y="50"/>
                      <a:pt x="127" y="50"/>
                      <a:pt x="127" y="50"/>
                    </a:cubicBezTo>
                    <a:cubicBezTo>
                      <a:pt x="127" y="50"/>
                      <a:pt x="127" y="50"/>
                      <a:pt x="127" y="50"/>
                    </a:cubicBezTo>
                    <a:cubicBezTo>
                      <a:pt x="126" y="51"/>
                      <a:pt x="124" y="51"/>
                      <a:pt x="122" y="51"/>
                    </a:cubicBezTo>
                    <a:close/>
                    <a:moveTo>
                      <a:pt x="95" y="51"/>
                    </a:moveTo>
                    <a:cubicBezTo>
                      <a:pt x="94" y="49"/>
                      <a:pt x="94" y="49"/>
                      <a:pt x="94" y="49"/>
                    </a:cubicBezTo>
                    <a:cubicBezTo>
                      <a:pt x="93" y="48"/>
                      <a:pt x="93" y="48"/>
                      <a:pt x="93" y="48"/>
                    </a:cubicBezTo>
                    <a:cubicBezTo>
                      <a:pt x="93" y="48"/>
                      <a:pt x="93" y="47"/>
                      <a:pt x="93" y="46"/>
                    </a:cubicBezTo>
                    <a:cubicBezTo>
                      <a:pt x="96" y="46"/>
                      <a:pt x="96" y="46"/>
                      <a:pt x="96" y="46"/>
                    </a:cubicBezTo>
                    <a:cubicBezTo>
                      <a:pt x="97" y="46"/>
                      <a:pt x="97" y="46"/>
                      <a:pt x="97" y="46"/>
                    </a:cubicBezTo>
                    <a:cubicBezTo>
                      <a:pt x="97" y="48"/>
                      <a:pt x="97" y="49"/>
                      <a:pt x="97" y="49"/>
                    </a:cubicBezTo>
                    <a:cubicBezTo>
                      <a:pt x="97" y="51"/>
                      <a:pt x="95" y="51"/>
                      <a:pt x="95" y="51"/>
                    </a:cubicBezTo>
                    <a:close/>
                    <a:moveTo>
                      <a:pt x="118" y="51"/>
                    </a:moveTo>
                    <a:cubicBezTo>
                      <a:pt x="117" y="51"/>
                      <a:pt x="117" y="51"/>
                      <a:pt x="117" y="51"/>
                    </a:cubicBezTo>
                    <a:cubicBezTo>
                      <a:pt x="117" y="51"/>
                      <a:pt x="117" y="51"/>
                      <a:pt x="117" y="51"/>
                    </a:cubicBezTo>
                    <a:cubicBezTo>
                      <a:pt x="117" y="51"/>
                      <a:pt x="115" y="49"/>
                      <a:pt x="114" y="48"/>
                    </a:cubicBezTo>
                    <a:cubicBezTo>
                      <a:pt x="117" y="45"/>
                      <a:pt x="117" y="45"/>
                      <a:pt x="117" y="45"/>
                    </a:cubicBezTo>
                    <a:cubicBezTo>
                      <a:pt x="118" y="46"/>
                      <a:pt x="120" y="48"/>
                      <a:pt x="120" y="48"/>
                    </a:cubicBezTo>
                    <a:cubicBezTo>
                      <a:pt x="118" y="49"/>
                      <a:pt x="118" y="49"/>
                      <a:pt x="118" y="49"/>
                    </a:cubicBezTo>
                    <a:lnTo>
                      <a:pt x="118" y="51"/>
                    </a:lnTo>
                    <a:close/>
                    <a:moveTo>
                      <a:pt x="175" y="51"/>
                    </a:moveTo>
                    <a:cubicBezTo>
                      <a:pt x="171" y="49"/>
                      <a:pt x="171" y="49"/>
                      <a:pt x="171" y="49"/>
                    </a:cubicBezTo>
                    <a:cubicBezTo>
                      <a:pt x="172" y="48"/>
                      <a:pt x="172" y="47"/>
                      <a:pt x="172" y="46"/>
                    </a:cubicBezTo>
                    <a:cubicBezTo>
                      <a:pt x="176" y="46"/>
                      <a:pt x="176" y="46"/>
                      <a:pt x="176" y="46"/>
                    </a:cubicBezTo>
                    <a:cubicBezTo>
                      <a:pt x="176" y="48"/>
                      <a:pt x="175" y="49"/>
                      <a:pt x="175" y="51"/>
                    </a:cubicBezTo>
                    <a:close/>
                    <a:moveTo>
                      <a:pt x="36" y="50"/>
                    </a:moveTo>
                    <a:cubicBezTo>
                      <a:pt x="36" y="50"/>
                      <a:pt x="36" y="49"/>
                      <a:pt x="36" y="49"/>
                    </a:cubicBezTo>
                    <a:cubicBezTo>
                      <a:pt x="35" y="48"/>
                      <a:pt x="35" y="47"/>
                      <a:pt x="35" y="47"/>
                    </a:cubicBezTo>
                    <a:cubicBezTo>
                      <a:pt x="39" y="45"/>
                      <a:pt x="39" y="45"/>
                      <a:pt x="39" y="45"/>
                    </a:cubicBezTo>
                    <a:cubicBezTo>
                      <a:pt x="39" y="45"/>
                      <a:pt x="39" y="46"/>
                      <a:pt x="40" y="48"/>
                    </a:cubicBezTo>
                    <a:cubicBezTo>
                      <a:pt x="40" y="48"/>
                      <a:pt x="40" y="49"/>
                      <a:pt x="40" y="49"/>
                    </a:cubicBezTo>
                    <a:lnTo>
                      <a:pt x="36" y="50"/>
                    </a:lnTo>
                    <a:close/>
                    <a:moveTo>
                      <a:pt x="17" y="47"/>
                    </a:moveTo>
                    <a:cubicBezTo>
                      <a:pt x="14" y="44"/>
                      <a:pt x="14" y="44"/>
                      <a:pt x="14" y="44"/>
                    </a:cubicBezTo>
                    <a:cubicBezTo>
                      <a:pt x="14" y="44"/>
                      <a:pt x="14" y="44"/>
                      <a:pt x="14" y="44"/>
                    </a:cubicBezTo>
                    <a:cubicBezTo>
                      <a:pt x="14" y="44"/>
                      <a:pt x="14" y="43"/>
                      <a:pt x="14" y="43"/>
                    </a:cubicBezTo>
                    <a:cubicBezTo>
                      <a:pt x="15" y="41"/>
                      <a:pt x="15" y="41"/>
                      <a:pt x="15" y="41"/>
                    </a:cubicBezTo>
                    <a:cubicBezTo>
                      <a:pt x="19" y="42"/>
                      <a:pt x="19" y="42"/>
                      <a:pt x="19" y="42"/>
                    </a:cubicBezTo>
                    <a:cubicBezTo>
                      <a:pt x="18" y="43"/>
                      <a:pt x="18" y="43"/>
                      <a:pt x="18" y="43"/>
                    </a:cubicBezTo>
                    <a:cubicBezTo>
                      <a:pt x="18" y="44"/>
                      <a:pt x="18" y="46"/>
                      <a:pt x="17" y="47"/>
                    </a:cubicBezTo>
                    <a:close/>
                    <a:moveTo>
                      <a:pt x="15" y="44"/>
                    </a:moveTo>
                    <a:cubicBezTo>
                      <a:pt x="15" y="44"/>
                      <a:pt x="15" y="44"/>
                      <a:pt x="14" y="44"/>
                    </a:cubicBezTo>
                    <a:lnTo>
                      <a:pt x="15" y="44"/>
                    </a:lnTo>
                    <a:close/>
                    <a:moveTo>
                      <a:pt x="130" y="46"/>
                    </a:moveTo>
                    <a:cubicBezTo>
                      <a:pt x="127" y="44"/>
                      <a:pt x="127" y="44"/>
                      <a:pt x="127" y="44"/>
                    </a:cubicBezTo>
                    <a:cubicBezTo>
                      <a:pt x="128" y="43"/>
                      <a:pt x="128" y="42"/>
                      <a:pt x="129" y="42"/>
                    </a:cubicBezTo>
                    <a:cubicBezTo>
                      <a:pt x="129" y="41"/>
                      <a:pt x="129" y="41"/>
                      <a:pt x="130" y="41"/>
                    </a:cubicBezTo>
                    <a:cubicBezTo>
                      <a:pt x="133" y="43"/>
                      <a:pt x="133" y="43"/>
                      <a:pt x="133" y="43"/>
                    </a:cubicBezTo>
                    <a:cubicBezTo>
                      <a:pt x="132" y="44"/>
                      <a:pt x="132" y="44"/>
                      <a:pt x="132" y="44"/>
                    </a:cubicBezTo>
                    <a:cubicBezTo>
                      <a:pt x="131" y="45"/>
                      <a:pt x="131" y="46"/>
                      <a:pt x="130" y="46"/>
                    </a:cubicBezTo>
                    <a:close/>
                    <a:moveTo>
                      <a:pt x="111" y="46"/>
                    </a:moveTo>
                    <a:cubicBezTo>
                      <a:pt x="110" y="45"/>
                      <a:pt x="110" y="45"/>
                      <a:pt x="110" y="45"/>
                    </a:cubicBezTo>
                    <a:cubicBezTo>
                      <a:pt x="110" y="45"/>
                      <a:pt x="110" y="44"/>
                      <a:pt x="109" y="44"/>
                    </a:cubicBezTo>
                    <a:cubicBezTo>
                      <a:pt x="109" y="44"/>
                      <a:pt x="109" y="44"/>
                      <a:pt x="108" y="43"/>
                    </a:cubicBezTo>
                    <a:cubicBezTo>
                      <a:pt x="110" y="40"/>
                      <a:pt x="110" y="40"/>
                      <a:pt x="110" y="40"/>
                    </a:cubicBezTo>
                    <a:cubicBezTo>
                      <a:pt x="111" y="40"/>
                      <a:pt x="111" y="41"/>
                      <a:pt x="111" y="41"/>
                    </a:cubicBezTo>
                    <a:cubicBezTo>
                      <a:pt x="112" y="41"/>
                      <a:pt x="113" y="42"/>
                      <a:pt x="113" y="42"/>
                    </a:cubicBezTo>
                    <a:lnTo>
                      <a:pt x="111" y="46"/>
                    </a:lnTo>
                    <a:close/>
                    <a:moveTo>
                      <a:pt x="32" y="45"/>
                    </a:moveTo>
                    <a:cubicBezTo>
                      <a:pt x="31" y="44"/>
                      <a:pt x="30" y="42"/>
                      <a:pt x="30" y="41"/>
                    </a:cubicBezTo>
                    <a:cubicBezTo>
                      <a:pt x="30" y="41"/>
                      <a:pt x="30" y="40"/>
                      <a:pt x="30" y="40"/>
                    </a:cubicBezTo>
                    <a:cubicBezTo>
                      <a:pt x="34" y="40"/>
                      <a:pt x="34" y="40"/>
                      <a:pt x="34" y="40"/>
                    </a:cubicBezTo>
                    <a:cubicBezTo>
                      <a:pt x="34" y="40"/>
                      <a:pt x="34" y="41"/>
                      <a:pt x="34" y="41"/>
                    </a:cubicBezTo>
                    <a:cubicBezTo>
                      <a:pt x="34" y="41"/>
                      <a:pt x="34" y="41"/>
                      <a:pt x="35" y="42"/>
                    </a:cubicBezTo>
                    <a:lnTo>
                      <a:pt x="32" y="45"/>
                    </a:lnTo>
                    <a:close/>
                    <a:moveTo>
                      <a:pt x="172" y="43"/>
                    </a:moveTo>
                    <a:cubicBezTo>
                      <a:pt x="172" y="43"/>
                      <a:pt x="171" y="42"/>
                      <a:pt x="170" y="42"/>
                    </a:cubicBezTo>
                    <a:cubicBezTo>
                      <a:pt x="169" y="41"/>
                      <a:pt x="169" y="41"/>
                      <a:pt x="169" y="41"/>
                    </a:cubicBezTo>
                    <a:cubicBezTo>
                      <a:pt x="172" y="38"/>
                      <a:pt x="172" y="38"/>
                      <a:pt x="172" y="38"/>
                    </a:cubicBezTo>
                    <a:cubicBezTo>
                      <a:pt x="172" y="38"/>
                      <a:pt x="172" y="38"/>
                      <a:pt x="172" y="38"/>
                    </a:cubicBezTo>
                    <a:cubicBezTo>
                      <a:pt x="173" y="39"/>
                      <a:pt x="174" y="40"/>
                      <a:pt x="175" y="41"/>
                    </a:cubicBezTo>
                    <a:lnTo>
                      <a:pt x="172" y="43"/>
                    </a:lnTo>
                    <a:close/>
                    <a:moveTo>
                      <a:pt x="97" y="43"/>
                    </a:moveTo>
                    <a:cubicBezTo>
                      <a:pt x="97" y="42"/>
                      <a:pt x="97" y="42"/>
                      <a:pt x="97" y="42"/>
                    </a:cubicBezTo>
                    <a:cubicBezTo>
                      <a:pt x="94" y="42"/>
                      <a:pt x="94" y="42"/>
                      <a:pt x="94" y="42"/>
                    </a:cubicBezTo>
                    <a:cubicBezTo>
                      <a:pt x="94" y="41"/>
                      <a:pt x="94" y="40"/>
                      <a:pt x="95" y="39"/>
                    </a:cubicBezTo>
                    <a:cubicBezTo>
                      <a:pt x="95" y="39"/>
                      <a:pt x="96" y="38"/>
                      <a:pt x="98" y="38"/>
                    </a:cubicBezTo>
                    <a:cubicBezTo>
                      <a:pt x="99" y="42"/>
                      <a:pt x="99" y="42"/>
                      <a:pt x="99" y="42"/>
                    </a:cubicBezTo>
                    <a:cubicBezTo>
                      <a:pt x="99" y="42"/>
                      <a:pt x="98" y="42"/>
                      <a:pt x="98" y="42"/>
                    </a:cubicBezTo>
                    <a:cubicBezTo>
                      <a:pt x="98" y="42"/>
                      <a:pt x="98" y="42"/>
                      <a:pt x="98" y="42"/>
                    </a:cubicBezTo>
                    <a:cubicBezTo>
                      <a:pt x="97" y="42"/>
                      <a:pt x="97" y="42"/>
                      <a:pt x="97" y="42"/>
                    </a:cubicBezTo>
                    <a:cubicBezTo>
                      <a:pt x="97" y="42"/>
                      <a:pt x="97" y="43"/>
                      <a:pt x="97" y="43"/>
                    </a:cubicBezTo>
                    <a:close/>
                    <a:moveTo>
                      <a:pt x="105" y="41"/>
                    </a:moveTo>
                    <a:cubicBezTo>
                      <a:pt x="104" y="41"/>
                      <a:pt x="103" y="40"/>
                      <a:pt x="103" y="40"/>
                    </a:cubicBezTo>
                    <a:cubicBezTo>
                      <a:pt x="103" y="40"/>
                      <a:pt x="103" y="40"/>
                      <a:pt x="103" y="40"/>
                    </a:cubicBezTo>
                    <a:cubicBezTo>
                      <a:pt x="101" y="36"/>
                      <a:pt x="101" y="36"/>
                      <a:pt x="101" y="36"/>
                    </a:cubicBezTo>
                    <a:cubicBezTo>
                      <a:pt x="102" y="36"/>
                      <a:pt x="103" y="36"/>
                      <a:pt x="103" y="36"/>
                    </a:cubicBezTo>
                    <a:cubicBezTo>
                      <a:pt x="104" y="36"/>
                      <a:pt x="105" y="36"/>
                      <a:pt x="107" y="38"/>
                    </a:cubicBezTo>
                    <a:lnTo>
                      <a:pt x="105" y="41"/>
                    </a:lnTo>
                    <a:close/>
                    <a:moveTo>
                      <a:pt x="19" y="41"/>
                    </a:moveTo>
                    <a:cubicBezTo>
                      <a:pt x="19" y="37"/>
                      <a:pt x="19" y="37"/>
                      <a:pt x="19" y="37"/>
                    </a:cubicBezTo>
                    <a:cubicBezTo>
                      <a:pt x="20" y="37"/>
                      <a:pt x="21" y="37"/>
                      <a:pt x="23" y="37"/>
                    </a:cubicBezTo>
                    <a:cubicBezTo>
                      <a:pt x="23" y="41"/>
                      <a:pt x="23" y="41"/>
                      <a:pt x="23" y="41"/>
                    </a:cubicBezTo>
                    <a:cubicBezTo>
                      <a:pt x="22" y="41"/>
                      <a:pt x="20" y="41"/>
                      <a:pt x="19" y="41"/>
                    </a:cubicBezTo>
                    <a:close/>
                    <a:moveTo>
                      <a:pt x="135" y="40"/>
                    </a:moveTo>
                    <a:cubicBezTo>
                      <a:pt x="132" y="38"/>
                      <a:pt x="132" y="38"/>
                      <a:pt x="132" y="38"/>
                    </a:cubicBezTo>
                    <a:cubicBezTo>
                      <a:pt x="133" y="37"/>
                      <a:pt x="133" y="36"/>
                      <a:pt x="134" y="35"/>
                    </a:cubicBezTo>
                    <a:cubicBezTo>
                      <a:pt x="138" y="37"/>
                      <a:pt x="138" y="37"/>
                      <a:pt x="138" y="37"/>
                    </a:cubicBezTo>
                    <a:cubicBezTo>
                      <a:pt x="137" y="38"/>
                      <a:pt x="136" y="39"/>
                      <a:pt x="135" y="40"/>
                    </a:cubicBezTo>
                    <a:close/>
                    <a:moveTo>
                      <a:pt x="28" y="40"/>
                    </a:moveTo>
                    <a:cubicBezTo>
                      <a:pt x="27" y="38"/>
                      <a:pt x="27" y="38"/>
                      <a:pt x="27" y="38"/>
                    </a:cubicBezTo>
                    <a:cubicBezTo>
                      <a:pt x="26" y="36"/>
                      <a:pt x="26" y="36"/>
                      <a:pt x="26" y="36"/>
                    </a:cubicBezTo>
                    <a:cubicBezTo>
                      <a:pt x="27" y="35"/>
                      <a:pt x="29" y="35"/>
                      <a:pt x="30" y="35"/>
                    </a:cubicBezTo>
                    <a:cubicBezTo>
                      <a:pt x="30" y="35"/>
                      <a:pt x="30" y="35"/>
                      <a:pt x="31" y="35"/>
                    </a:cubicBezTo>
                    <a:cubicBezTo>
                      <a:pt x="31" y="39"/>
                      <a:pt x="31" y="39"/>
                      <a:pt x="31" y="39"/>
                    </a:cubicBezTo>
                    <a:cubicBezTo>
                      <a:pt x="31" y="39"/>
                      <a:pt x="30" y="39"/>
                      <a:pt x="30" y="39"/>
                    </a:cubicBezTo>
                    <a:cubicBezTo>
                      <a:pt x="29" y="39"/>
                      <a:pt x="28" y="39"/>
                      <a:pt x="28" y="40"/>
                    </a:cubicBezTo>
                    <a:close/>
                    <a:moveTo>
                      <a:pt x="166" y="38"/>
                    </a:moveTo>
                    <a:cubicBezTo>
                      <a:pt x="166" y="38"/>
                      <a:pt x="166" y="38"/>
                      <a:pt x="166" y="38"/>
                    </a:cubicBezTo>
                    <a:cubicBezTo>
                      <a:pt x="165" y="37"/>
                      <a:pt x="165" y="37"/>
                      <a:pt x="164" y="36"/>
                    </a:cubicBezTo>
                    <a:cubicBezTo>
                      <a:pt x="163" y="35"/>
                      <a:pt x="163" y="35"/>
                      <a:pt x="163" y="35"/>
                    </a:cubicBezTo>
                    <a:cubicBezTo>
                      <a:pt x="167" y="32"/>
                      <a:pt x="167" y="32"/>
                      <a:pt x="167" y="32"/>
                    </a:cubicBezTo>
                    <a:cubicBezTo>
                      <a:pt x="169" y="35"/>
                      <a:pt x="169" y="35"/>
                      <a:pt x="169" y="35"/>
                    </a:cubicBezTo>
                    <a:lnTo>
                      <a:pt x="166" y="38"/>
                    </a:lnTo>
                    <a:close/>
                    <a:moveTo>
                      <a:pt x="139" y="33"/>
                    </a:moveTo>
                    <a:cubicBezTo>
                      <a:pt x="136" y="31"/>
                      <a:pt x="136" y="31"/>
                      <a:pt x="136" y="31"/>
                    </a:cubicBezTo>
                    <a:cubicBezTo>
                      <a:pt x="137" y="30"/>
                      <a:pt x="138" y="28"/>
                      <a:pt x="139" y="27"/>
                    </a:cubicBezTo>
                    <a:cubicBezTo>
                      <a:pt x="141" y="30"/>
                      <a:pt x="141" y="30"/>
                      <a:pt x="141" y="30"/>
                    </a:cubicBezTo>
                    <a:cubicBezTo>
                      <a:pt x="141" y="31"/>
                      <a:pt x="140" y="32"/>
                      <a:pt x="139" y="33"/>
                    </a:cubicBezTo>
                    <a:close/>
                    <a:moveTo>
                      <a:pt x="161" y="33"/>
                    </a:moveTo>
                    <a:cubicBezTo>
                      <a:pt x="161" y="32"/>
                      <a:pt x="160" y="32"/>
                      <a:pt x="159" y="32"/>
                    </a:cubicBezTo>
                    <a:cubicBezTo>
                      <a:pt x="158" y="31"/>
                      <a:pt x="158" y="30"/>
                      <a:pt x="158" y="29"/>
                    </a:cubicBezTo>
                    <a:cubicBezTo>
                      <a:pt x="160" y="28"/>
                      <a:pt x="160" y="28"/>
                      <a:pt x="160" y="28"/>
                    </a:cubicBezTo>
                    <a:cubicBezTo>
                      <a:pt x="160" y="28"/>
                      <a:pt x="160" y="28"/>
                      <a:pt x="160" y="28"/>
                    </a:cubicBezTo>
                    <a:cubicBezTo>
                      <a:pt x="161" y="28"/>
                      <a:pt x="161" y="28"/>
                      <a:pt x="162" y="28"/>
                    </a:cubicBezTo>
                    <a:cubicBezTo>
                      <a:pt x="162" y="28"/>
                      <a:pt x="162" y="28"/>
                      <a:pt x="162" y="28"/>
                    </a:cubicBezTo>
                    <a:cubicBezTo>
                      <a:pt x="162" y="28"/>
                      <a:pt x="162" y="28"/>
                      <a:pt x="162" y="28"/>
                    </a:cubicBezTo>
                    <a:cubicBezTo>
                      <a:pt x="162" y="29"/>
                      <a:pt x="163" y="29"/>
                      <a:pt x="163" y="29"/>
                    </a:cubicBezTo>
                    <a:lnTo>
                      <a:pt x="161" y="33"/>
                    </a:lnTo>
                    <a:close/>
                    <a:moveTo>
                      <a:pt x="145" y="28"/>
                    </a:moveTo>
                    <a:cubicBezTo>
                      <a:pt x="142" y="25"/>
                      <a:pt x="142" y="25"/>
                      <a:pt x="142" y="25"/>
                    </a:cubicBezTo>
                    <a:cubicBezTo>
                      <a:pt x="143" y="25"/>
                      <a:pt x="143" y="25"/>
                      <a:pt x="143" y="25"/>
                    </a:cubicBezTo>
                    <a:cubicBezTo>
                      <a:pt x="143" y="24"/>
                      <a:pt x="144" y="23"/>
                      <a:pt x="145" y="23"/>
                    </a:cubicBezTo>
                    <a:cubicBezTo>
                      <a:pt x="148" y="25"/>
                      <a:pt x="148" y="25"/>
                      <a:pt x="148" y="25"/>
                    </a:cubicBezTo>
                    <a:cubicBezTo>
                      <a:pt x="147" y="26"/>
                      <a:pt x="146" y="27"/>
                      <a:pt x="145" y="28"/>
                    </a:cubicBezTo>
                    <a:close/>
                    <a:moveTo>
                      <a:pt x="157" y="25"/>
                    </a:moveTo>
                    <a:cubicBezTo>
                      <a:pt x="159" y="25"/>
                      <a:pt x="159" y="25"/>
                      <a:pt x="159" y="25"/>
                    </a:cubicBezTo>
                    <a:cubicBezTo>
                      <a:pt x="157" y="25"/>
                      <a:pt x="157" y="25"/>
                      <a:pt x="157" y="25"/>
                    </a:cubicBezTo>
                    <a:cubicBezTo>
                      <a:pt x="157" y="23"/>
                      <a:pt x="157" y="23"/>
                      <a:pt x="157" y="23"/>
                    </a:cubicBezTo>
                    <a:cubicBezTo>
                      <a:pt x="157" y="22"/>
                      <a:pt x="157" y="21"/>
                      <a:pt x="158" y="20"/>
                    </a:cubicBezTo>
                    <a:cubicBezTo>
                      <a:pt x="162" y="21"/>
                      <a:pt x="162" y="21"/>
                      <a:pt x="162" y="21"/>
                    </a:cubicBezTo>
                    <a:cubicBezTo>
                      <a:pt x="161" y="21"/>
                      <a:pt x="161" y="22"/>
                      <a:pt x="161" y="23"/>
                    </a:cubicBezTo>
                    <a:cubicBezTo>
                      <a:pt x="161" y="24"/>
                      <a:pt x="161" y="24"/>
                      <a:pt x="161" y="24"/>
                    </a:cubicBezTo>
                    <a:lnTo>
                      <a:pt x="157" y="25"/>
                    </a:lnTo>
                    <a:close/>
                    <a:moveTo>
                      <a:pt x="144" y="21"/>
                    </a:moveTo>
                    <a:cubicBezTo>
                      <a:pt x="144" y="20"/>
                      <a:pt x="144" y="19"/>
                      <a:pt x="144" y="18"/>
                    </a:cubicBezTo>
                    <a:cubicBezTo>
                      <a:pt x="144" y="17"/>
                      <a:pt x="144" y="17"/>
                      <a:pt x="144" y="16"/>
                    </a:cubicBezTo>
                    <a:cubicBezTo>
                      <a:pt x="148" y="17"/>
                      <a:pt x="148" y="17"/>
                      <a:pt x="148" y="17"/>
                    </a:cubicBezTo>
                    <a:cubicBezTo>
                      <a:pt x="148" y="17"/>
                      <a:pt x="148" y="17"/>
                      <a:pt x="148" y="18"/>
                    </a:cubicBezTo>
                    <a:cubicBezTo>
                      <a:pt x="148" y="18"/>
                      <a:pt x="148" y="19"/>
                      <a:pt x="148" y="20"/>
                    </a:cubicBezTo>
                    <a:lnTo>
                      <a:pt x="144" y="21"/>
                    </a:lnTo>
                    <a:close/>
                    <a:moveTo>
                      <a:pt x="157" y="17"/>
                    </a:moveTo>
                    <a:cubicBezTo>
                      <a:pt x="157" y="16"/>
                      <a:pt x="157" y="15"/>
                      <a:pt x="157" y="15"/>
                    </a:cubicBezTo>
                    <a:cubicBezTo>
                      <a:pt x="157" y="14"/>
                      <a:pt x="157" y="14"/>
                      <a:pt x="157" y="14"/>
                    </a:cubicBezTo>
                    <a:cubicBezTo>
                      <a:pt x="157" y="13"/>
                      <a:pt x="157" y="13"/>
                      <a:pt x="157" y="12"/>
                    </a:cubicBezTo>
                    <a:cubicBezTo>
                      <a:pt x="161" y="13"/>
                      <a:pt x="161" y="13"/>
                      <a:pt x="161" y="13"/>
                    </a:cubicBezTo>
                    <a:cubicBezTo>
                      <a:pt x="161" y="14"/>
                      <a:pt x="161" y="14"/>
                      <a:pt x="161" y="15"/>
                    </a:cubicBezTo>
                    <a:cubicBezTo>
                      <a:pt x="161" y="15"/>
                      <a:pt x="161" y="16"/>
                      <a:pt x="161" y="16"/>
                    </a:cubicBezTo>
                    <a:lnTo>
                      <a:pt x="157" y="17"/>
                    </a:lnTo>
                    <a:close/>
                    <a:moveTo>
                      <a:pt x="144" y="13"/>
                    </a:moveTo>
                    <a:cubicBezTo>
                      <a:pt x="144" y="12"/>
                      <a:pt x="144" y="12"/>
                      <a:pt x="144" y="12"/>
                    </a:cubicBezTo>
                    <a:cubicBezTo>
                      <a:pt x="144" y="11"/>
                      <a:pt x="143" y="11"/>
                      <a:pt x="143" y="10"/>
                    </a:cubicBezTo>
                    <a:cubicBezTo>
                      <a:pt x="145" y="9"/>
                      <a:pt x="145" y="9"/>
                      <a:pt x="145" y="9"/>
                    </a:cubicBezTo>
                    <a:cubicBezTo>
                      <a:pt x="144" y="9"/>
                      <a:pt x="144" y="9"/>
                      <a:pt x="144" y="9"/>
                    </a:cubicBezTo>
                    <a:cubicBezTo>
                      <a:pt x="144" y="5"/>
                      <a:pt x="144" y="5"/>
                      <a:pt x="144" y="5"/>
                    </a:cubicBezTo>
                    <a:cubicBezTo>
                      <a:pt x="148" y="5"/>
                      <a:pt x="148" y="5"/>
                      <a:pt x="148" y="5"/>
                    </a:cubicBezTo>
                    <a:cubicBezTo>
                      <a:pt x="148" y="9"/>
                      <a:pt x="148" y="9"/>
                      <a:pt x="148" y="9"/>
                    </a:cubicBezTo>
                    <a:cubicBezTo>
                      <a:pt x="147" y="9"/>
                      <a:pt x="147" y="9"/>
                      <a:pt x="147" y="9"/>
                    </a:cubicBezTo>
                    <a:cubicBezTo>
                      <a:pt x="148" y="9"/>
                      <a:pt x="148" y="10"/>
                      <a:pt x="148" y="12"/>
                    </a:cubicBezTo>
                    <a:lnTo>
                      <a:pt x="144" y="13"/>
                    </a:lnTo>
                    <a:close/>
                    <a:moveTo>
                      <a:pt x="157" y="9"/>
                    </a:moveTo>
                    <a:cubicBezTo>
                      <a:pt x="157" y="9"/>
                      <a:pt x="157" y="8"/>
                      <a:pt x="157" y="8"/>
                    </a:cubicBezTo>
                    <a:cubicBezTo>
                      <a:pt x="157" y="7"/>
                      <a:pt x="157" y="7"/>
                      <a:pt x="157" y="7"/>
                    </a:cubicBezTo>
                    <a:cubicBezTo>
                      <a:pt x="158" y="4"/>
                      <a:pt x="158" y="4"/>
                      <a:pt x="158" y="4"/>
                    </a:cubicBezTo>
                    <a:cubicBezTo>
                      <a:pt x="162" y="5"/>
                      <a:pt x="162" y="5"/>
                      <a:pt x="162" y="5"/>
                    </a:cubicBezTo>
                    <a:cubicBezTo>
                      <a:pt x="161" y="8"/>
                      <a:pt x="161" y="8"/>
                      <a:pt x="161" y="8"/>
                    </a:cubicBezTo>
                    <a:cubicBezTo>
                      <a:pt x="161" y="8"/>
                      <a:pt x="161" y="8"/>
                      <a:pt x="161" y="8"/>
                    </a:cubicBezTo>
                    <a:lnTo>
                      <a:pt x="157" y="9"/>
                    </a:lnTo>
                    <a:close/>
                    <a:moveTo>
                      <a:pt x="155" y="9"/>
                    </a:moveTo>
                    <a:cubicBezTo>
                      <a:pt x="152" y="9"/>
                      <a:pt x="152" y="9"/>
                      <a:pt x="152" y="9"/>
                    </a:cubicBezTo>
                    <a:cubicBezTo>
                      <a:pt x="152" y="6"/>
                      <a:pt x="152" y="6"/>
                      <a:pt x="152" y="6"/>
                    </a:cubicBezTo>
                    <a:cubicBezTo>
                      <a:pt x="151" y="6"/>
                      <a:pt x="151" y="6"/>
                      <a:pt x="151" y="6"/>
                    </a:cubicBezTo>
                    <a:cubicBezTo>
                      <a:pt x="151" y="3"/>
                      <a:pt x="151" y="3"/>
                      <a:pt x="151" y="3"/>
                    </a:cubicBezTo>
                    <a:cubicBezTo>
                      <a:pt x="155" y="4"/>
                      <a:pt x="155" y="4"/>
                      <a:pt x="155" y="4"/>
                    </a:cubicBezTo>
                    <a:lnTo>
                      <a:pt x="155" y="9"/>
                    </a:lnTo>
                    <a:close/>
                    <a:moveTo>
                      <a:pt x="159" y="4"/>
                    </a:moveTo>
                    <a:cubicBezTo>
                      <a:pt x="155" y="4"/>
                      <a:pt x="155" y="4"/>
                      <a:pt x="155" y="4"/>
                    </a:cubicBezTo>
                    <a:cubicBezTo>
                      <a:pt x="155" y="0"/>
                      <a:pt x="155" y="0"/>
                      <a:pt x="155" y="0"/>
                    </a:cubicBezTo>
                    <a:cubicBezTo>
                      <a:pt x="159" y="0"/>
                      <a:pt x="159" y="0"/>
                      <a:pt x="159" y="0"/>
                    </a:cubicBezTo>
                    <a:lnTo>
                      <a:pt x="159" y="4"/>
                    </a:lnTo>
                    <a:close/>
                  </a:path>
                </a:pathLst>
              </a:custGeom>
              <a:solidFill>
                <a:schemeClr val="bg2"/>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6" name="Freeform 1607">
                <a:extLst>
                  <a:ext uri="{FF2B5EF4-FFF2-40B4-BE49-F238E27FC236}">
                    <a16:creationId xmlns:a16="http://schemas.microsoft.com/office/drawing/2014/main" id="{458656C8-75C5-4D70-BE89-4DE2FA940291}"/>
                  </a:ext>
                </a:extLst>
              </p:cNvPr>
              <p:cNvSpPr>
                <a:spLocks/>
              </p:cNvSpPr>
              <p:nvPr/>
            </p:nvSpPr>
            <p:spPr bwMode="auto">
              <a:xfrm>
                <a:off x="5670751" y="3003650"/>
                <a:ext cx="46039" cy="42864"/>
              </a:xfrm>
              <a:custGeom>
                <a:avLst/>
                <a:gdLst>
                  <a:gd name="T0" fmla="*/ 13 w 35"/>
                  <a:gd name="T1" fmla="*/ 4 h 34"/>
                  <a:gd name="T2" fmla="*/ 4 w 35"/>
                  <a:gd name="T3" fmla="*/ 16 h 34"/>
                  <a:gd name="T4" fmla="*/ 3 w 35"/>
                  <a:gd name="T5" fmla="*/ 31 h 34"/>
                  <a:gd name="T6" fmla="*/ 13 w 35"/>
                  <a:gd name="T7" fmla="*/ 31 h 34"/>
                  <a:gd name="T8" fmla="*/ 22 w 35"/>
                  <a:gd name="T9" fmla="*/ 34 h 34"/>
                  <a:gd name="T10" fmla="*/ 29 w 35"/>
                  <a:gd name="T11" fmla="*/ 25 h 34"/>
                  <a:gd name="T12" fmla="*/ 19 w 35"/>
                  <a:gd name="T13" fmla="*/ 21 h 34"/>
                  <a:gd name="T14" fmla="*/ 30 w 35"/>
                  <a:gd name="T15" fmla="*/ 13 h 34"/>
                  <a:gd name="T16" fmla="*/ 28 w 35"/>
                  <a:gd name="T17" fmla="*/ 2 h 34"/>
                  <a:gd name="T18" fmla="*/ 26 w 35"/>
                  <a:gd name="T19" fmla="*/ 0 h 34"/>
                  <a:gd name="T20" fmla="*/ 21 w 35"/>
                  <a:gd name="T21" fmla="*/ 4 h 34"/>
                  <a:gd name="T22" fmla="*/ 13 w 35"/>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4">
                    <a:moveTo>
                      <a:pt x="13" y="4"/>
                    </a:moveTo>
                    <a:cubicBezTo>
                      <a:pt x="12" y="6"/>
                      <a:pt x="7" y="13"/>
                      <a:pt x="4" y="16"/>
                    </a:cubicBezTo>
                    <a:cubicBezTo>
                      <a:pt x="0" y="21"/>
                      <a:pt x="2" y="29"/>
                      <a:pt x="3" y="31"/>
                    </a:cubicBezTo>
                    <a:cubicBezTo>
                      <a:pt x="5" y="34"/>
                      <a:pt x="10" y="33"/>
                      <a:pt x="13" y="31"/>
                    </a:cubicBezTo>
                    <a:cubicBezTo>
                      <a:pt x="16" y="29"/>
                      <a:pt x="18" y="30"/>
                      <a:pt x="22" y="34"/>
                    </a:cubicBezTo>
                    <a:cubicBezTo>
                      <a:pt x="24" y="31"/>
                      <a:pt x="26" y="28"/>
                      <a:pt x="29" y="25"/>
                    </a:cubicBezTo>
                    <a:cubicBezTo>
                      <a:pt x="25" y="22"/>
                      <a:pt x="21" y="22"/>
                      <a:pt x="19" y="21"/>
                    </a:cubicBezTo>
                    <a:cubicBezTo>
                      <a:pt x="18" y="19"/>
                      <a:pt x="25" y="14"/>
                      <a:pt x="30" y="13"/>
                    </a:cubicBezTo>
                    <a:cubicBezTo>
                      <a:pt x="35" y="12"/>
                      <a:pt x="32" y="6"/>
                      <a:pt x="28" y="2"/>
                    </a:cubicBezTo>
                    <a:cubicBezTo>
                      <a:pt x="27" y="2"/>
                      <a:pt x="27" y="1"/>
                      <a:pt x="26" y="0"/>
                    </a:cubicBezTo>
                    <a:cubicBezTo>
                      <a:pt x="23" y="2"/>
                      <a:pt x="22" y="3"/>
                      <a:pt x="21" y="4"/>
                    </a:cubicBezTo>
                    <a:cubicBezTo>
                      <a:pt x="20" y="5"/>
                      <a:pt x="17" y="5"/>
                      <a:pt x="13" y="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7" name="Freeform 1608">
                <a:extLst>
                  <a:ext uri="{FF2B5EF4-FFF2-40B4-BE49-F238E27FC236}">
                    <a16:creationId xmlns:a16="http://schemas.microsoft.com/office/drawing/2014/main" id="{B68834FC-6301-4A23-931A-CAA3778DD081}"/>
                  </a:ext>
                </a:extLst>
              </p:cNvPr>
              <p:cNvSpPr>
                <a:spLocks/>
              </p:cNvSpPr>
              <p:nvPr/>
            </p:nvSpPr>
            <p:spPr bwMode="auto">
              <a:xfrm>
                <a:off x="5550096" y="2882996"/>
                <a:ext cx="153993" cy="127004"/>
              </a:xfrm>
              <a:custGeom>
                <a:avLst/>
                <a:gdLst>
                  <a:gd name="T0" fmla="*/ 22 w 120"/>
                  <a:gd name="T1" fmla="*/ 16 h 102"/>
                  <a:gd name="T2" fmla="*/ 12 w 120"/>
                  <a:gd name="T3" fmla="*/ 26 h 102"/>
                  <a:gd name="T4" fmla="*/ 6 w 120"/>
                  <a:gd name="T5" fmla="*/ 43 h 102"/>
                  <a:gd name="T6" fmla="*/ 5 w 120"/>
                  <a:gd name="T7" fmla="*/ 67 h 102"/>
                  <a:gd name="T8" fmla="*/ 19 w 120"/>
                  <a:gd name="T9" fmla="*/ 68 h 102"/>
                  <a:gd name="T10" fmla="*/ 25 w 120"/>
                  <a:gd name="T11" fmla="*/ 62 h 102"/>
                  <a:gd name="T12" fmla="*/ 33 w 120"/>
                  <a:gd name="T13" fmla="*/ 60 h 102"/>
                  <a:gd name="T14" fmla="*/ 44 w 120"/>
                  <a:gd name="T15" fmla="*/ 65 h 102"/>
                  <a:gd name="T16" fmla="*/ 52 w 120"/>
                  <a:gd name="T17" fmla="*/ 65 h 102"/>
                  <a:gd name="T18" fmla="*/ 69 w 120"/>
                  <a:gd name="T19" fmla="*/ 65 h 102"/>
                  <a:gd name="T20" fmla="*/ 107 w 120"/>
                  <a:gd name="T21" fmla="*/ 101 h 102"/>
                  <a:gd name="T22" fmla="*/ 107 w 120"/>
                  <a:gd name="T23" fmla="*/ 101 h 102"/>
                  <a:gd name="T24" fmla="*/ 115 w 120"/>
                  <a:gd name="T25" fmla="*/ 101 h 102"/>
                  <a:gd name="T26" fmla="*/ 120 w 120"/>
                  <a:gd name="T27" fmla="*/ 97 h 102"/>
                  <a:gd name="T28" fmla="*/ 101 w 120"/>
                  <a:gd name="T29" fmla="*/ 76 h 102"/>
                  <a:gd name="T30" fmla="*/ 73 w 120"/>
                  <a:gd name="T31" fmla="*/ 57 h 102"/>
                  <a:gd name="T32" fmla="*/ 62 w 120"/>
                  <a:gd name="T33" fmla="*/ 46 h 102"/>
                  <a:gd name="T34" fmla="*/ 49 w 120"/>
                  <a:gd name="T35" fmla="*/ 20 h 102"/>
                  <a:gd name="T36" fmla="*/ 39 w 120"/>
                  <a:gd name="T37" fmla="*/ 0 h 102"/>
                  <a:gd name="T38" fmla="*/ 22 w 120"/>
                  <a:gd name="T39" fmla="*/ 1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02">
                    <a:moveTo>
                      <a:pt x="22" y="16"/>
                    </a:moveTo>
                    <a:cubicBezTo>
                      <a:pt x="19" y="19"/>
                      <a:pt x="11" y="20"/>
                      <a:pt x="12" y="26"/>
                    </a:cubicBezTo>
                    <a:cubicBezTo>
                      <a:pt x="13" y="31"/>
                      <a:pt x="11" y="37"/>
                      <a:pt x="6" y="43"/>
                    </a:cubicBezTo>
                    <a:cubicBezTo>
                      <a:pt x="0" y="50"/>
                      <a:pt x="4" y="59"/>
                      <a:pt x="5" y="67"/>
                    </a:cubicBezTo>
                    <a:cubicBezTo>
                      <a:pt x="11" y="67"/>
                      <a:pt x="18" y="67"/>
                      <a:pt x="19" y="68"/>
                    </a:cubicBezTo>
                    <a:cubicBezTo>
                      <a:pt x="22" y="71"/>
                      <a:pt x="23" y="68"/>
                      <a:pt x="25" y="62"/>
                    </a:cubicBezTo>
                    <a:cubicBezTo>
                      <a:pt x="27" y="57"/>
                      <a:pt x="30" y="57"/>
                      <a:pt x="33" y="60"/>
                    </a:cubicBezTo>
                    <a:cubicBezTo>
                      <a:pt x="36" y="63"/>
                      <a:pt x="39" y="67"/>
                      <a:pt x="44" y="65"/>
                    </a:cubicBezTo>
                    <a:cubicBezTo>
                      <a:pt x="50" y="62"/>
                      <a:pt x="49" y="63"/>
                      <a:pt x="52" y="65"/>
                    </a:cubicBezTo>
                    <a:cubicBezTo>
                      <a:pt x="55" y="66"/>
                      <a:pt x="66" y="64"/>
                      <a:pt x="69" y="65"/>
                    </a:cubicBezTo>
                    <a:cubicBezTo>
                      <a:pt x="73" y="65"/>
                      <a:pt x="107" y="101"/>
                      <a:pt x="107" y="101"/>
                    </a:cubicBezTo>
                    <a:cubicBezTo>
                      <a:pt x="107" y="101"/>
                      <a:pt x="107" y="101"/>
                      <a:pt x="107" y="101"/>
                    </a:cubicBezTo>
                    <a:cubicBezTo>
                      <a:pt x="111" y="102"/>
                      <a:pt x="114" y="102"/>
                      <a:pt x="115" y="101"/>
                    </a:cubicBezTo>
                    <a:cubicBezTo>
                      <a:pt x="116" y="100"/>
                      <a:pt x="117" y="99"/>
                      <a:pt x="120" y="97"/>
                    </a:cubicBezTo>
                    <a:cubicBezTo>
                      <a:pt x="115" y="93"/>
                      <a:pt x="109" y="87"/>
                      <a:pt x="101" y="76"/>
                    </a:cubicBezTo>
                    <a:cubicBezTo>
                      <a:pt x="91" y="64"/>
                      <a:pt x="79" y="57"/>
                      <a:pt x="73" y="57"/>
                    </a:cubicBezTo>
                    <a:cubicBezTo>
                      <a:pt x="67" y="57"/>
                      <a:pt x="66" y="46"/>
                      <a:pt x="62" y="46"/>
                    </a:cubicBezTo>
                    <a:cubicBezTo>
                      <a:pt x="58" y="45"/>
                      <a:pt x="49" y="30"/>
                      <a:pt x="49" y="20"/>
                    </a:cubicBezTo>
                    <a:cubicBezTo>
                      <a:pt x="49" y="14"/>
                      <a:pt x="44" y="7"/>
                      <a:pt x="39" y="0"/>
                    </a:cubicBezTo>
                    <a:cubicBezTo>
                      <a:pt x="33" y="10"/>
                      <a:pt x="24" y="14"/>
                      <a:pt x="22"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8" name="Freeform 1609">
                <a:extLst>
                  <a:ext uri="{FF2B5EF4-FFF2-40B4-BE49-F238E27FC236}">
                    <a16:creationId xmlns:a16="http://schemas.microsoft.com/office/drawing/2014/main" id="{D442C873-6D56-4D87-9848-3B2CC52CDF01}"/>
                  </a:ext>
                </a:extLst>
              </p:cNvPr>
              <p:cNvSpPr>
                <a:spLocks/>
              </p:cNvSpPr>
              <p:nvPr/>
            </p:nvSpPr>
            <p:spPr bwMode="auto">
              <a:xfrm>
                <a:off x="5472306" y="2954436"/>
                <a:ext cx="341325" cy="258771"/>
              </a:xfrm>
              <a:custGeom>
                <a:avLst/>
                <a:gdLst>
                  <a:gd name="T0" fmla="*/ 19 w 266"/>
                  <a:gd name="T1" fmla="*/ 136 h 207"/>
                  <a:gd name="T2" fmla="*/ 34 w 266"/>
                  <a:gd name="T3" fmla="*/ 155 h 207"/>
                  <a:gd name="T4" fmla="*/ 50 w 266"/>
                  <a:gd name="T5" fmla="*/ 168 h 207"/>
                  <a:gd name="T6" fmla="*/ 50 w 266"/>
                  <a:gd name="T7" fmla="*/ 184 h 207"/>
                  <a:gd name="T8" fmla="*/ 56 w 266"/>
                  <a:gd name="T9" fmla="*/ 186 h 207"/>
                  <a:gd name="T10" fmla="*/ 74 w 266"/>
                  <a:gd name="T11" fmla="*/ 190 h 207"/>
                  <a:gd name="T12" fmla="*/ 94 w 266"/>
                  <a:gd name="T13" fmla="*/ 202 h 207"/>
                  <a:gd name="T14" fmla="*/ 115 w 266"/>
                  <a:gd name="T15" fmla="*/ 205 h 207"/>
                  <a:gd name="T16" fmla="*/ 126 w 266"/>
                  <a:gd name="T17" fmla="*/ 196 h 207"/>
                  <a:gd name="T18" fmla="*/ 142 w 266"/>
                  <a:gd name="T19" fmla="*/ 193 h 207"/>
                  <a:gd name="T20" fmla="*/ 150 w 266"/>
                  <a:gd name="T21" fmla="*/ 196 h 207"/>
                  <a:gd name="T22" fmla="*/ 159 w 266"/>
                  <a:gd name="T23" fmla="*/ 194 h 207"/>
                  <a:gd name="T24" fmla="*/ 173 w 266"/>
                  <a:gd name="T25" fmla="*/ 191 h 207"/>
                  <a:gd name="T26" fmla="*/ 196 w 266"/>
                  <a:gd name="T27" fmla="*/ 179 h 207"/>
                  <a:gd name="T28" fmla="*/ 216 w 266"/>
                  <a:gd name="T29" fmla="*/ 176 h 207"/>
                  <a:gd name="T30" fmla="*/ 263 w 266"/>
                  <a:gd name="T31" fmla="*/ 129 h 207"/>
                  <a:gd name="T32" fmla="*/ 256 w 266"/>
                  <a:gd name="T33" fmla="*/ 125 h 207"/>
                  <a:gd name="T34" fmla="*/ 232 w 266"/>
                  <a:gd name="T35" fmla="*/ 119 h 207"/>
                  <a:gd name="T36" fmla="*/ 197 w 266"/>
                  <a:gd name="T37" fmla="*/ 107 h 207"/>
                  <a:gd name="T38" fmla="*/ 185 w 266"/>
                  <a:gd name="T39" fmla="*/ 96 h 207"/>
                  <a:gd name="T40" fmla="*/ 174 w 266"/>
                  <a:gd name="T41" fmla="*/ 80 h 207"/>
                  <a:gd name="T42" fmla="*/ 177 w 266"/>
                  <a:gd name="T43" fmla="*/ 74 h 207"/>
                  <a:gd name="T44" fmla="*/ 168 w 266"/>
                  <a:gd name="T45" fmla="*/ 71 h 207"/>
                  <a:gd name="T46" fmla="*/ 158 w 266"/>
                  <a:gd name="T47" fmla="*/ 71 h 207"/>
                  <a:gd name="T48" fmla="*/ 159 w 266"/>
                  <a:gd name="T49" fmla="*/ 56 h 207"/>
                  <a:gd name="T50" fmla="*/ 168 w 266"/>
                  <a:gd name="T51" fmla="*/ 44 h 207"/>
                  <a:gd name="T52" fmla="*/ 130 w 266"/>
                  <a:gd name="T53" fmla="*/ 8 h 207"/>
                  <a:gd name="T54" fmla="*/ 113 w 266"/>
                  <a:gd name="T55" fmla="*/ 8 h 207"/>
                  <a:gd name="T56" fmla="*/ 105 w 266"/>
                  <a:gd name="T57" fmla="*/ 8 h 207"/>
                  <a:gd name="T58" fmla="*/ 94 w 266"/>
                  <a:gd name="T59" fmla="*/ 3 h 207"/>
                  <a:gd name="T60" fmla="*/ 86 w 266"/>
                  <a:gd name="T61" fmla="*/ 5 h 207"/>
                  <a:gd name="T62" fmla="*/ 80 w 266"/>
                  <a:gd name="T63" fmla="*/ 11 h 207"/>
                  <a:gd name="T64" fmla="*/ 66 w 266"/>
                  <a:gd name="T65" fmla="*/ 10 h 207"/>
                  <a:gd name="T66" fmla="*/ 66 w 266"/>
                  <a:gd name="T67" fmla="*/ 10 h 207"/>
                  <a:gd name="T68" fmla="*/ 59 w 266"/>
                  <a:gd name="T69" fmla="*/ 31 h 207"/>
                  <a:gd name="T70" fmla="*/ 51 w 266"/>
                  <a:gd name="T71" fmla="*/ 40 h 207"/>
                  <a:gd name="T72" fmla="*/ 41 w 266"/>
                  <a:gd name="T73" fmla="*/ 53 h 207"/>
                  <a:gd name="T74" fmla="*/ 35 w 266"/>
                  <a:gd name="T75" fmla="*/ 70 h 207"/>
                  <a:gd name="T76" fmla="*/ 27 w 266"/>
                  <a:gd name="T77" fmla="*/ 78 h 207"/>
                  <a:gd name="T78" fmla="*/ 22 w 266"/>
                  <a:gd name="T79" fmla="*/ 94 h 207"/>
                  <a:gd name="T80" fmla="*/ 20 w 266"/>
                  <a:gd name="T81" fmla="*/ 114 h 207"/>
                  <a:gd name="T82" fmla="*/ 6 w 266"/>
                  <a:gd name="T83" fmla="*/ 117 h 207"/>
                  <a:gd name="T84" fmla="*/ 2 w 266"/>
                  <a:gd name="T85" fmla="*/ 127 h 207"/>
                  <a:gd name="T86" fmla="*/ 19 w 266"/>
                  <a:gd name="T87" fmla="*/ 13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207">
                    <a:moveTo>
                      <a:pt x="19" y="136"/>
                    </a:moveTo>
                    <a:cubicBezTo>
                      <a:pt x="21" y="141"/>
                      <a:pt x="31" y="147"/>
                      <a:pt x="34" y="155"/>
                    </a:cubicBezTo>
                    <a:cubicBezTo>
                      <a:pt x="37" y="164"/>
                      <a:pt x="46" y="168"/>
                      <a:pt x="50" y="168"/>
                    </a:cubicBezTo>
                    <a:cubicBezTo>
                      <a:pt x="54" y="168"/>
                      <a:pt x="51" y="174"/>
                      <a:pt x="50" y="184"/>
                    </a:cubicBezTo>
                    <a:cubicBezTo>
                      <a:pt x="52" y="185"/>
                      <a:pt x="54" y="185"/>
                      <a:pt x="56" y="186"/>
                    </a:cubicBezTo>
                    <a:cubicBezTo>
                      <a:pt x="59" y="188"/>
                      <a:pt x="70" y="186"/>
                      <a:pt x="74" y="190"/>
                    </a:cubicBezTo>
                    <a:cubicBezTo>
                      <a:pt x="78" y="193"/>
                      <a:pt x="90" y="202"/>
                      <a:pt x="94" y="202"/>
                    </a:cubicBezTo>
                    <a:cubicBezTo>
                      <a:pt x="98" y="202"/>
                      <a:pt x="112" y="203"/>
                      <a:pt x="115" y="205"/>
                    </a:cubicBezTo>
                    <a:cubicBezTo>
                      <a:pt x="117" y="207"/>
                      <a:pt x="120" y="199"/>
                      <a:pt x="126" y="196"/>
                    </a:cubicBezTo>
                    <a:cubicBezTo>
                      <a:pt x="133" y="192"/>
                      <a:pt x="140" y="190"/>
                      <a:pt x="142" y="193"/>
                    </a:cubicBezTo>
                    <a:cubicBezTo>
                      <a:pt x="143" y="195"/>
                      <a:pt x="147" y="198"/>
                      <a:pt x="150" y="196"/>
                    </a:cubicBezTo>
                    <a:cubicBezTo>
                      <a:pt x="151" y="195"/>
                      <a:pt x="155" y="194"/>
                      <a:pt x="159" y="194"/>
                    </a:cubicBezTo>
                    <a:cubicBezTo>
                      <a:pt x="165" y="192"/>
                      <a:pt x="171" y="191"/>
                      <a:pt x="173" y="191"/>
                    </a:cubicBezTo>
                    <a:cubicBezTo>
                      <a:pt x="176" y="192"/>
                      <a:pt x="185" y="179"/>
                      <a:pt x="196" y="179"/>
                    </a:cubicBezTo>
                    <a:cubicBezTo>
                      <a:pt x="208" y="179"/>
                      <a:pt x="211" y="181"/>
                      <a:pt x="216" y="176"/>
                    </a:cubicBezTo>
                    <a:cubicBezTo>
                      <a:pt x="221" y="170"/>
                      <a:pt x="259" y="131"/>
                      <a:pt x="263" y="129"/>
                    </a:cubicBezTo>
                    <a:cubicBezTo>
                      <a:pt x="266" y="126"/>
                      <a:pt x="260" y="125"/>
                      <a:pt x="256" y="125"/>
                    </a:cubicBezTo>
                    <a:cubicBezTo>
                      <a:pt x="253" y="125"/>
                      <a:pt x="245" y="124"/>
                      <a:pt x="232" y="119"/>
                    </a:cubicBezTo>
                    <a:cubicBezTo>
                      <a:pt x="220" y="114"/>
                      <a:pt x="200" y="108"/>
                      <a:pt x="197" y="107"/>
                    </a:cubicBezTo>
                    <a:cubicBezTo>
                      <a:pt x="193" y="106"/>
                      <a:pt x="188" y="98"/>
                      <a:pt x="185" y="96"/>
                    </a:cubicBezTo>
                    <a:cubicBezTo>
                      <a:pt x="182" y="95"/>
                      <a:pt x="176" y="84"/>
                      <a:pt x="174" y="80"/>
                    </a:cubicBezTo>
                    <a:cubicBezTo>
                      <a:pt x="173" y="79"/>
                      <a:pt x="175" y="77"/>
                      <a:pt x="177" y="74"/>
                    </a:cubicBezTo>
                    <a:cubicBezTo>
                      <a:pt x="173" y="70"/>
                      <a:pt x="171" y="69"/>
                      <a:pt x="168" y="71"/>
                    </a:cubicBezTo>
                    <a:cubicBezTo>
                      <a:pt x="165" y="73"/>
                      <a:pt x="160" y="74"/>
                      <a:pt x="158" y="71"/>
                    </a:cubicBezTo>
                    <a:cubicBezTo>
                      <a:pt x="157" y="69"/>
                      <a:pt x="155" y="61"/>
                      <a:pt x="159" y="56"/>
                    </a:cubicBezTo>
                    <a:cubicBezTo>
                      <a:pt x="163" y="52"/>
                      <a:pt x="168" y="44"/>
                      <a:pt x="168" y="44"/>
                    </a:cubicBezTo>
                    <a:cubicBezTo>
                      <a:pt x="168" y="44"/>
                      <a:pt x="134" y="8"/>
                      <a:pt x="130" y="8"/>
                    </a:cubicBezTo>
                    <a:cubicBezTo>
                      <a:pt x="127" y="7"/>
                      <a:pt x="116" y="9"/>
                      <a:pt x="113" y="8"/>
                    </a:cubicBezTo>
                    <a:cubicBezTo>
                      <a:pt x="110" y="6"/>
                      <a:pt x="111" y="5"/>
                      <a:pt x="105" y="8"/>
                    </a:cubicBezTo>
                    <a:cubicBezTo>
                      <a:pt x="100" y="10"/>
                      <a:pt x="97" y="6"/>
                      <a:pt x="94" y="3"/>
                    </a:cubicBezTo>
                    <a:cubicBezTo>
                      <a:pt x="91" y="0"/>
                      <a:pt x="88" y="0"/>
                      <a:pt x="86" y="5"/>
                    </a:cubicBezTo>
                    <a:cubicBezTo>
                      <a:pt x="84" y="11"/>
                      <a:pt x="83" y="14"/>
                      <a:pt x="80" y="11"/>
                    </a:cubicBezTo>
                    <a:cubicBezTo>
                      <a:pt x="79" y="10"/>
                      <a:pt x="72" y="10"/>
                      <a:pt x="66" y="10"/>
                    </a:cubicBezTo>
                    <a:cubicBezTo>
                      <a:pt x="66" y="10"/>
                      <a:pt x="66" y="10"/>
                      <a:pt x="66" y="10"/>
                    </a:cubicBezTo>
                    <a:cubicBezTo>
                      <a:pt x="67" y="18"/>
                      <a:pt x="59" y="27"/>
                      <a:pt x="59" y="31"/>
                    </a:cubicBezTo>
                    <a:cubicBezTo>
                      <a:pt x="59" y="35"/>
                      <a:pt x="55" y="40"/>
                      <a:pt x="51" y="40"/>
                    </a:cubicBezTo>
                    <a:cubicBezTo>
                      <a:pt x="48" y="40"/>
                      <a:pt x="45" y="48"/>
                      <a:pt x="41" y="53"/>
                    </a:cubicBezTo>
                    <a:cubicBezTo>
                      <a:pt x="36" y="57"/>
                      <a:pt x="39" y="67"/>
                      <a:pt x="35" y="70"/>
                    </a:cubicBezTo>
                    <a:cubicBezTo>
                      <a:pt x="31" y="73"/>
                      <a:pt x="24" y="75"/>
                      <a:pt x="27" y="78"/>
                    </a:cubicBezTo>
                    <a:cubicBezTo>
                      <a:pt x="31" y="81"/>
                      <a:pt x="22" y="88"/>
                      <a:pt x="22" y="94"/>
                    </a:cubicBezTo>
                    <a:cubicBezTo>
                      <a:pt x="22" y="101"/>
                      <a:pt x="21" y="113"/>
                      <a:pt x="20" y="114"/>
                    </a:cubicBezTo>
                    <a:cubicBezTo>
                      <a:pt x="19" y="115"/>
                      <a:pt x="6" y="112"/>
                      <a:pt x="6" y="117"/>
                    </a:cubicBezTo>
                    <a:cubicBezTo>
                      <a:pt x="6" y="123"/>
                      <a:pt x="0" y="123"/>
                      <a:pt x="2" y="127"/>
                    </a:cubicBezTo>
                    <a:cubicBezTo>
                      <a:pt x="5" y="131"/>
                      <a:pt x="17" y="130"/>
                      <a:pt x="19" y="13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9" name="Freeform 1610">
                <a:extLst>
                  <a:ext uri="{FF2B5EF4-FFF2-40B4-BE49-F238E27FC236}">
                    <a16:creationId xmlns:a16="http://schemas.microsoft.com/office/drawing/2014/main" id="{039ACA2F-0BAD-439B-A51A-C213317F4900}"/>
                  </a:ext>
                </a:extLst>
              </p:cNvPr>
              <p:cNvSpPr>
                <a:spLocks/>
              </p:cNvSpPr>
              <p:nvPr/>
            </p:nvSpPr>
            <p:spPr bwMode="auto">
              <a:xfrm>
                <a:off x="5788230" y="2595649"/>
                <a:ext cx="42864" cy="41276"/>
              </a:xfrm>
              <a:custGeom>
                <a:avLst/>
                <a:gdLst>
                  <a:gd name="T0" fmla="*/ 11 w 34"/>
                  <a:gd name="T1" fmla="*/ 24 h 33"/>
                  <a:gd name="T2" fmla="*/ 20 w 34"/>
                  <a:gd name="T3" fmla="*/ 32 h 33"/>
                  <a:gd name="T4" fmla="*/ 34 w 34"/>
                  <a:gd name="T5" fmla="*/ 33 h 33"/>
                  <a:gd name="T6" fmla="*/ 25 w 34"/>
                  <a:gd name="T7" fmla="*/ 10 h 33"/>
                  <a:gd name="T8" fmla="*/ 27 w 34"/>
                  <a:gd name="T9" fmla="*/ 7 h 33"/>
                  <a:gd name="T10" fmla="*/ 15 w 34"/>
                  <a:gd name="T11" fmla="*/ 1 h 33"/>
                  <a:gd name="T12" fmla="*/ 7 w 34"/>
                  <a:gd name="T13" fmla="*/ 7 h 33"/>
                  <a:gd name="T14" fmla="*/ 0 w 34"/>
                  <a:gd name="T15" fmla="*/ 23 h 33"/>
                  <a:gd name="T16" fmla="*/ 11 w 34"/>
                  <a:gd name="T17"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3">
                    <a:moveTo>
                      <a:pt x="11" y="24"/>
                    </a:moveTo>
                    <a:cubicBezTo>
                      <a:pt x="20" y="32"/>
                      <a:pt x="20" y="32"/>
                      <a:pt x="20" y="32"/>
                    </a:cubicBezTo>
                    <a:cubicBezTo>
                      <a:pt x="34" y="33"/>
                      <a:pt x="34" y="33"/>
                      <a:pt x="34" y="33"/>
                    </a:cubicBezTo>
                    <a:cubicBezTo>
                      <a:pt x="31" y="24"/>
                      <a:pt x="25" y="13"/>
                      <a:pt x="25" y="10"/>
                    </a:cubicBezTo>
                    <a:cubicBezTo>
                      <a:pt x="25" y="9"/>
                      <a:pt x="26" y="8"/>
                      <a:pt x="27" y="7"/>
                    </a:cubicBezTo>
                    <a:cubicBezTo>
                      <a:pt x="22" y="3"/>
                      <a:pt x="19" y="0"/>
                      <a:pt x="15" y="1"/>
                    </a:cubicBezTo>
                    <a:cubicBezTo>
                      <a:pt x="10" y="2"/>
                      <a:pt x="9" y="5"/>
                      <a:pt x="7" y="7"/>
                    </a:cubicBezTo>
                    <a:cubicBezTo>
                      <a:pt x="6" y="9"/>
                      <a:pt x="2" y="17"/>
                      <a:pt x="0" y="23"/>
                    </a:cubicBezTo>
                    <a:cubicBezTo>
                      <a:pt x="6" y="24"/>
                      <a:pt x="11" y="24"/>
                      <a:pt x="11" y="2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0" name="Freeform 1611">
                <a:extLst>
                  <a:ext uri="{FF2B5EF4-FFF2-40B4-BE49-F238E27FC236}">
                    <a16:creationId xmlns:a16="http://schemas.microsoft.com/office/drawing/2014/main" id="{EE9371C3-1C6E-4BD1-871E-EDB98E470160}"/>
                  </a:ext>
                </a:extLst>
              </p:cNvPr>
              <p:cNvSpPr>
                <a:spLocks/>
              </p:cNvSpPr>
              <p:nvPr/>
            </p:nvSpPr>
            <p:spPr bwMode="auto">
              <a:xfrm>
                <a:off x="5494532" y="3178281"/>
                <a:ext cx="180981" cy="215907"/>
              </a:xfrm>
              <a:custGeom>
                <a:avLst/>
                <a:gdLst>
                  <a:gd name="T0" fmla="*/ 125 w 142"/>
                  <a:gd name="T1" fmla="*/ 40 h 172"/>
                  <a:gd name="T2" fmla="*/ 133 w 142"/>
                  <a:gd name="T3" fmla="*/ 27 h 172"/>
                  <a:gd name="T4" fmla="*/ 142 w 142"/>
                  <a:gd name="T5" fmla="*/ 15 h 172"/>
                  <a:gd name="T6" fmla="*/ 133 w 142"/>
                  <a:gd name="T7" fmla="*/ 17 h 172"/>
                  <a:gd name="T8" fmla="*/ 125 w 142"/>
                  <a:gd name="T9" fmla="*/ 14 h 172"/>
                  <a:gd name="T10" fmla="*/ 109 w 142"/>
                  <a:gd name="T11" fmla="*/ 17 h 172"/>
                  <a:gd name="T12" fmla="*/ 98 w 142"/>
                  <a:gd name="T13" fmla="*/ 26 h 172"/>
                  <a:gd name="T14" fmla="*/ 77 w 142"/>
                  <a:gd name="T15" fmla="*/ 23 h 172"/>
                  <a:gd name="T16" fmla="*/ 57 w 142"/>
                  <a:gd name="T17" fmla="*/ 11 h 172"/>
                  <a:gd name="T18" fmla="*/ 39 w 142"/>
                  <a:gd name="T19" fmla="*/ 7 h 172"/>
                  <a:gd name="T20" fmla="*/ 29 w 142"/>
                  <a:gd name="T21" fmla="*/ 2 h 172"/>
                  <a:gd name="T22" fmla="*/ 18 w 142"/>
                  <a:gd name="T23" fmla="*/ 1 h 172"/>
                  <a:gd name="T24" fmla="*/ 4 w 142"/>
                  <a:gd name="T25" fmla="*/ 10 h 172"/>
                  <a:gd name="T26" fmla="*/ 2 w 142"/>
                  <a:gd name="T27" fmla="*/ 13 h 172"/>
                  <a:gd name="T28" fmla="*/ 10 w 142"/>
                  <a:gd name="T29" fmla="*/ 21 h 172"/>
                  <a:gd name="T30" fmla="*/ 12 w 142"/>
                  <a:gd name="T31" fmla="*/ 33 h 172"/>
                  <a:gd name="T32" fmla="*/ 19 w 142"/>
                  <a:gd name="T33" fmla="*/ 40 h 172"/>
                  <a:gd name="T34" fmla="*/ 18 w 142"/>
                  <a:gd name="T35" fmla="*/ 54 h 172"/>
                  <a:gd name="T36" fmla="*/ 6 w 142"/>
                  <a:gd name="T37" fmla="*/ 75 h 172"/>
                  <a:gd name="T38" fmla="*/ 1 w 142"/>
                  <a:gd name="T39" fmla="*/ 86 h 172"/>
                  <a:gd name="T40" fmla="*/ 13 w 142"/>
                  <a:gd name="T41" fmla="*/ 92 h 172"/>
                  <a:gd name="T42" fmla="*/ 0 w 142"/>
                  <a:gd name="T43" fmla="*/ 103 h 172"/>
                  <a:gd name="T44" fmla="*/ 0 w 142"/>
                  <a:gd name="T45" fmla="*/ 105 h 172"/>
                  <a:gd name="T46" fmla="*/ 67 w 142"/>
                  <a:gd name="T47" fmla="*/ 141 h 172"/>
                  <a:gd name="T48" fmla="*/ 66 w 142"/>
                  <a:gd name="T49" fmla="*/ 151 h 172"/>
                  <a:gd name="T50" fmla="*/ 95 w 142"/>
                  <a:gd name="T51" fmla="*/ 172 h 172"/>
                  <a:gd name="T52" fmla="*/ 113 w 142"/>
                  <a:gd name="T53" fmla="*/ 134 h 172"/>
                  <a:gd name="T54" fmla="*/ 124 w 142"/>
                  <a:gd name="T55" fmla="*/ 125 h 172"/>
                  <a:gd name="T56" fmla="*/ 134 w 142"/>
                  <a:gd name="T57" fmla="*/ 119 h 172"/>
                  <a:gd name="T58" fmla="*/ 135 w 142"/>
                  <a:gd name="T59" fmla="*/ 117 h 172"/>
                  <a:gd name="T60" fmla="*/ 126 w 142"/>
                  <a:gd name="T61" fmla="*/ 103 h 172"/>
                  <a:gd name="T62" fmla="*/ 125 w 142"/>
                  <a:gd name="T63" fmla="*/ 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72">
                    <a:moveTo>
                      <a:pt x="125" y="40"/>
                    </a:moveTo>
                    <a:cubicBezTo>
                      <a:pt x="133" y="27"/>
                      <a:pt x="133" y="27"/>
                      <a:pt x="133" y="27"/>
                    </a:cubicBezTo>
                    <a:cubicBezTo>
                      <a:pt x="142" y="15"/>
                      <a:pt x="142" y="15"/>
                      <a:pt x="142" y="15"/>
                    </a:cubicBezTo>
                    <a:cubicBezTo>
                      <a:pt x="138" y="15"/>
                      <a:pt x="134" y="16"/>
                      <a:pt x="133" y="17"/>
                    </a:cubicBezTo>
                    <a:cubicBezTo>
                      <a:pt x="130" y="19"/>
                      <a:pt x="126" y="16"/>
                      <a:pt x="125" y="14"/>
                    </a:cubicBezTo>
                    <a:cubicBezTo>
                      <a:pt x="123" y="11"/>
                      <a:pt x="116" y="13"/>
                      <a:pt x="109" y="17"/>
                    </a:cubicBezTo>
                    <a:cubicBezTo>
                      <a:pt x="103" y="20"/>
                      <a:pt x="100" y="28"/>
                      <a:pt x="98" y="26"/>
                    </a:cubicBezTo>
                    <a:cubicBezTo>
                      <a:pt x="95" y="24"/>
                      <a:pt x="81" y="23"/>
                      <a:pt x="77" y="23"/>
                    </a:cubicBezTo>
                    <a:cubicBezTo>
                      <a:pt x="73" y="23"/>
                      <a:pt x="61" y="14"/>
                      <a:pt x="57" y="11"/>
                    </a:cubicBezTo>
                    <a:cubicBezTo>
                      <a:pt x="53" y="7"/>
                      <a:pt x="42" y="9"/>
                      <a:pt x="39" y="7"/>
                    </a:cubicBezTo>
                    <a:cubicBezTo>
                      <a:pt x="36" y="6"/>
                      <a:pt x="31" y="5"/>
                      <a:pt x="29" y="2"/>
                    </a:cubicBezTo>
                    <a:cubicBezTo>
                      <a:pt x="27" y="0"/>
                      <a:pt x="22" y="0"/>
                      <a:pt x="18" y="1"/>
                    </a:cubicBezTo>
                    <a:cubicBezTo>
                      <a:pt x="14" y="2"/>
                      <a:pt x="5" y="7"/>
                      <a:pt x="4" y="10"/>
                    </a:cubicBezTo>
                    <a:cubicBezTo>
                      <a:pt x="4" y="11"/>
                      <a:pt x="3" y="12"/>
                      <a:pt x="2" y="13"/>
                    </a:cubicBezTo>
                    <a:cubicBezTo>
                      <a:pt x="10" y="21"/>
                      <a:pt x="10" y="21"/>
                      <a:pt x="10" y="21"/>
                    </a:cubicBezTo>
                    <a:cubicBezTo>
                      <a:pt x="12" y="33"/>
                      <a:pt x="12" y="33"/>
                      <a:pt x="12" y="33"/>
                    </a:cubicBezTo>
                    <a:cubicBezTo>
                      <a:pt x="19" y="40"/>
                      <a:pt x="19" y="40"/>
                      <a:pt x="19" y="40"/>
                    </a:cubicBezTo>
                    <a:cubicBezTo>
                      <a:pt x="19" y="40"/>
                      <a:pt x="19" y="47"/>
                      <a:pt x="18" y="54"/>
                    </a:cubicBezTo>
                    <a:cubicBezTo>
                      <a:pt x="17" y="61"/>
                      <a:pt x="11" y="70"/>
                      <a:pt x="6" y="75"/>
                    </a:cubicBezTo>
                    <a:cubicBezTo>
                      <a:pt x="5" y="76"/>
                      <a:pt x="3" y="80"/>
                      <a:pt x="1" y="86"/>
                    </a:cubicBezTo>
                    <a:cubicBezTo>
                      <a:pt x="8" y="87"/>
                      <a:pt x="13" y="90"/>
                      <a:pt x="13" y="92"/>
                    </a:cubicBezTo>
                    <a:cubicBezTo>
                      <a:pt x="12" y="96"/>
                      <a:pt x="0" y="94"/>
                      <a:pt x="0" y="103"/>
                    </a:cubicBezTo>
                    <a:cubicBezTo>
                      <a:pt x="0" y="104"/>
                      <a:pt x="0" y="105"/>
                      <a:pt x="0" y="105"/>
                    </a:cubicBezTo>
                    <a:cubicBezTo>
                      <a:pt x="67" y="141"/>
                      <a:pt x="67" y="141"/>
                      <a:pt x="67" y="141"/>
                    </a:cubicBezTo>
                    <a:cubicBezTo>
                      <a:pt x="66" y="151"/>
                      <a:pt x="66" y="151"/>
                      <a:pt x="66" y="151"/>
                    </a:cubicBezTo>
                    <a:cubicBezTo>
                      <a:pt x="66" y="151"/>
                      <a:pt x="81" y="162"/>
                      <a:pt x="95" y="172"/>
                    </a:cubicBezTo>
                    <a:cubicBezTo>
                      <a:pt x="102" y="156"/>
                      <a:pt x="110" y="138"/>
                      <a:pt x="113" y="134"/>
                    </a:cubicBezTo>
                    <a:cubicBezTo>
                      <a:pt x="117" y="128"/>
                      <a:pt x="120" y="129"/>
                      <a:pt x="124" y="125"/>
                    </a:cubicBezTo>
                    <a:cubicBezTo>
                      <a:pt x="127" y="121"/>
                      <a:pt x="128" y="127"/>
                      <a:pt x="134" y="119"/>
                    </a:cubicBezTo>
                    <a:cubicBezTo>
                      <a:pt x="134" y="118"/>
                      <a:pt x="134" y="117"/>
                      <a:pt x="135" y="117"/>
                    </a:cubicBezTo>
                    <a:cubicBezTo>
                      <a:pt x="126" y="103"/>
                      <a:pt x="126" y="103"/>
                      <a:pt x="126" y="103"/>
                    </a:cubicBezTo>
                    <a:lnTo>
                      <a:pt x="125" y="40"/>
                    </a:ln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1" name="Freeform 1612">
                <a:extLst>
                  <a:ext uri="{FF2B5EF4-FFF2-40B4-BE49-F238E27FC236}">
                    <a16:creationId xmlns:a16="http://schemas.microsoft.com/office/drawing/2014/main" id="{6C71EB0F-BBE0-4ED0-B897-B7D454257FD2}"/>
                  </a:ext>
                </a:extLst>
              </p:cNvPr>
              <p:cNvSpPr>
                <a:spLocks/>
              </p:cNvSpPr>
              <p:nvPr/>
            </p:nvSpPr>
            <p:spPr bwMode="auto">
              <a:xfrm>
                <a:off x="5394516" y="3194157"/>
                <a:ext cx="123829" cy="125417"/>
              </a:xfrm>
              <a:custGeom>
                <a:avLst/>
                <a:gdLst>
                  <a:gd name="T0" fmla="*/ 90 w 97"/>
                  <a:gd name="T1" fmla="*/ 20 h 100"/>
                  <a:gd name="T2" fmla="*/ 88 w 97"/>
                  <a:gd name="T3" fmla="*/ 8 h 100"/>
                  <a:gd name="T4" fmla="*/ 80 w 97"/>
                  <a:gd name="T5" fmla="*/ 0 h 100"/>
                  <a:gd name="T6" fmla="*/ 74 w 97"/>
                  <a:gd name="T7" fmla="*/ 6 h 100"/>
                  <a:gd name="T8" fmla="*/ 63 w 97"/>
                  <a:gd name="T9" fmla="*/ 7 h 100"/>
                  <a:gd name="T10" fmla="*/ 50 w 97"/>
                  <a:gd name="T11" fmla="*/ 11 h 100"/>
                  <a:gd name="T12" fmla="*/ 39 w 97"/>
                  <a:gd name="T13" fmla="*/ 7 h 100"/>
                  <a:gd name="T14" fmla="*/ 26 w 97"/>
                  <a:gd name="T15" fmla="*/ 11 h 100"/>
                  <a:gd name="T16" fmla="*/ 24 w 97"/>
                  <a:gd name="T17" fmla="*/ 26 h 100"/>
                  <a:gd name="T18" fmla="*/ 30 w 97"/>
                  <a:gd name="T19" fmla="*/ 35 h 100"/>
                  <a:gd name="T20" fmla="*/ 25 w 97"/>
                  <a:gd name="T21" fmla="*/ 44 h 100"/>
                  <a:gd name="T22" fmla="*/ 18 w 97"/>
                  <a:gd name="T23" fmla="*/ 49 h 100"/>
                  <a:gd name="T24" fmla="*/ 11 w 97"/>
                  <a:gd name="T25" fmla="*/ 59 h 100"/>
                  <a:gd name="T26" fmla="*/ 7 w 97"/>
                  <a:gd name="T27" fmla="*/ 71 h 100"/>
                  <a:gd name="T28" fmla="*/ 3 w 97"/>
                  <a:gd name="T29" fmla="*/ 87 h 100"/>
                  <a:gd name="T30" fmla="*/ 0 w 97"/>
                  <a:gd name="T31" fmla="*/ 99 h 100"/>
                  <a:gd name="T32" fmla="*/ 9 w 97"/>
                  <a:gd name="T33" fmla="*/ 98 h 100"/>
                  <a:gd name="T34" fmla="*/ 27 w 97"/>
                  <a:gd name="T35" fmla="*/ 92 h 100"/>
                  <a:gd name="T36" fmla="*/ 42 w 97"/>
                  <a:gd name="T37" fmla="*/ 91 h 100"/>
                  <a:gd name="T38" fmla="*/ 55 w 97"/>
                  <a:gd name="T39" fmla="*/ 72 h 100"/>
                  <a:gd name="T40" fmla="*/ 79 w 97"/>
                  <a:gd name="T41" fmla="*/ 73 h 100"/>
                  <a:gd name="T42" fmla="*/ 84 w 97"/>
                  <a:gd name="T43" fmla="*/ 62 h 100"/>
                  <a:gd name="T44" fmla="*/ 96 w 97"/>
                  <a:gd name="T45" fmla="*/ 41 h 100"/>
                  <a:gd name="T46" fmla="*/ 97 w 97"/>
                  <a:gd name="T47" fmla="*/ 27 h 100"/>
                  <a:gd name="T48" fmla="*/ 90 w 97"/>
                  <a:gd name="T49" fmla="*/ 2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00">
                    <a:moveTo>
                      <a:pt x="90" y="20"/>
                    </a:moveTo>
                    <a:cubicBezTo>
                      <a:pt x="88" y="8"/>
                      <a:pt x="88" y="8"/>
                      <a:pt x="88" y="8"/>
                    </a:cubicBezTo>
                    <a:cubicBezTo>
                      <a:pt x="80" y="0"/>
                      <a:pt x="80" y="0"/>
                      <a:pt x="80" y="0"/>
                    </a:cubicBezTo>
                    <a:cubicBezTo>
                      <a:pt x="77" y="2"/>
                      <a:pt x="74" y="4"/>
                      <a:pt x="74" y="6"/>
                    </a:cubicBezTo>
                    <a:cubicBezTo>
                      <a:pt x="73" y="9"/>
                      <a:pt x="66" y="8"/>
                      <a:pt x="63" y="7"/>
                    </a:cubicBezTo>
                    <a:cubicBezTo>
                      <a:pt x="60" y="5"/>
                      <a:pt x="52" y="9"/>
                      <a:pt x="50" y="11"/>
                    </a:cubicBezTo>
                    <a:cubicBezTo>
                      <a:pt x="48" y="13"/>
                      <a:pt x="43" y="7"/>
                      <a:pt x="39" y="7"/>
                    </a:cubicBezTo>
                    <a:cubicBezTo>
                      <a:pt x="35" y="8"/>
                      <a:pt x="26" y="11"/>
                      <a:pt x="26" y="11"/>
                    </a:cubicBezTo>
                    <a:cubicBezTo>
                      <a:pt x="26" y="11"/>
                      <a:pt x="24" y="22"/>
                      <a:pt x="24" y="26"/>
                    </a:cubicBezTo>
                    <a:cubicBezTo>
                      <a:pt x="24" y="31"/>
                      <a:pt x="30" y="31"/>
                      <a:pt x="30" y="35"/>
                    </a:cubicBezTo>
                    <a:cubicBezTo>
                      <a:pt x="30" y="38"/>
                      <a:pt x="25" y="42"/>
                      <a:pt x="25" y="44"/>
                    </a:cubicBezTo>
                    <a:cubicBezTo>
                      <a:pt x="25" y="46"/>
                      <a:pt x="21" y="48"/>
                      <a:pt x="18" y="49"/>
                    </a:cubicBezTo>
                    <a:cubicBezTo>
                      <a:pt x="14" y="50"/>
                      <a:pt x="14" y="56"/>
                      <a:pt x="11" y="59"/>
                    </a:cubicBezTo>
                    <a:cubicBezTo>
                      <a:pt x="8" y="61"/>
                      <a:pt x="9" y="67"/>
                      <a:pt x="7" y="71"/>
                    </a:cubicBezTo>
                    <a:cubicBezTo>
                      <a:pt x="5" y="76"/>
                      <a:pt x="3" y="81"/>
                      <a:pt x="3" y="87"/>
                    </a:cubicBezTo>
                    <a:cubicBezTo>
                      <a:pt x="3" y="91"/>
                      <a:pt x="3" y="96"/>
                      <a:pt x="0" y="99"/>
                    </a:cubicBezTo>
                    <a:cubicBezTo>
                      <a:pt x="5" y="100"/>
                      <a:pt x="7" y="99"/>
                      <a:pt x="9" y="98"/>
                    </a:cubicBezTo>
                    <a:cubicBezTo>
                      <a:pt x="13" y="96"/>
                      <a:pt x="27" y="92"/>
                      <a:pt x="27" y="92"/>
                    </a:cubicBezTo>
                    <a:cubicBezTo>
                      <a:pt x="42" y="91"/>
                      <a:pt x="42" y="91"/>
                      <a:pt x="42" y="91"/>
                    </a:cubicBezTo>
                    <a:cubicBezTo>
                      <a:pt x="45" y="82"/>
                      <a:pt x="50" y="74"/>
                      <a:pt x="55" y="72"/>
                    </a:cubicBezTo>
                    <a:cubicBezTo>
                      <a:pt x="62" y="70"/>
                      <a:pt x="72" y="71"/>
                      <a:pt x="79" y="73"/>
                    </a:cubicBezTo>
                    <a:cubicBezTo>
                      <a:pt x="81" y="67"/>
                      <a:pt x="83" y="63"/>
                      <a:pt x="84" y="62"/>
                    </a:cubicBezTo>
                    <a:cubicBezTo>
                      <a:pt x="89" y="57"/>
                      <a:pt x="95" y="48"/>
                      <a:pt x="96" y="41"/>
                    </a:cubicBezTo>
                    <a:cubicBezTo>
                      <a:pt x="97" y="34"/>
                      <a:pt x="97" y="27"/>
                      <a:pt x="97" y="27"/>
                    </a:cubicBezTo>
                    <a:lnTo>
                      <a:pt x="90" y="20"/>
                    </a:ln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2" name="Freeform 1613">
                <a:extLst>
                  <a:ext uri="{FF2B5EF4-FFF2-40B4-BE49-F238E27FC236}">
                    <a16:creationId xmlns:a16="http://schemas.microsoft.com/office/drawing/2014/main" id="{6B4A4864-F08D-425C-9543-1DD82CDABB23}"/>
                  </a:ext>
                </a:extLst>
              </p:cNvPr>
              <p:cNvSpPr>
                <a:spLocks/>
              </p:cNvSpPr>
              <p:nvPr/>
            </p:nvSpPr>
            <p:spPr bwMode="auto">
              <a:xfrm>
                <a:off x="5702502" y="3548181"/>
                <a:ext cx="166693" cy="325448"/>
              </a:xfrm>
              <a:custGeom>
                <a:avLst/>
                <a:gdLst>
                  <a:gd name="T0" fmla="*/ 110 w 131"/>
                  <a:gd name="T1" fmla="*/ 8 h 259"/>
                  <a:gd name="T2" fmla="*/ 104 w 131"/>
                  <a:gd name="T3" fmla="*/ 14 h 259"/>
                  <a:gd name="T4" fmla="*/ 101 w 131"/>
                  <a:gd name="T5" fmla="*/ 26 h 259"/>
                  <a:gd name="T6" fmla="*/ 91 w 131"/>
                  <a:gd name="T7" fmla="*/ 34 h 259"/>
                  <a:gd name="T8" fmla="*/ 82 w 131"/>
                  <a:gd name="T9" fmla="*/ 42 h 259"/>
                  <a:gd name="T10" fmla="*/ 82 w 131"/>
                  <a:gd name="T11" fmla="*/ 51 h 259"/>
                  <a:gd name="T12" fmla="*/ 68 w 131"/>
                  <a:gd name="T13" fmla="*/ 62 h 259"/>
                  <a:gd name="T14" fmla="*/ 44 w 131"/>
                  <a:gd name="T15" fmla="*/ 75 h 259"/>
                  <a:gd name="T16" fmla="*/ 22 w 131"/>
                  <a:gd name="T17" fmla="*/ 79 h 259"/>
                  <a:gd name="T18" fmla="*/ 14 w 131"/>
                  <a:gd name="T19" fmla="*/ 102 h 259"/>
                  <a:gd name="T20" fmla="*/ 16 w 131"/>
                  <a:gd name="T21" fmla="*/ 134 h 259"/>
                  <a:gd name="T22" fmla="*/ 12 w 131"/>
                  <a:gd name="T23" fmla="*/ 170 h 259"/>
                  <a:gd name="T24" fmla="*/ 5 w 131"/>
                  <a:gd name="T25" fmla="*/ 212 h 259"/>
                  <a:gd name="T26" fmla="*/ 17 w 131"/>
                  <a:gd name="T27" fmla="*/ 246 h 259"/>
                  <a:gd name="T28" fmla="*/ 48 w 131"/>
                  <a:gd name="T29" fmla="*/ 254 h 259"/>
                  <a:gd name="T30" fmla="*/ 66 w 131"/>
                  <a:gd name="T31" fmla="*/ 247 h 259"/>
                  <a:gd name="T32" fmla="*/ 92 w 131"/>
                  <a:gd name="T33" fmla="*/ 173 h 259"/>
                  <a:gd name="T34" fmla="*/ 111 w 131"/>
                  <a:gd name="T35" fmla="*/ 104 h 259"/>
                  <a:gd name="T36" fmla="*/ 114 w 131"/>
                  <a:gd name="T37" fmla="*/ 84 h 259"/>
                  <a:gd name="T38" fmla="*/ 119 w 131"/>
                  <a:gd name="T39" fmla="*/ 73 h 259"/>
                  <a:gd name="T40" fmla="*/ 130 w 131"/>
                  <a:gd name="T41" fmla="*/ 71 h 259"/>
                  <a:gd name="T42" fmla="*/ 123 w 131"/>
                  <a:gd name="T43" fmla="*/ 38 h 259"/>
                  <a:gd name="T44" fmla="*/ 110 w 131"/>
                  <a:gd name="T45" fmla="*/ 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 h="259">
                    <a:moveTo>
                      <a:pt x="110" y="8"/>
                    </a:moveTo>
                    <a:cubicBezTo>
                      <a:pt x="108" y="0"/>
                      <a:pt x="106" y="12"/>
                      <a:pt x="104" y="14"/>
                    </a:cubicBezTo>
                    <a:cubicBezTo>
                      <a:pt x="102" y="16"/>
                      <a:pt x="101" y="22"/>
                      <a:pt x="101" y="26"/>
                    </a:cubicBezTo>
                    <a:cubicBezTo>
                      <a:pt x="102" y="30"/>
                      <a:pt x="95" y="34"/>
                      <a:pt x="91" y="34"/>
                    </a:cubicBezTo>
                    <a:cubicBezTo>
                      <a:pt x="87" y="33"/>
                      <a:pt x="80" y="36"/>
                      <a:pt x="82" y="42"/>
                    </a:cubicBezTo>
                    <a:cubicBezTo>
                      <a:pt x="84" y="48"/>
                      <a:pt x="79" y="46"/>
                      <a:pt x="82" y="51"/>
                    </a:cubicBezTo>
                    <a:cubicBezTo>
                      <a:pt x="84" y="56"/>
                      <a:pt x="76" y="62"/>
                      <a:pt x="68" y="62"/>
                    </a:cubicBezTo>
                    <a:cubicBezTo>
                      <a:pt x="61" y="63"/>
                      <a:pt x="52" y="76"/>
                      <a:pt x="44" y="75"/>
                    </a:cubicBezTo>
                    <a:cubicBezTo>
                      <a:pt x="36" y="74"/>
                      <a:pt x="28" y="80"/>
                      <a:pt x="22" y="79"/>
                    </a:cubicBezTo>
                    <a:cubicBezTo>
                      <a:pt x="15" y="78"/>
                      <a:pt x="19" y="93"/>
                      <a:pt x="14" y="102"/>
                    </a:cubicBezTo>
                    <a:cubicBezTo>
                      <a:pt x="9" y="112"/>
                      <a:pt x="12" y="123"/>
                      <a:pt x="16" y="134"/>
                    </a:cubicBezTo>
                    <a:cubicBezTo>
                      <a:pt x="21" y="146"/>
                      <a:pt x="25" y="155"/>
                      <a:pt x="12" y="170"/>
                    </a:cubicBezTo>
                    <a:cubicBezTo>
                      <a:pt x="0" y="185"/>
                      <a:pt x="1" y="202"/>
                      <a:pt x="5" y="212"/>
                    </a:cubicBezTo>
                    <a:cubicBezTo>
                      <a:pt x="10" y="223"/>
                      <a:pt x="10" y="238"/>
                      <a:pt x="17" y="246"/>
                    </a:cubicBezTo>
                    <a:cubicBezTo>
                      <a:pt x="24" y="253"/>
                      <a:pt x="42" y="259"/>
                      <a:pt x="48" y="254"/>
                    </a:cubicBezTo>
                    <a:cubicBezTo>
                      <a:pt x="54" y="248"/>
                      <a:pt x="60" y="254"/>
                      <a:pt x="66" y="247"/>
                    </a:cubicBezTo>
                    <a:cubicBezTo>
                      <a:pt x="73" y="239"/>
                      <a:pt x="83" y="199"/>
                      <a:pt x="92" y="173"/>
                    </a:cubicBezTo>
                    <a:cubicBezTo>
                      <a:pt x="101" y="146"/>
                      <a:pt x="112" y="111"/>
                      <a:pt x="111" y="104"/>
                    </a:cubicBezTo>
                    <a:cubicBezTo>
                      <a:pt x="110" y="97"/>
                      <a:pt x="118" y="92"/>
                      <a:pt x="114" y="84"/>
                    </a:cubicBezTo>
                    <a:cubicBezTo>
                      <a:pt x="111" y="76"/>
                      <a:pt x="115" y="67"/>
                      <a:pt x="119" y="73"/>
                    </a:cubicBezTo>
                    <a:cubicBezTo>
                      <a:pt x="123" y="79"/>
                      <a:pt x="128" y="79"/>
                      <a:pt x="130" y="71"/>
                    </a:cubicBezTo>
                    <a:cubicBezTo>
                      <a:pt x="131" y="63"/>
                      <a:pt x="123" y="50"/>
                      <a:pt x="123" y="38"/>
                    </a:cubicBezTo>
                    <a:cubicBezTo>
                      <a:pt x="122" y="26"/>
                      <a:pt x="112" y="14"/>
                      <a:pt x="110" y="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3" name="Freeform 1614">
                <a:extLst>
                  <a:ext uri="{FF2B5EF4-FFF2-40B4-BE49-F238E27FC236}">
                    <a16:creationId xmlns:a16="http://schemas.microsoft.com/office/drawing/2014/main" id="{23053C67-6CB9-4EF6-9820-4CCE5D1D0538}"/>
                  </a:ext>
                </a:extLst>
              </p:cNvPr>
              <p:cNvSpPr>
                <a:spLocks/>
              </p:cNvSpPr>
              <p:nvPr/>
            </p:nvSpPr>
            <p:spPr bwMode="auto">
              <a:xfrm>
                <a:off x="5018265" y="3163993"/>
                <a:ext cx="414352" cy="425464"/>
              </a:xfrm>
              <a:custGeom>
                <a:avLst/>
                <a:gdLst>
                  <a:gd name="T0" fmla="*/ 288 w 323"/>
                  <a:gd name="T1" fmla="*/ 159 h 339"/>
                  <a:gd name="T2" fmla="*/ 289 w 323"/>
                  <a:gd name="T3" fmla="*/ 147 h 339"/>
                  <a:gd name="T4" fmla="*/ 284 w 323"/>
                  <a:gd name="T5" fmla="*/ 141 h 339"/>
                  <a:gd name="T6" fmla="*/ 291 w 323"/>
                  <a:gd name="T7" fmla="*/ 125 h 339"/>
                  <a:gd name="T8" fmla="*/ 296 w 323"/>
                  <a:gd name="T9" fmla="*/ 111 h 339"/>
                  <a:gd name="T10" fmla="*/ 304 w 323"/>
                  <a:gd name="T11" fmla="*/ 83 h 339"/>
                  <a:gd name="T12" fmla="*/ 318 w 323"/>
                  <a:gd name="T13" fmla="*/ 68 h 339"/>
                  <a:gd name="T14" fmla="*/ 317 w 323"/>
                  <a:gd name="T15" fmla="*/ 50 h 339"/>
                  <a:gd name="T16" fmla="*/ 319 w 323"/>
                  <a:gd name="T17" fmla="*/ 35 h 339"/>
                  <a:gd name="T18" fmla="*/ 290 w 323"/>
                  <a:gd name="T19" fmla="*/ 20 h 339"/>
                  <a:gd name="T20" fmla="*/ 269 w 323"/>
                  <a:gd name="T21" fmla="*/ 19 h 339"/>
                  <a:gd name="T22" fmla="*/ 257 w 323"/>
                  <a:gd name="T23" fmla="*/ 6 h 339"/>
                  <a:gd name="T24" fmla="*/ 244 w 323"/>
                  <a:gd name="T25" fmla="*/ 8 h 339"/>
                  <a:gd name="T26" fmla="*/ 210 w 323"/>
                  <a:gd name="T27" fmla="*/ 8 h 339"/>
                  <a:gd name="T28" fmla="*/ 178 w 323"/>
                  <a:gd name="T29" fmla="*/ 14 h 339"/>
                  <a:gd name="T30" fmla="*/ 139 w 323"/>
                  <a:gd name="T31" fmla="*/ 19 h 339"/>
                  <a:gd name="T32" fmla="*/ 106 w 323"/>
                  <a:gd name="T33" fmla="*/ 24 h 339"/>
                  <a:gd name="T34" fmla="*/ 103 w 323"/>
                  <a:gd name="T35" fmla="*/ 54 h 339"/>
                  <a:gd name="T36" fmla="*/ 84 w 323"/>
                  <a:gd name="T37" fmla="*/ 109 h 339"/>
                  <a:gd name="T38" fmla="*/ 67 w 323"/>
                  <a:gd name="T39" fmla="*/ 158 h 339"/>
                  <a:gd name="T40" fmla="*/ 50 w 323"/>
                  <a:gd name="T41" fmla="*/ 181 h 339"/>
                  <a:gd name="T42" fmla="*/ 28 w 323"/>
                  <a:gd name="T43" fmla="*/ 181 h 339"/>
                  <a:gd name="T44" fmla="*/ 0 w 323"/>
                  <a:gd name="T45" fmla="*/ 189 h 339"/>
                  <a:gd name="T46" fmla="*/ 6 w 323"/>
                  <a:gd name="T47" fmla="*/ 210 h 339"/>
                  <a:gd name="T48" fmla="*/ 73 w 323"/>
                  <a:gd name="T49" fmla="*/ 205 h 339"/>
                  <a:gd name="T50" fmla="*/ 84 w 323"/>
                  <a:gd name="T51" fmla="*/ 233 h 339"/>
                  <a:gd name="T52" fmla="*/ 119 w 323"/>
                  <a:gd name="T53" fmla="*/ 241 h 339"/>
                  <a:gd name="T54" fmla="*/ 140 w 323"/>
                  <a:gd name="T55" fmla="*/ 225 h 339"/>
                  <a:gd name="T56" fmla="*/ 160 w 323"/>
                  <a:gd name="T57" fmla="*/ 231 h 339"/>
                  <a:gd name="T58" fmla="*/ 161 w 323"/>
                  <a:gd name="T59" fmla="*/ 271 h 339"/>
                  <a:gd name="T60" fmla="*/ 170 w 323"/>
                  <a:gd name="T61" fmla="*/ 299 h 339"/>
                  <a:gd name="T62" fmla="*/ 195 w 323"/>
                  <a:gd name="T63" fmla="*/ 292 h 339"/>
                  <a:gd name="T64" fmla="*/ 204 w 323"/>
                  <a:gd name="T65" fmla="*/ 297 h 339"/>
                  <a:gd name="T66" fmla="*/ 220 w 323"/>
                  <a:gd name="T67" fmla="*/ 300 h 339"/>
                  <a:gd name="T68" fmla="*/ 240 w 323"/>
                  <a:gd name="T69" fmla="*/ 314 h 339"/>
                  <a:gd name="T70" fmla="*/ 254 w 323"/>
                  <a:gd name="T71" fmla="*/ 308 h 339"/>
                  <a:gd name="T72" fmla="*/ 277 w 323"/>
                  <a:gd name="T73" fmla="*/ 321 h 339"/>
                  <a:gd name="T74" fmla="*/ 296 w 323"/>
                  <a:gd name="T75" fmla="*/ 336 h 339"/>
                  <a:gd name="T76" fmla="*/ 297 w 323"/>
                  <a:gd name="T77" fmla="*/ 316 h 339"/>
                  <a:gd name="T78" fmla="*/ 274 w 323"/>
                  <a:gd name="T79" fmla="*/ 306 h 339"/>
                  <a:gd name="T80" fmla="*/ 278 w 323"/>
                  <a:gd name="T81" fmla="*/ 270 h 339"/>
                  <a:gd name="T82" fmla="*/ 285 w 323"/>
                  <a:gd name="T83" fmla="*/ 249 h 339"/>
                  <a:gd name="T84" fmla="*/ 307 w 323"/>
                  <a:gd name="T85" fmla="*/ 245 h 339"/>
                  <a:gd name="T86" fmla="*/ 296 w 323"/>
                  <a:gd name="T87" fmla="*/ 2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39">
                    <a:moveTo>
                      <a:pt x="296" y="224"/>
                    </a:moveTo>
                    <a:cubicBezTo>
                      <a:pt x="287" y="219"/>
                      <a:pt x="284" y="160"/>
                      <a:pt x="288" y="159"/>
                    </a:cubicBezTo>
                    <a:cubicBezTo>
                      <a:pt x="288" y="158"/>
                      <a:pt x="289" y="159"/>
                      <a:pt x="289" y="160"/>
                    </a:cubicBezTo>
                    <a:cubicBezTo>
                      <a:pt x="289" y="147"/>
                      <a:pt x="289" y="147"/>
                      <a:pt x="289" y="147"/>
                    </a:cubicBezTo>
                    <a:cubicBezTo>
                      <a:pt x="289" y="147"/>
                      <a:pt x="288" y="147"/>
                      <a:pt x="287" y="147"/>
                    </a:cubicBezTo>
                    <a:cubicBezTo>
                      <a:pt x="286" y="146"/>
                      <a:pt x="284" y="145"/>
                      <a:pt x="284" y="141"/>
                    </a:cubicBezTo>
                    <a:cubicBezTo>
                      <a:pt x="284" y="137"/>
                      <a:pt x="288" y="136"/>
                      <a:pt x="288" y="136"/>
                    </a:cubicBezTo>
                    <a:cubicBezTo>
                      <a:pt x="288" y="136"/>
                      <a:pt x="287" y="127"/>
                      <a:pt x="291" y="125"/>
                    </a:cubicBezTo>
                    <a:cubicBezTo>
                      <a:pt x="292" y="125"/>
                      <a:pt x="293" y="124"/>
                      <a:pt x="293" y="123"/>
                    </a:cubicBezTo>
                    <a:cubicBezTo>
                      <a:pt x="296" y="120"/>
                      <a:pt x="296" y="115"/>
                      <a:pt x="296" y="111"/>
                    </a:cubicBezTo>
                    <a:cubicBezTo>
                      <a:pt x="296" y="105"/>
                      <a:pt x="298" y="100"/>
                      <a:pt x="300" y="95"/>
                    </a:cubicBezTo>
                    <a:cubicBezTo>
                      <a:pt x="302" y="91"/>
                      <a:pt x="301" y="85"/>
                      <a:pt x="304" y="83"/>
                    </a:cubicBezTo>
                    <a:cubicBezTo>
                      <a:pt x="307" y="80"/>
                      <a:pt x="307" y="74"/>
                      <a:pt x="311" y="73"/>
                    </a:cubicBezTo>
                    <a:cubicBezTo>
                      <a:pt x="314" y="72"/>
                      <a:pt x="318" y="70"/>
                      <a:pt x="318" y="68"/>
                    </a:cubicBezTo>
                    <a:cubicBezTo>
                      <a:pt x="318" y="66"/>
                      <a:pt x="323" y="62"/>
                      <a:pt x="323" y="59"/>
                    </a:cubicBezTo>
                    <a:cubicBezTo>
                      <a:pt x="323" y="55"/>
                      <a:pt x="317" y="55"/>
                      <a:pt x="317" y="50"/>
                    </a:cubicBezTo>
                    <a:cubicBezTo>
                      <a:pt x="317" y="46"/>
                      <a:pt x="319" y="35"/>
                      <a:pt x="319" y="35"/>
                    </a:cubicBezTo>
                    <a:cubicBezTo>
                      <a:pt x="319" y="35"/>
                      <a:pt x="319" y="35"/>
                      <a:pt x="319" y="35"/>
                    </a:cubicBezTo>
                    <a:cubicBezTo>
                      <a:pt x="311" y="27"/>
                      <a:pt x="301" y="19"/>
                      <a:pt x="299" y="18"/>
                    </a:cubicBezTo>
                    <a:cubicBezTo>
                      <a:pt x="295" y="16"/>
                      <a:pt x="290" y="20"/>
                      <a:pt x="290" y="20"/>
                    </a:cubicBezTo>
                    <a:cubicBezTo>
                      <a:pt x="290" y="20"/>
                      <a:pt x="284" y="15"/>
                      <a:pt x="280" y="19"/>
                    </a:cubicBezTo>
                    <a:cubicBezTo>
                      <a:pt x="276" y="23"/>
                      <a:pt x="269" y="19"/>
                      <a:pt x="269" y="19"/>
                    </a:cubicBezTo>
                    <a:cubicBezTo>
                      <a:pt x="269" y="19"/>
                      <a:pt x="264" y="16"/>
                      <a:pt x="262" y="10"/>
                    </a:cubicBezTo>
                    <a:cubicBezTo>
                      <a:pt x="261" y="8"/>
                      <a:pt x="259" y="7"/>
                      <a:pt x="257" y="6"/>
                    </a:cubicBezTo>
                    <a:cubicBezTo>
                      <a:pt x="257" y="6"/>
                      <a:pt x="257" y="6"/>
                      <a:pt x="257" y="6"/>
                    </a:cubicBezTo>
                    <a:cubicBezTo>
                      <a:pt x="244" y="8"/>
                      <a:pt x="244" y="8"/>
                      <a:pt x="244" y="8"/>
                    </a:cubicBezTo>
                    <a:cubicBezTo>
                      <a:pt x="244" y="8"/>
                      <a:pt x="228" y="0"/>
                      <a:pt x="225" y="6"/>
                    </a:cubicBezTo>
                    <a:cubicBezTo>
                      <a:pt x="221" y="13"/>
                      <a:pt x="218" y="8"/>
                      <a:pt x="210" y="8"/>
                    </a:cubicBezTo>
                    <a:cubicBezTo>
                      <a:pt x="203" y="8"/>
                      <a:pt x="196" y="12"/>
                      <a:pt x="192" y="14"/>
                    </a:cubicBezTo>
                    <a:cubicBezTo>
                      <a:pt x="188" y="16"/>
                      <a:pt x="181" y="12"/>
                      <a:pt x="178" y="14"/>
                    </a:cubicBezTo>
                    <a:cubicBezTo>
                      <a:pt x="175" y="16"/>
                      <a:pt x="172" y="26"/>
                      <a:pt x="172" y="26"/>
                    </a:cubicBezTo>
                    <a:cubicBezTo>
                      <a:pt x="139" y="19"/>
                      <a:pt x="139" y="19"/>
                      <a:pt x="139" y="19"/>
                    </a:cubicBezTo>
                    <a:cubicBezTo>
                      <a:pt x="139" y="19"/>
                      <a:pt x="132" y="10"/>
                      <a:pt x="125" y="10"/>
                    </a:cubicBezTo>
                    <a:cubicBezTo>
                      <a:pt x="117" y="10"/>
                      <a:pt x="106" y="24"/>
                      <a:pt x="106" y="24"/>
                    </a:cubicBezTo>
                    <a:cubicBezTo>
                      <a:pt x="106" y="35"/>
                      <a:pt x="106" y="35"/>
                      <a:pt x="106" y="35"/>
                    </a:cubicBezTo>
                    <a:cubicBezTo>
                      <a:pt x="107" y="43"/>
                      <a:pt x="106" y="50"/>
                      <a:pt x="103" y="54"/>
                    </a:cubicBezTo>
                    <a:cubicBezTo>
                      <a:pt x="100" y="59"/>
                      <a:pt x="97" y="61"/>
                      <a:pt x="97" y="72"/>
                    </a:cubicBezTo>
                    <a:cubicBezTo>
                      <a:pt x="97" y="83"/>
                      <a:pt x="84" y="101"/>
                      <a:pt x="84" y="109"/>
                    </a:cubicBezTo>
                    <a:cubicBezTo>
                      <a:pt x="84" y="118"/>
                      <a:pt x="69" y="124"/>
                      <a:pt x="69" y="129"/>
                    </a:cubicBezTo>
                    <a:cubicBezTo>
                      <a:pt x="69" y="134"/>
                      <a:pt x="67" y="146"/>
                      <a:pt x="67" y="158"/>
                    </a:cubicBezTo>
                    <a:cubicBezTo>
                      <a:pt x="67" y="170"/>
                      <a:pt x="61" y="161"/>
                      <a:pt x="61" y="172"/>
                    </a:cubicBezTo>
                    <a:cubicBezTo>
                      <a:pt x="61" y="182"/>
                      <a:pt x="55" y="176"/>
                      <a:pt x="50" y="181"/>
                    </a:cubicBezTo>
                    <a:cubicBezTo>
                      <a:pt x="45" y="187"/>
                      <a:pt x="42" y="188"/>
                      <a:pt x="42" y="182"/>
                    </a:cubicBezTo>
                    <a:cubicBezTo>
                      <a:pt x="42" y="177"/>
                      <a:pt x="35" y="176"/>
                      <a:pt x="28" y="181"/>
                    </a:cubicBezTo>
                    <a:cubicBezTo>
                      <a:pt x="22" y="187"/>
                      <a:pt x="19" y="181"/>
                      <a:pt x="16" y="180"/>
                    </a:cubicBezTo>
                    <a:cubicBezTo>
                      <a:pt x="14" y="180"/>
                      <a:pt x="7" y="184"/>
                      <a:pt x="0" y="189"/>
                    </a:cubicBezTo>
                    <a:cubicBezTo>
                      <a:pt x="3" y="196"/>
                      <a:pt x="5" y="203"/>
                      <a:pt x="6" y="208"/>
                    </a:cubicBezTo>
                    <a:cubicBezTo>
                      <a:pt x="6" y="209"/>
                      <a:pt x="6" y="210"/>
                      <a:pt x="6" y="210"/>
                    </a:cubicBezTo>
                    <a:cubicBezTo>
                      <a:pt x="10" y="208"/>
                      <a:pt x="14" y="205"/>
                      <a:pt x="16" y="205"/>
                    </a:cubicBezTo>
                    <a:cubicBezTo>
                      <a:pt x="22" y="204"/>
                      <a:pt x="73" y="205"/>
                      <a:pt x="73" y="205"/>
                    </a:cubicBezTo>
                    <a:cubicBezTo>
                      <a:pt x="73" y="205"/>
                      <a:pt x="78" y="213"/>
                      <a:pt x="77" y="220"/>
                    </a:cubicBezTo>
                    <a:cubicBezTo>
                      <a:pt x="75" y="227"/>
                      <a:pt x="80" y="224"/>
                      <a:pt x="84" y="233"/>
                    </a:cubicBezTo>
                    <a:cubicBezTo>
                      <a:pt x="88" y="242"/>
                      <a:pt x="91" y="246"/>
                      <a:pt x="99" y="244"/>
                    </a:cubicBezTo>
                    <a:cubicBezTo>
                      <a:pt x="106" y="242"/>
                      <a:pt x="116" y="240"/>
                      <a:pt x="119" y="241"/>
                    </a:cubicBezTo>
                    <a:cubicBezTo>
                      <a:pt x="122" y="242"/>
                      <a:pt x="121" y="228"/>
                      <a:pt x="126" y="225"/>
                    </a:cubicBezTo>
                    <a:cubicBezTo>
                      <a:pt x="131" y="223"/>
                      <a:pt x="140" y="225"/>
                      <a:pt x="140" y="225"/>
                    </a:cubicBezTo>
                    <a:cubicBezTo>
                      <a:pt x="140" y="225"/>
                      <a:pt x="141" y="229"/>
                      <a:pt x="149" y="229"/>
                    </a:cubicBezTo>
                    <a:cubicBezTo>
                      <a:pt x="156" y="229"/>
                      <a:pt x="160" y="226"/>
                      <a:pt x="160" y="231"/>
                    </a:cubicBezTo>
                    <a:cubicBezTo>
                      <a:pt x="160" y="237"/>
                      <a:pt x="161" y="243"/>
                      <a:pt x="163" y="246"/>
                    </a:cubicBezTo>
                    <a:cubicBezTo>
                      <a:pt x="166" y="248"/>
                      <a:pt x="157" y="267"/>
                      <a:pt x="161" y="271"/>
                    </a:cubicBezTo>
                    <a:cubicBezTo>
                      <a:pt x="165" y="274"/>
                      <a:pt x="170" y="281"/>
                      <a:pt x="170" y="285"/>
                    </a:cubicBezTo>
                    <a:cubicBezTo>
                      <a:pt x="169" y="289"/>
                      <a:pt x="167" y="298"/>
                      <a:pt x="170" y="299"/>
                    </a:cubicBezTo>
                    <a:cubicBezTo>
                      <a:pt x="173" y="299"/>
                      <a:pt x="174" y="294"/>
                      <a:pt x="179" y="294"/>
                    </a:cubicBezTo>
                    <a:cubicBezTo>
                      <a:pt x="185" y="294"/>
                      <a:pt x="189" y="295"/>
                      <a:pt x="195" y="292"/>
                    </a:cubicBezTo>
                    <a:cubicBezTo>
                      <a:pt x="197" y="292"/>
                      <a:pt x="198" y="292"/>
                      <a:pt x="199" y="293"/>
                    </a:cubicBezTo>
                    <a:cubicBezTo>
                      <a:pt x="202" y="294"/>
                      <a:pt x="204" y="297"/>
                      <a:pt x="204" y="297"/>
                    </a:cubicBezTo>
                    <a:cubicBezTo>
                      <a:pt x="204" y="297"/>
                      <a:pt x="206" y="303"/>
                      <a:pt x="209" y="301"/>
                    </a:cubicBezTo>
                    <a:cubicBezTo>
                      <a:pt x="212" y="299"/>
                      <a:pt x="221" y="297"/>
                      <a:pt x="220" y="300"/>
                    </a:cubicBezTo>
                    <a:cubicBezTo>
                      <a:pt x="219" y="303"/>
                      <a:pt x="222" y="310"/>
                      <a:pt x="225" y="309"/>
                    </a:cubicBezTo>
                    <a:cubicBezTo>
                      <a:pt x="228" y="307"/>
                      <a:pt x="236" y="314"/>
                      <a:pt x="240" y="314"/>
                    </a:cubicBezTo>
                    <a:cubicBezTo>
                      <a:pt x="244" y="314"/>
                      <a:pt x="248" y="314"/>
                      <a:pt x="248" y="311"/>
                    </a:cubicBezTo>
                    <a:cubicBezTo>
                      <a:pt x="248" y="309"/>
                      <a:pt x="253" y="305"/>
                      <a:pt x="254" y="308"/>
                    </a:cubicBezTo>
                    <a:cubicBezTo>
                      <a:pt x="256" y="311"/>
                      <a:pt x="260" y="318"/>
                      <a:pt x="264" y="318"/>
                    </a:cubicBezTo>
                    <a:cubicBezTo>
                      <a:pt x="267" y="318"/>
                      <a:pt x="277" y="318"/>
                      <a:pt x="277" y="321"/>
                    </a:cubicBezTo>
                    <a:cubicBezTo>
                      <a:pt x="277" y="325"/>
                      <a:pt x="280" y="333"/>
                      <a:pt x="284" y="336"/>
                    </a:cubicBezTo>
                    <a:cubicBezTo>
                      <a:pt x="288" y="339"/>
                      <a:pt x="296" y="336"/>
                      <a:pt x="296" y="336"/>
                    </a:cubicBezTo>
                    <a:cubicBezTo>
                      <a:pt x="296" y="336"/>
                      <a:pt x="300" y="334"/>
                      <a:pt x="300" y="328"/>
                    </a:cubicBezTo>
                    <a:cubicBezTo>
                      <a:pt x="300" y="323"/>
                      <a:pt x="300" y="316"/>
                      <a:pt x="297" y="316"/>
                    </a:cubicBezTo>
                    <a:cubicBezTo>
                      <a:pt x="295" y="316"/>
                      <a:pt x="291" y="321"/>
                      <a:pt x="285" y="320"/>
                    </a:cubicBezTo>
                    <a:cubicBezTo>
                      <a:pt x="280" y="318"/>
                      <a:pt x="276" y="307"/>
                      <a:pt x="274" y="306"/>
                    </a:cubicBezTo>
                    <a:cubicBezTo>
                      <a:pt x="271" y="304"/>
                      <a:pt x="278" y="294"/>
                      <a:pt x="278" y="289"/>
                    </a:cubicBezTo>
                    <a:cubicBezTo>
                      <a:pt x="278" y="285"/>
                      <a:pt x="282" y="271"/>
                      <a:pt x="278" y="270"/>
                    </a:cubicBezTo>
                    <a:cubicBezTo>
                      <a:pt x="275" y="268"/>
                      <a:pt x="277" y="263"/>
                      <a:pt x="281" y="260"/>
                    </a:cubicBezTo>
                    <a:cubicBezTo>
                      <a:pt x="285" y="257"/>
                      <a:pt x="279" y="249"/>
                      <a:pt x="285" y="249"/>
                    </a:cubicBezTo>
                    <a:cubicBezTo>
                      <a:pt x="291" y="249"/>
                      <a:pt x="303" y="249"/>
                      <a:pt x="307" y="245"/>
                    </a:cubicBezTo>
                    <a:cubicBezTo>
                      <a:pt x="307" y="245"/>
                      <a:pt x="307" y="245"/>
                      <a:pt x="307" y="245"/>
                    </a:cubicBezTo>
                    <a:cubicBezTo>
                      <a:pt x="308" y="244"/>
                      <a:pt x="308" y="243"/>
                      <a:pt x="309" y="242"/>
                    </a:cubicBezTo>
                    <a:cubicBezTo>
                      <a:pt x="304" y="235"/>
                      <a:pt x="300" y="227"/>
                      <a:pt x="296" y="22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4" name="Freeform 1615">
                <a:extLst>
                  <a:ext uri="{FF2B5EF4-FFF2-40B4-BE49-F238E27FC236}">
                    <a16:creationId xmlns:a16="http://schemas.microsoft.com/office/drawing/2014/main" id="{590EA3FA-0654-4B93-B2A0-D00E565092FE}"/>
                  </a:ext>
                </a:extLst>
              </p:cNvPr>
              <p:cNvSpPr>
                <a:spLocks/>
              </p:cNvSpPr>
              <p:nvPr/>
            </p:nvSpPr>
            <p:spPr bwMode="auto">
              <a:xfrm>
                <a:off x="5386578" y="3340211"/>
                <a:ext cx="36514" cy="47627"/>
              </a:xfrm>
              <a:custGeom>
                <a:avLst/>
                <a:gdLst>
                  <a:gd name="T0" fmla="*/ 2 w 29"/>
                  <a:gd name="T1" fmla="*/ 19 h 38"/>
                  <a:gd name="T2" fmla="*/ 7 w 29"/>
                  <a:gd name="T3" fmla="*/ 38 h 38"/>
                  <a:gd name="T4" fmla="*/ 14 w 29"/>
                  <a:gd name="T5" fmla="*/ 33 h 38"/>
                  <a:gd name="T6" fmla="*/ 29 w 29"/>
                  <a:gd name="T7" fmla="*/ 12 h 38"/>
                  <a:gd name="T8" fmla="*/ 24 w 29"/>
                  <a:gd name="T9" fmla="*/ 10 h 38"/>
                  <a:gd name="T10" fmla="*/ 24 w 29"/>
                  <a:gd name="T11" fmla="*/ 0 h 38"/>
                  <a:gd name="T12" fmla="*/ 15 w 29"/>
                  <a:gd name="T13" fmla="*/ 1 h 38"/>
                  <a:gd name="T14" fmla="*/ 6 w 29"/>
                  <a:gd name="T15" fmla="*/ 6 h 38"/>
                  <a:gd name="T16" fmla="*/ 0 w 29"/>
                  <a:gd name="T17" fmla="*/ 6 h 38"/>
                  <a:gd name="T18" fmla="*/ 2 w 29"/>
                  <a:gd name="T19" fmla="*/ 6 h 38"/>
                  <a:gd name="T20" fmla="*/ 2 w 29"/>
                  <a:gd name="T21"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8">
                    <a:moveTo>
                      <a:pt x="2" y="19"/>
                    </a:moveTo>
                    <a:cubicBezTo>
                      <a:pt x="4" y="22"/>
                      <a:pt x="5" y="30"/>
                      <a:pt x="7" y="38"/>
                    </a:cubicBezTo>
                    <a:cubicBezTo>
                      <a:pt x="10" y="35"/>
                      <a:pt x="13" y="34"/>
                      <a:pt x="14" y="33"/>
                    </a:cubicBezTo>
                    <a:cubicBezTo>
                      <a:pt x="19" y="31"/>
                      <a:pt x="29" y="12"/>
                      <a:pt x="29" y="12"/>
                    </a:cubicBezTo>
                    <a:cubicBezTo>
                      <a:pt x="24" y="10"/>
                      <a:pt x="24" y="10"/>
                      <a:pt x="24" y="10"/>
                    </a:cubicBezTo>
                    <a:cubicBezTo>
                      <a:pt x="24" y="10"/>
                      <a:pt x="25" y="6"/>
                      <a:pt x="24" y="0"/>
                    </a:cubicBezTo>
                    <a:cubicBezTo>
                      <a:pt x="20" y="1"/>
                      <a:pt x="15" y="1"/>
                      <a:pt x="15" y="1"/>
                    </a:cubicBezTo>
                    <a:cubicBezTo>
                      <a:pt x="15" y="1"/>
                      <a:pt x="16" y="8"/>
                      <a:pt x="6" y="6"/>
                    </a:cubicBezTo>
                    <a:cubicBezTo>
                      <a:pt x="5" y="6"/>
                      <a:pt x="3" y="6"/>
                      <a:pt x="0" y="6"/>
                    </a:cubicBezTo>
                    <a:cubicBezTo>
                      <a:pt x="1" y="6"/>
                      <a:pt x="2" y="6"/>
                      <a:pt x="2" y="6"/>
                    </a:cubicBezTo>
                    <a:lnTo>
                      <a:pt x="2" y="19"/>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5" name="Freeform 1616">
                <a:extLst>
                  <a:ext uri="{FF2B5EF4-FFF2-40B4-BE49-F238E27FC236}">
                    <a16:creationId xmlns:a16="http://schemas.microsoft.com/office/drawing/2014/main" id="{DB3ADAD3-4C15-4DF8-8B95-C95A3F03166A}"/>
                  </a:ext>
                </a:extLst>
              </p:cNvPr>
              <p:cNvSpPr>
                <a:spLocks/>
              </p:cNvSpPr>
              <p:nvPr/>
            </p:nvSpPr>
            <p:spPr bwMode="auto">
              <a:xfrm>
                <a:off x="5408804" y="3524368"/>
                <a:ext cx="242896" cy="377838"/>
              </a:xfrm>
              <a:custGeom>
                <a:avLst/>
                <a:gdLst>
                  <a:gd name="T0" fmla="*/ 187 w 189"/>
                  <a:gd name="T1" fmla="*/ 77 h 302"/>
                  <a:gd name="T2" fmla="*/ 182 w 189"/>
                  <a:gd name="T3" fmla="*/ 43 h 302"/>
                  <a:gd name="T4" fmla="*/ 181 w 189"/>
                  <a:gd name="T5" fmla="*/ 1 h 302"/>
                  <a:gd name="T6" fmla="*/ 181 w 189"/>
                  <a:gd name="T7" fmla="*/ 0 h 302"/>
                  <a:gd name="T8" fmla="*/ 162 w 189"/>
                  <a:gd name="T9" fmla="*/ 10 h 302"/>
                  <a:gd name="T10" fmla="*/ 149 w 189"/>
                  <a:gd name="T11" fmla="*/ 13 h 302"/>
                  <a:gd name="T12" fmla="*/ 139 w 189"/>
                  <a:gd name="T13" fmla="*/ 13 h 302"/>
                  <a:gd name="T14" fmla="*/ 133 w 189"/>
                  <a:gd name="T15" fmla="*/ 20 h 302"/>
                  <a:gd name="T16" fmla="*/ 123 w 189"/>
                  <a:gd name="T17" fmla="*/ 21 h 302"/>
                  <a:gd name="T18" fmla="*/ 108 w 189"/>
                  <a:gd name="T19" fmla="*/ 23 h 302"/>
                  <a:gd name="T20" fmla="*/ 102 w 189"/>
                  <a:gd name="T21" fmla="*/ 17 h 302"/>
                  <a:gd name="T22" fmla="*/ 92 w 189"/>
                  <a:gd name="T23" fmla="*/ 20 h 302"/>
                  <a:gd name="T24" fmla="*/ 82 w 189"/>
                  <a:gd name="T25" fmla="*/ 18 h 302"/>
                  <a:gd name="T26" fmla="*/ 81 w 189"/>
                  <a:gd name="T27" fmla="*/ 25 h 302"/>
                  <a:gd name="T28" fmla="*/ 88 w 189"/>
                  <a:gd name="T29" fmla="*/ 62 h 302"/>
                  <a:gd name="T30" fmla="*/ 99 w 189"/>
                  <a:gd name="T31" fmla="*/ 72 h 302"/>
                  <a:gd name="T32" fmla="*/ 99 w 189"/>
                  <a:gd name="T33" fmla="*/ 90 h 302"/>
                  <a:gd name="T34" fmla="*/ 89 w 189"/>
                  <a:gd name="T35" fmla="*/ 101 h 302"/>
                  <a:gd name="T36" fmla="*/ 88 w 189"/>
                  <a:gd name="T37" fmla="*/ 118 h 302"/>
                  <a:gd name="T38" fmla="*/ 72 w 189"/>
                  <a:gd name="T39" fmla="*/ 96 h 302"/>
                  <a:gd name="T40" fmla="*/ 75 w 189"/>
                  <a:gd name="T41" fmla="*/ 73 h 302"/>
                  <a:gd name="T42" fmla="*/ 61 w 189"/>
                  <a:gd name="T43" fmla="*/ 71 h 302"/>
                  <a:gd name="T44" fmla="*/ 49 w 189"/>
                  <a:gd name="T45" fmla="*/ 63 h 302"/>
                  <a:gd name="T46" fmla="*/ 0 w 189"/>
                  <a:gd name="T47" fmla="*/ 81 h 302"/>
                  <a:gd name="T48" fmla="*/ 4 w 189"/>
                  <a:gd name="T49" fmla="*/ 94 h 302"/>
                  <a:gd name="T50" fmla="*/ 3 w 189"/>
                  <a:gd name="T51" fmla="*/ 94 h 302"/>
                  <a:gd name="T52" fmla="*/ 6 w 189"/>
                  <a:gd name="T53" fmla="*/ 99 h 302"/>
                  <a:gd name="T54" fmla="*/ 28 w 189"/>
                  <a:gd name="T55" fmla="*/ 105 h 302"/>
                  <a:gd name="T56" fmla="*/ 49 w 189"/>
                  <a:gd name="T57" fmla="*/ 112 h 302"/>
                  <a:gd name="T58" fmla="*/ 49 w 189"/>
                  <a:gd name="T59" fmla="*/ 139 h 302"/>
                  <a:gd name="T60" fmla="*/ 45 w 189"/>
                  <a:gd name="T61" fmla="*/ 155 h 302"/>
                  <a:gd name="T62" fmla="*/ 50 w 189"/>
                  <a:gd name="T63" fmla="*/ 168 h 302"/>
                  <a:gd name="T64" fmla="*/ 41 w 189"/>
                  <a:gd name="T65" fmla="*/ 181 h 302"/>
                  <a:gd name="T66" fmla="*/ 36 w 189"/>
                  <a:gd name="T67" fmla="*/ 199 h 302"/>
                  <a:gd name="T68" fmla="*/ 18 w 189"/>
                  <a:gd name="T69" fmla="*/ 216 h 302"/>
                  <a:gd name="T70" fmla="*/ 19 w 189"/>
                  <a:gd name="T71" fmla="*/ 217 h 302"/>
                  <a:gd name="T72" fmla="*/ 30 w 189"/>
                  <a:gd name="T73" fmla="*/ 250 h 302"/>
                  <a:gd name="T74" fmla="*/ 31 w 189"/>
                  <a:gd name="T75" fmla="*/ 282 h 302"/>
                  <a:gd name="T76" fmla="*/ 33 w 189"/>
                  <a:gd name="T77" fmla="*/ 302 h 302"/>
                  <a:gd name="T78" fmla="*/ 46 w 189"/>
                  <a:gd name="T79" fmla="*/ 301 h 302"/>
                  <a:gd name="T80" fmla="*/ 47 w 189"/>
                  <a:gd name="T81" fmla="*/ 293 h 302"/>
                  <a:gd name="T82" fmla="*/ 40 w 189"/>
                  <a:gd name="T83" fmla="*/ 286 h 302"/>
                  <a:gd name="T84" fmla="*/ 68 w 189"/>
                  <a:gd name="T85" fmla="*/ 265 h 302"/>
                  <a:gd name="T86" fmla="*/ 90 w 189"/>
                  <a:gd name="T87" fmla="*/ 252 h 302"/>
                  <a:gd name="T88" fmla="*/ 92 w 189"/>
                  <a:gd name="T89" fmla="*/ 226 h 302"/>
                  <a:gd name="T90" fmla="*/ 89 w 189"/>
                  <a:gd name="T91" fmla="*/ 204 h 302"/>
                  <a:gd name="T92" fmla="*/ 80 w 189"/>
                  <a:gd name="T93" fmla="*/ 181 h 302"/>
                  <a:gd name="T94" fmla="*/ 83 w 189"/>
                  <a:gd name="T95" fmla="*/ 168 h 302"/>
                  <a:gd name="T96" fmla="*/ 91 w 189"/>
                  <a:gd name="T97" fmla="*/ 159 h 302"/>
                  <a:gd name="T98" fmla="*/ 106 w 189"/>
                  <a:gd name="T99" fmla="*/ 149 h 302"/>
                  <a:gd name="T100" fmla="*/ 124 w 189"/>
                  <a:gd name="T101" fmla="*/ 129 h 302"/>
                  <a:gd name="T102" fmla="*/ 159 w 189"/>
                  <a:gd name="T103" fmla="*/ 114 h 302"/>
                  <a:gd name="T104" fmla="*/ 187 w 189"/>
                  <a:gd name="T105" fmla="*/ 7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9" h="302">
                    <a:moveTo>
                      <a:pt x="187" y="77"/>
                    </a:moveTo>
                    <a:cubicBezTo>
                      <a:pt x="185" y="73"/>
                      <a:pt x="181" y="52"/>
                      <a:pt x="182" y="43"/>
                    </a:cubicBezTo>
                    <a:cubicBezTo>
                      <a:pt x="183" y="34"/>
                      <a:pt x="181" y="12"/>
                      <a:pt x="181" y="1"/>
                    </a:cubicBezTo>
                    <a:cubicBezTo>
                      <a:pt x="181" y="1"/>
                      <a:pt x="181" y="0"/>
                      <a:pt x="181" y="0"/>
                    </a:cubicBezTo>
                    <a:cubicBezTo>
                      <a:pt x="172" y="4"/>
                      <a:pt x="163" y="8"/>
                      <a:pt x="162" y="10"/>
                    </a:cubicBezTo>
                    <a:cubicBezTo>
                      <a:pt x="160" y="13"/>
                      <a:pt x="154" y="10"/>
                      <a:pt x="149" y="13"/>
                    </a:cubicBezTo>
                    <a:cubicBezTo>
                      <a:pt x="145" y="17"/>
                      <a:pt x="143" y="14"/>
                      <a:pt x="139" y="13"/>
                    </a:cubicBezTo>
                    <a:cubicBezTo>
                      <a:pt x="135" y="12"/>
                      <a:pt x="134" y="16"/>
                      <a:pt x="133" y="20"/>
                    </a:cubicBezTo>
                    <a:cubicBezTo>
                      <a:pt x="133" y="23"/>
                      <a:pt x="125" y="21"/>
                      <a:pt x="123" y="21"/>
                    </a:cubicBezTo>
                    <a:cubicBezTo>
                      <a:pt x="120" y="20"/>
                      <a:pt x="112" y="23"/>
                      <a:pt x="108" y="23"/>
                    </a:cubicBezTo>
                    <a:cubicBezTo>
                      <a:pt x="104" y="23"/>
                      <a:pt x="107" y="19"/>
                      <a:pt x="102" y="17"/>
                    </a:cubicBezTo>
                    <a:cubicBezTo>
                      <a:pt x="97" y="16"/>
                      <a:pt x="94" y="20"/>
                      <a:pt x="92" y="20"/>
                    </a:cubicBezTo>
                    <a:cubicBezTo>
                      <a:pt x="90" y="20"/>
                      <a:pt x="85" y="19"/>
                      <a:pt x="82" y="18"/>
                    </a:cubicBezTo>
                    <a:cubicBezTo>
                      <a:pt x="81" y="21"/>
                      <a:pt x="81" y="23"/>
                      <a:pt x="81" y="25"/>
                    </a:cubicBezTo>
                    <a:cubicBezTo>
                      <a:pt x="77" y="33"/>
                      <a:pt x="88" y="53"/>
                      <a:pt x="88" y="62"/>
                    </a:cubicBezTo>
                    <a:cubicBezTo>
                      <a:pt x="92" y="65"/>
                      <a:pt x="96" y="69"/>
                      <a:pt x="99" y="72"/>
                    </a:cubicBezTo>
                    <a:cubicBezTo>
                      <a:pt x="104" y="78"/>
                      <a:pt x="99" y="77"/>
                      <a:pt x="99" y="90"/>
                    </a:cubicBezTo>
                    <a:cubicBezTo>
                      <a:pt x="100" y="102"/>
                      <a:pt x="94" y="97"/>
                      <a:pt x="89" y="101"/>
                    </a:cubicBezTo>
                    <a:cubicBezTo>
                      <a:pt x="85" y="106"/>
                      <a:pt x="89" y="115"/>
                      <a:pt x="88" y="118"/>
                    </a:cubicBezTo>
                    <a:cubicBezTo>
                      <a:pt x="87" y="120"/>
                      <a:pt x="73" y="99"/>
                      <a:pt x="72" y="96"/>
                    </a:cubicBezTo>
                    <a:cubicBezTo>
                      <a:pt x="71" y="93"/>
                      <a:pt x="77" y="81"/>
                      <a:pt x="75" y="73"/>
                    </a:cubicBezTo>
                    <a:cubicBezTo>
                      <a:pt x="74" y="66"/>
                      <a:pt x="64" y="71"/>
                      <a:pt x="61" y="71"/>
                    </a:cubicBezTo>
                    <a:cubicBezTo>
                      <a:pt x="58" y="72"/>
                      <a:pt x="51" y="63"/>
                      <a:pt x="49" y="63"/>
                    </a:cubicBezTo>
                    <a:cubicBezTo>
                      <a:pt x="48" y="63"/>
                      <a:pt x="0" y="81"/>
                      <a:pt x="0" y="81"/>
                    </a:cubicBezTo>
                    <a:cubicBezTo>
                      <a:pt x="4" y="94"/>
                      <a:pt x="4" y="94"/>
                      <a:pt x="4" y="94"/>
                    </a:cubicBezTo>
                    <a:cubicBezTo>
                      <a:pt x="3" y="94"/>
                      <a:pt x="3" y="94"/>
                      <a:pt x="3" y="94"/>
                    </a:cubicBezTo>
                    <a:cubicBezTo>
                      <a:pt x="6" y="99"/>
                      <a:pt x="6" y="99"/>
                      <a:pt x="6" y="99"/>
                    </a:cubicBezTo>
                    <a:cubicBezTo>
                      <a:pt x="6" y="99"/>
                      <a:pt x="21" y="100"/>
                      <a:pt x="28" y="105"/>
                    </a:cubicBezTo>
                    <a:cubicBezTo>
                      <a:pt x="35" y="109"/>
                      <a:pt x="46" y="110"/>
                      <a:pt x="49" y="112"/>
                    </a:cubicBezTo>
                    <a:cubicBezTo>
                      <a:pt x="51" y="113"/>
                      <a:pt x="49" y="131"/>
                      <a:pt x="49" y="139"/>
                    </a:cubicBezTo>
                    <a:cubicBezTo>
                      <a:pt x="50" y="148"/>
                      <a:pt x="40" y="150"/>
                      <a:pt x="45" y="155"/>
                    </a:cubicBezTo>
                    <a:cubicBezTo>
                      <a:pt x="49" y="160"/>
                      <a:pt x="47" y="167"/>
                      <a:pt x="50" y="168"/>
                    </a:cubicBezTo>
                    <a:cubicBezTo>
                      <a:pt x="53" y="169"/>
                      <a:pt x="45" y="179"/>
                      <a:pt x="41" y="181"/>
                    </a:cubicBezTo>
                    <a:cubicBezTo>
                      <a:pt x="37" y="184"/>
                      <a:pt x="41" y="192"/>
                      <a:pt x="36" y="199"/>
                    </a:cubicBezTo>
                    <a:cubicBezTo>
                      <a:pt x="33" y="203"/>
                      <a:pt x="24" y="210"/>
                      <a:pt x="18" y="216"/>
                    </a:cubicBezTo>
                    <a:cubicBezTo>
                      <a:pt x="18" y="217"/>
                      <a:pt x="19" y="217"/>
                      <a:pt x="19" y="217"/>
                    </a:cubicBezTo>
                    <a:cubicBezTo>
                      <a:pt x="20" y="220"/>
                      <a:pt x="25" y="247"/>
                      <a:pt x="30" y="250"/>
                    </a:cubicBezTo>
                    <a:cubicBezTo>
                      <a:pt x="34" y="253"/>
                      <a:pt x="32" y="280"/>
                      <a:pt x="31" y="282"/>
                    </a:cubicBezTo>
                    <a:cubicBezTo>
                      <a:pt x="31" y="284"/>
                      <a:pt x="33" y="302"/>
                      <a:pt x="33" y="302"/>
                    </a:cubicBezTo>
                    <a:cubicBezTo>
                      <a:pt x="33" y="302"/>
                      <a:pt x="40" y="301"/>
                      <a:pt x="46" y="301"/>
                    </a:cubicBezTo>
                    <a:cubicBezTo>
                      <a:pt x="47" y="298"/>
                      <a:pt x="47" y="295"/>
                      <a:pt x="47" y="293"/>
                    </a:cubicBezTo>
                    <a:cubicBezTo>
                      <a:pt x="48" y="284"/>
                      <a:pt x="42" y="291"/>
                      <a:pt x="40" y="286"/>
                    </a:cubicBezTo>
                    <a:cubicBezTo>
                      <a:pt x="38" y="281"/>
                      <a:pt x="53" y="271"/>
                      <a:pt x="68" y="265"/>
                    </a:cubicBezTo>
                    <a:cubicBezTo>
                      <a:pt x="83" y="260"/>
                      <a:pt x="88" y="257"/>
                      <a:pt x="90" y="252"/>
                    </a:cubicBezTo>
                    <a:cubicBezTo>
                      <a:pt x="92" y="246"/>
                      <a:pt x="90" y="232"/>
                      <a:pt x="92" y="226"/>
                    </a:cubicBezTo>
                    <a:cubicBezTo>
                      <a:pt x="94" y="220"/>
                      <a:pt x="91" y="217"/>
                      <a:pt x="89" y="204"/>
                    </a:cubicBezTo>
                    <a:cubicBezTo>
                      <a:pt x="87" y="191"/>
                      <a:pt x="82" y="189"/>
                      <a:pt x="80" y="181"/>
                    </a:cubicBezTo>
                    <a:cubicBezTo>
                      <a:pt x="78" y="174"/>
                      <a:pt x="79" y="168"/>
                      <a:pt x="83" y="168"/>
                    </a:cubicBezTo>
                    <a:cubicBezTo>
                      <a:pt x="87" y="168"/>
                      <a:pt x="87" y="166"/>
                      <a:pt x="91" y="159"/>
                    </a:cubicBezTo>
                    <a:cubicBezTo>
                      <a:pt x="95" y="152"/>
                      <a:pt x="99" y="155"/>
                      <a:pt x="106" y="149"/>
                    </a:cubicBezTo>
                    <a:cubicBezTo>
                      <a:pt x="113" y="144"/>
                      <a:pt x="113" y="138"/>
                      <a:pt x="124" y="129"/>
                    </a:cubicBezTo>
                    <a:cubicBezTo>
                      <a:pt x="136" y="120"/>
                      <a:pt x="148" y="121"/>
                      <a:pt x="159" y="114"/>
                    </a:cubicBezTo>
                    <a:cubicBezTo>
                      <a:pt x="170" y="108"/>
                      <a:pt x="189" y="82"/>
                      <a:pt x="187" y="7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6" name="Freeform 1617">
                <a:extLst>
                  <a:ext uri="{FF2B5EF4-FFF2-40B4-BE49-F238E27FC236}">
                    <a16:creationId xmlns:a16="http://schemas.microsoft.com/office/drawing/2014/main" id="{BDFBC2C1-11BA-4D38-8970-F3C577B1B0E0}"/>
                  </a:ext>
                </a:extLst>
              </p:cNvPr>
              <p:cNvSpPr>
                <a:spLocks/>
              </p:cNvSpPr>
              <p:nvPr/>
            </p:nvSpPr>
            <p:spPr bwMode="auto">
              <a:xfrm>
                <a:off x="5396103" y="3308460"/>
                <a:ext cx="246071" cy="244483"/>
              </a:xfrm>
              <a:custGeom>
                <a:avLst/>
                <a:gdLst>
                  <a:gd name="T0" fmla="*/ 179 w 192"/>
                  <a:gd name="T1" fmla="*/ 156 h 195"/>
                  <a:gd name="T2" fmla="*/ 173 w 192"/>
                  <a:gd name="T3" fmla="*/ 138 h 195"/>
                  <a:gd name="T4" fmla="*/ 171 w 192"/>
                  <a:gd name="T5" fmla="*/ 123 h 195"/>
                  <a:gd name="T6" fmla="*/ 174 w 192"/>
                  <a:gd name="T7" fmla="*/ 110 h 195"/>
                  <a:gd name="T8" fmla="*/ 165 w 192"/>
                  <a:gd name="T9" fmla="*/ 95 h 195"/>
                  <a:gd name="T10" fmla="*/ 172 w 192"/>
                  <a:gd name="T11" fmla="*/ 68 h 195"/>
                  <a:gd name="T12" fmla="*/ 143 w 192"/>
                  <a:gd name="T13" fmla="*/ 47 h 195"/>
                  <a:gd name="T14" fmla="*/ 144 w 192"/>
                  <a:gd name="T15" fmla="*/ 37 h 195"/>
                  <a:gd name="T16" fmla="*/ 77 w 192"/>
                  <a:gd name="T17" fmla="*/ 1 h 195"/>
                  <a:gd name="T18" fmla="*/ 69 w 192"/>
                  <a:gd name="T19" fmla="*/ 18 h 195"/>
                  <a:gd name="T20" fmla="*/ 70 w 192"/>
                  <a:gd name="T21" fmla="*/ 29 h 195"/>
                  <a:gd name="T22" fmla="*/ 41 w 192"/>
                  <a:gd name="T23" fmla="*/ 27 h 195"/>
                  <a:gd name="T24" fmla="*/ 41 w 192"/>
                  <a:gd name="T25" fmla="*/ 0 h 195"/>
                  <a:gd name="T26" fmla="*/ 26 w 192"/>
                  <a:gd name="T27" fmla="*/ 1 h 195"/>
                  <a:gd name="T28" fmla="*/ 18 w 192"/>
                  <a:gd name="T29" fmla="*/ 4 h 195"/>
                  <a:gd name="T30" fmla="*/ 21 w 192"/>
                  <a:gd name="T31" fmla="*/ 11 h 195"/>
                  <a:gd name="T32" fmla="*/ 24 w 192"/>
                  <a:gd name="T33" fmla="*/ 23 h 195"/>
                  <a:gd name="T34" fmla="*/ 17 w 192"/>
                  <a:gd name="T35" fmla="*/ 26 h 195"/>
                  <a:gd name="T36" fmla="*/ 17 w 192"/>
                  <a:gd name="T37" fmla="*/ 36 h 195"/>
                  <a:gd name="T38" fmla="*/ 22 w 192"/>
                  <a:gd name="T39" fmla="*/ 38 h 195"/>
                  <a:gd name="T40" fmla="*/ 7 w 192"/>
                  <a:gd name="T41" fmla="*/ 59 h 195"/>
                  <a:gd name="T42" fmla="*/ 0 w 192"/>
                  <a:gd name="T43" fmla="*/ 64 h 195"/>
                  <a:gd name="T44" fmla="*/ 11 w 192"/>
                  <a:gd name="T45" fmla="*/ 97 h 195"/>
                  <a:gd name="T46" fmla="*/ 20 w 192"/>
                  <a:gd name="T47" fmla="*/ 120 h 195"/>
                  <a:gd name="T48" fmla="*/ 24 w 192"/>
                  <a:gd name="T49" fmla="*/ 134 h 195"/>
                  <a:gd name="T50" fmla="*/ 15 w 192"/>
                  <a:gd name="T51" fmla="*/ 127 h 195"/>
                  <a:gd name="T52" fmla="*/ 13 w 192"/>
                  <a:gd name="T53" fmla="*/ 130 h 195"/>
                  <a:gd name="T54" fmla="*/ 13 w 192"/>
                  <a:gd name="T55" fmla="*/ 130 h 195"/>
                  <a:gd name="T56" fmla="*/ 25 w 192"/>
                  <a:gd name="T57" fmla="*/ 138 h 195"/>
                  <a:gd name="T58" fmla="*/ 42 w 192"/>
                  <a:gd name="T59" fmla="*/ 144 h 195"/>
                  <a:gd name="T60" fmla="*/ 64 w 192"/>
                  <a:gd name="T61" fmla="*/ 154 h 195"/>
                  <a:gd name="T62" fmla="*/ 65 w 192"/>
                  <a:gd name="T63" fmla="*/ 156 h 195"/>
                  <a:gd name="T64" fmla="*/ 77 w 192"/>
                  <a:gd name="T65" fmla="*/ 156 h 195"/>
                  <a:gd name="T66" fmla="*/ 80 w 192"/>
                  <a:gd name="T67" fmla="*/ 155 h 195"/>
                  <a:gd name="T68" fmla="*/ 93 w 192"/>
                  <a:gd name="T69" fmla="*/ 190 h 195"/>
                  <a:gd name="T70" fmla="*/ 103 w 192"/>
                  <a:gd name="T71" fmla="*/ 192 h 195"/>
                  <a:gd name="T72" fmla="*/ 113 w 192"/>
                  <a:gd name="T73" fmla="*/ 189 h 195"/>
                  <a:gd name="T74" fmla="*/ 119 w 192"/>
                  <a:gd name="T75" fmla="*/ 195 h 195"/>
                  <a:gd name="T76" fmla="*/ 134 w 192"/>
                  <a:gd name="T77" fmla="*/ 193 h 195"/>
                  <a:gd name="T78" fmla="*/ 144 w 192"/>
                  <a:gd name="T79" fmla="*/ 192 h 195"/>
                  <a:gd name="T80" fmla="*/ 150 w 192"/>
                  <a:gd name="T81" fmla="*/ 185 h 195"/>
                  <a:gd name="T82" fmla="*/ 160 w 192"/>
                  <a:gd name="T83" fmla="*/ 185 h 195"/>
                  <a:gd name="T84" fmla="*/ 173 w 192"/>
                  <a:gd name="T85" fmla="*/ 182 h 195"/>
                  <a:gd name="T86" fmla="*/ 192 w 192"/>
                  <a:gd name="T87" fmla="*/ 172 h 195"/>
                  <a:gd name="T88" fmla="*/ 179 w 192"/>
                  <a:gd name="T89" fmla="*/ 15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195">
                    <a:moveTo>
                      <a:pt x="179" y="156"/>
                    </a:moveTo>
                    <a:cubicBezTo>
                      <a:pt x="179" y="145"/>
                      <a:pt x="172" y="145"/>
                      <a:pt x="173" y="138"/>
                    </a:cubicBezTo>
                    <a:cubicBezTo>
                      <a:pt x="173" y="131"/>
                      <a:pt x="173" y="124"/>
                      <a:pt x="171" y="123"/>
                    </a:cubicBezTo>
                    <a:cubicBezTo>
                      <a:pt x="168" y="123"/>
                      <a:pt x="170" y="116"/>
                      <a:pt x="174" y="110"/>
                    </a:cubicBezTo>
                    <a:cubicBezTo>
                      <a:pt x="178" y="104"/>
                      <a:pt x="166" y="103"/>
                      <a:pt x="165" y="95"/>
                    </a:cubicBezTo>
                    <a:cubicBezTo>
                      <a:pt x="164" y="92"/>
                      <a:pt x="168" y="81"/>
                      <a:pt x="172" y="68"/>
                    </a:cubicBezTo>
                    <a:cubicBezTo>
                      <a:pt x="158" y="58"/>
                      <a:pt x="143" y="47"/>
                      <a:pt x="143" y="47"/>
                    </a:cubicBezTo>
                    <a:cubicBezTo>
                      <a:pt x="144" y="37"/>
                      <a:pt x="144" y="37"/>
                      <a:pt x="144" y="37"/>
                    </a:cubicBezTo>
                    <a:cubicBezTo>
                      <a:pt x="77" y="1"/>
                      <a:pt x="77" y="1"/>
                      <a:pt x="77" y="1"/>
                    </a:cubicBezTo>
                    <a:cubicBezTo>
                      <a:pt x="77" y="9"/>
                      <a:pt x="73" y="16"/>
                      <a:pt x="69" y="18"/>
                    </a:cubicBezTo>
                    <a:cubicBezTo>
                      <a:pt x="63" y="20"/>
                      <a:pt x="76" y="28"/>
                      <a:pt x="70" y="29"/>
                    </a:cubicBezTo>
                    <a:cubicBezTo>
                      <a:pt x="64" y="30"/>
                      <a:pt x="51" y="23"/>
                      <a:pt x="41" y="27"/>
                    </a:cubicBezTo>
                    <a:cubicBezTo>
                      <a:pt x="35" y="30"/>
                      <a:pt x="36" y="14"/>
                      <a:pt x="41" y="0"/>
                    </a:cubicBezTo>
                    <a:cubicBezTo>
                      <a:pt x="26" y="1"/>
                      <a:pt x="26" y="1"/>
                      <a:pt x="26" y="1"/>
                    </a:cubicBezTo>
                    <a:cubicBezTo>
                      <a:pt x="26" y="1"/>
                      <a:pt x="22" y="2"/>
                      <a:pt x="18" y="4"/>
                    </a:cubicBezTo>
                    <a:cubicBezTo>
                      <a:pt x="21" y="11"/>
                      <a:pt x="21" y="11"/>
                      <a:pt x="21" y="11"/>
                    </a:cubicBezTo>
                    <a:cubicBezTo>
                      <a:pt x="21" y="11"/>
                      <a:pt x="25" y="19"/>
                      <a:pt x="24" y="23"/>
                    </a:cubicBezTo>
                    <a:cubicBezTo>
                      <a:pt x="23" y="25"/>
                      <a:pt x="20" y="26"/>
                      <a:pt x="17" y="26"/>
                    </a:cubicBezTo>
                    <a:cubicBezTo>
                      <a:pt x="18" y="32"/>
                      <a:pt x="17" y="36"/>
                      <a:pt x="17" y="36"/>
                    </a:cubicBezTo>
                    <a:cubicBezTo>
                      <a:pt x="22" y="38"/>
                      <a:pt x="22" y="38"/>
                      <a:pt x="22" y="38"/>
                    </a:cubicBezTo>
                    <a:cubicBezTo>
                      <a:pt x="22" y="38"/>
                      <a:pt x="12" y="57"/>
                      <a:pt x="7" y="59"/>
                    </a:cubicBezTo>
                    <a:cubicBezTo>
                      <a:pt x="6" y="60"/>
                      <a:pt x="3" y="61"/>
                      <a:pt x="0" y="64"/>
                    </a:cubicBezTo>
                    <a:cubicBezTo>
                      <a:pt x="2" y="77"/>
                      <a:pt x="6" y="93"/>
                      <a:pt x="11" y="97"/>
                    </a:cubicBezTo>
                    <a:cubicBezTo>
                      <a:pt x="20" y="105"/>
                      <a:pt x="18" y="115"/>
                      <a:pt x="20" y="120"/>
                    </a:cubicBezTo>
                    <a:cubicBezTo>
                      <a:pt x="22" y="126"/>
                      <a:pt x="30" y="132"/>
                      <a:pt x="24" y="134"/>
                    </a:cubicBezTo>
                    <a:cubicBezTo>
                      <a:pt x="21" y="136"/>
                      <a:pt x="18" y="132"/>
                      <a:pt x="15" y="127"/>
                    </a:cubicBezTo>
                    <a:cubicBezTo>
                      <a:pt x="14" y="128"/>
                      <a:pt x="14" y="129"/>
                      <a:pt x="13" y="130"/>
                    </a:cubicBezTo>
                    <a:cubicBezTo>
                      <a:pt x="13" y="130"/>
                      <a:pt x="13" y="130"/>
                      <a:pt x="13" y="130"/>
                    </a:cubicBezTo>
                    <a:cubicBezTo>
                      <a:pt x="17" y="134"/>
                      <a:pt x="23" y="138"/>
                      <a:pt x="25" y="138"/>
                    </a:cubicBezTo>
                    <a:cubicBezTo>
                      <a:pt x="30" y="138"/>
                      <a:pt x="37" y="143"/>
                      <a:pt x="42" y="144"/>
                    </a:cubicBezTo>
                    <a:cubicBezTo>
                      <a:pt x="46" y="145"/>
                      <a:pt x="62" y="151"/>
                      <a:pt x="64" y="154"/>
                    </a:cubicBezTo>
                    <a:cubicBezTo>
                      <a:pt x="65" y="154"/>
                      <a:pt x="65" y="155"/>
                      <a:pt x="65" y="156"/>
                    </a:cubicBezTo>
                    <a:cubicBezTo>
                      <a:pt x="69" y="156"/>
                      <a:pt x="74" y="155"/>
                      <a:pt x="77" y="156"/>
                    </a:cubicBezTo>
                    <a:cubicBezTo>
                      <a:pt x="78" y="155"/>
                      <a:pt x="79" y="155"/>
                      <a:pt x="80" y="155"/>
                    </a:cubicBezTo>
                    <a:cubicBezTo>
                      <a:pt x="86" y="155"/>
                      <a:pt x="93" y="177"/>
                      <a:pt x="93" y="190"/>
                    </a:cubicBezTo>
                    <a:cubicBezTo>
                      <a:pt x="96" y="191"/>
                      <a:pt x="101" y="192"/>
                      <a:pt x="103" y="192"/>
                    </a:cubicBezTo>
                    <a:cubicBezTo>
                      <a:pt x="105" y="192"/>
                      <a:pt x="108" y="188"/>
                      <a:pt x="113" y="189"/>
                    </a:cubicBezTo>
                    <a:cubicBezTo>
                      <a:pt x="118" y="191"/>
                      <a:pt x="115" y="195"/>
                      <a:pt x="119" y="195"/>
                    </a:cubicBezTo>
                    <a:cubicBezTo>
                      <a:pt x="123" y="195"/>
                      <a:pt x="131" y="192"/>
                      <a:pt x="134" y="193"/>
                    </a:cubicBezTo>
                    <a:cubicBezTo>
                      <a:pt x="136" y="193"/>
                      <a:pt x="144" y="195"/>
                      <a:pt x="144" y="192"/>
                    </a:cubicBezTo>
                    <a:cubicBezTo>
                      <a:pt x="145" y="188"/>
                      <a:pt x="146" y="184"/>
                      <a:pt x="150" y="185"/>
                    </a:cubicBezTo>
                    <a:cubicBezTo>
                      <a:pt x="154" y="186"/>
                      <a:pt x="156" y="189"/>
                      <a:pt x="160" y="185"/>
                    </a:cubicBezTo>
                    <a:cubicBezTo>
                      <a:pt x="165" y="182"/>
                      <a:pt x="171" y="185"/>
                      <a:pt x="173" y="182"/>
                    </a:cubicBezTo>
                    <a:cubicBezTo>
                      <a:pt x="174" y="180"/>
                      <a:pt x="183" y="176"/>
                      <a:pt x="192" y="172"/>
                    </a:cubicBezTo>
                    <a:cubicBezTo>
                      <a:pt x="191" y="162"/>
                      <a:pt x="180" y="167"/>
                      <a:pt x="179" y="15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7" name="Freeform 1618">
                <a:extLst>
                  <a:ext uri="{FF2B5EF4-FFF2-40B4-BE49-F238E27FC236}">
                    <a16:creationId xmlns:a16="http://schemas.microsoft.com/office/drawing/2014/main" id="{462DDCF7-86B3-4255-B716-F5FD58BF58B4}"/>
                  </a:ext>
                </a:extLst>
              </p:cNvPr>
              <p:cNvSpPr>
                <a:spLocks/>
              </p:cNvSpPr>
              <p:nvPr/>
            </p:nvSpPr>
            <p:spPr bwMode="auto">
              <a:xfrm>
                <a:off x="5467543" y="3502142"/>
                <a:ext cx="74615" cy="171456"/>
              </a:xfrm>
              <a:custGeom>
                <a:avLst/>
                <a:gdLst>
                  <a:gd name="T0" fmla="*/ 54 w 59"/>
                  <a:gd name="T1" fmla="*/ 89 h 137"/>
                  <a:gd name="T2" fmla="*/ 43 w 59"/>
                  <a:gd name="T3" fmla="*/ 79 h 137"/>
                  <a:gd name="T4" fmla="*/ 43 w 59"/>
                  <a:gd name="T5" fmla="*/ 82 h 137"/>
                  <a:gd name="T6" fmla="*/ 23 w 59"/>
                  <a:gd name="T7" fmla="*/ 55 h 137"/>
                  <a:gd name="T8" fmla="*/ 25 w 59"/>
                  <a:gd name="T9" fmla="*/ 24 h 137"/>
                  <a:gd name="T10" fmla="*/ 21 w 59"/>
                  <a:gd name="T11" fmla="*/ 1 h 137"/>
                  <a:gd name="T12" fmla="*/ 9 w 59"/>
                  <a:gd name="T13" fmla="*/ 1 h 137"/>
                  <a:gd name="T14" fmla="*/ 16 w 59"/>
                  <a:gd name="T15" fmla="*/ 18 h 137"/>
                  <a:gd name="T16" fmla="*/ 10 w 59"/>
                  <a:gd name="T17" fmla="*/ 22 h 137"/>
                  <a:gd name="T18" fmla="*/ 11 w 59"/>
                  <a:gd name="T19" fmla="*/ 50 h 137"/>
                  <a:gd name="T20" fmla="*/ 4 w 59"/>
                  <a:gd name="T21" fmla="*/ 55 h 137"/>
                  <a:gd name="T22" fmla="*/ 1 w 59"/>
                  <a:gd name="T23" fmla="*/ 72 h 137"/>
                  <a:gd name="T24" fmla="*/ 4 w 59"/>
                  <a:gd name="T25" fmla="*/ 80 h 137"/>
                  <a:gd name="T26" fmla="*/ 4 w 59"/>
                  <a:gd name="T27" fmla="*/ 80 h 137"/>
                  <a:gd name="T28" fmla="*/ 16 w 59"/>
                  <a:gd name="T29" fmla="*/ 88 h 137"/>
                  <a:gd name="T30" fmla="*/ 30 w 59"/>
                  <a:gd name="T31" fmla="*/ 90 h 137"/>
                  <a:gd name="T32" fmla="*/ 27 w 59"/>
                  <a:gd name="T33" fmla="*/ 113 h 137"/>
                  <a:gd name="T34" fmla="*/ 43 w 59"/>
                  <a:gd name="T35" fmla="*/ 135 h 137"/>
                  <a:gd name="T36" fmla="*/ 44 w 59"/>
                  <a:gd name="T37" fmla="*/ 118 h 137"/>
                  <a:gd name="T38" fmla="*/ 54 w 59"/>
                  <a:gd name="T39" fmla="*/ 107 h 137"/>
                  <a:gd name="T40" fmla="*/ 54 w 59"/>
                  <a:gd name="T41" fmla="*/ 8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137">
                    <a:moveTo>
                      <a:pt x="54" y="89"/>
                    </a:moveTo>
                    <a:cubicBezTo>
                      <a:pt x="51" y="86"/>
                      <a:pt x="47" y="82"/>
                      <a:pt x="43" y="79"/>
                    </a:cubicBezTo>
                    <a:cubicBezTo>
                      <a:pt x="43" y="80"/>
                      <a:pt x="43" y="81"/>
                      <a:pt x="43" y="82"/>
                    </a:cubicBezTo>
                    <a:cubicBezTo>
                      <a:pt x="38" y="89"/>
                      <a:pt x="25" y="68"/>
                      <a:pt x="23" y="55"/>
                    </a:cubicBezTo>
                    <a:cubicBezTo>
                      <a:pt x="22" y="42"/>
                      <a:pt x="31" y="36"/>
                      <a:pt x="25" y="24"/>
                    </a:cubicBezTo>
                    <a:cubicBezTo>
                      <a:pt x="21" y="13"/>
                      <a:pt x="18" y="4"/>
                      <a:pt x="21" y="1"/>
                    </a:cubicBezTo>
                    <a:cubicBezTo>
                      <a:pt x="18" y="0"/>
                      <a:pt x="13" y="1"/>
                      <a:pt x="9" y="1"/>
                    </a:cubicBezTo>
                    <a:cubicBezTo>
                      <a:pt x="12" y="5"/>
                      <a:pt x="16" y="15"/>
                      <a:pt x="16" y="18"/>
                    </a:cubicBezTo>
                    <a:cubicBezTo>
                      <a:pt x="16" y="22"/>
                      <a:pt x="12" y="17"/>
                      <a:pt x="10" y="22"/>
                    </a:cubicBezTo>
                    <a:cubicBezTo>
                      <a:pt x="8" y="26"/>
                      <a:pt x="7" y="47"/>
                      <a:pt x="11" y="50"/>
                    </a:cubicBezTo>
                    <a:cubicBezTo>
                      <a:pt x="15" y="54"/>
                      <a:pt x="4" y="51"/>
                      <a:pt x="4" y="55"/>
                    </a:cubicBezTo>
                    <a:cubicBezTo>
                      <a:pt x="4" y="59"/>
                      <a:pt x="3" y="71"/>
                      <a:pt x="1" y="72"/>
                    </a:cubicBezTo>
                    <a:cubicBezTo>
                      <a:pt x="0" y="73"/>
                      <a:pt x="2" y="76"/>
                      <a:pt x="4" y="80"/>
                    </a:cubicBezTo>
                    <a:cubicBezTo>
                      <a:pt x="4" y="80"/>
                      <a:pt x="4" y="80"/>
                      <a:pt x="4" y="80"/>
                    </a:cubicBezTo>
                    <a:cubicBezTo>
                      <a:pt x="6" y="80"/>
                      <a:pt x="13" y="89"/>
                      <a:pt x="16" y="88"/>
                    </a:cubicBezTo>
                    <a:cubicBezTo>
                      <a:pt x="19" y="88"/>
                      <a:pt x="29" y="83"/>
                      <a:pt x="30" y="90"/>
                    </a:cubicBezTo>
                    <a:cubicBezTo>
                      <a:pt x="32" y="98"/>
                      <a:pt x="26" y="110"/>
                      <a:pt x="27" y="113"/>
                    </a:cubicBezTo>
                    <a:cubicBezTo>
                      <a:pt x="28" y="116"/>
                      <a:pt x="42" y="137"/>
                      <a:pt x="43" y="135"/>
                    </a:cubicBezTo>
                    <a:cubicBezTo>
                      <a:pt x="44" y="132"/>
                      <a:pt x="40" y="123"/>
                      <a:pt x="44" y="118"/>
                    </a:cubicBezTo>
                    <a:cubicBezTo>
                      <a:pt x="49" y="114"/>
                      <a:pt x="55" y="119"/>
                      <a:pt x="54" y="107"/>
                    </a:cubicBezTo>
                    <a:cubicBezTo>
                      <a:pt x="54" y="94"/>
                      <a:pt x="59" y="95"/>
                      <a:pt x="54" y="8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8" name="Freeform 1619">
                <a:extLst>
                  <a:ext uri="{FF2B5EF4-FFF2-40B4-BE49-F238E27FC236}">
                    <a16:creationId xmlns:a16="http://schemas.microsoft.com/office/drawing/2014/main" id="{B98EC896-FA98-488E-8445-F8919762D06E}"/>
                  </a:ext>
                </a:extLst>
              </p:cNvPr>
              <p:cNvSpPr>
                <a:spLocks/>
              </p:cNvSpPr>
              <p:nvPr/>
            </p:nvSpPr>
            <p:spPr bwMode="auto">
              <a:xfrm>
                <a:off x="2689319" y="2967136"/>
                <a:ext cx="52389" cy="28576"/>
              </a:xfrm>
              <a:custGeom>
                <a:avLst/>
                <a:gdLst>
                  <a:gd name="T0" fmla="*/ 40 w 41"/>
                  <a:gd name="T1" fmla="*/ 9 h 23"/>
                  <a:gd name="T2" fmla="*/ 21 w 41"/>
                  <a:gd name="T3" fmla="*/ 4 h 23"/>
                  <a:gd name="T4" fmla="*/ 13 w 41"/>
                  <a:gd name="T5" fmla="*/ 0 h 23"/>
                  <a:gd name="T6" fmla="*/ 13 w 41"/>
                  <a:gd name="T7" fmla="*/ 1 h 23"/>
                  <a:gd name="T8" fmla="*/ 0 w 41"/>
                  <a:gd name="T9" fmla="*/ 11 h 23"/>
                  <a:gd name="T10" fmla="*/ 34 w 41"/>
                  <a:gd name="T11" fmla="*/ 23 h 23"/>
                  <a:gd name="T12" fmla="*/ 40 w 41"/>
                  <a:gd name="T13" fmla="*/ 21 h 23"/>
                  <a:gd name="T14" fmla="*/ 40 w 41"/>
                  <a:gd name="T15" fmla="*/ 9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3">
                    <a:moveTo>
                      <a:pt x="40" y="9"/>
                    </a:moveTo>
                    <a:cubicBezTo>
                      <a:pt x="37" y="5"/>
                      <a:pt x="29" y="10"/>
                      <a:pt x="21" y="4"/>
                    </a:cubicBezTo>
                    <a:cubicBezTo>
                      <a:pt x="19" y="3"/>
                      <a:pt x="16" y="1"/>
                      <a:pt x="13" y="0"/>
                    </a:cubicBezTo>
                    <a:cubicBezTo>
                      <a:pt x="13" y="1"/>
                      <a:pt x="13" y="1"/>
                      <a:pt x="13" y="1"/>
                    </a:cubicBezTo>
                    <a:cubicBezTo>
                      <a:pt x="11" y="1"/>
                      <a:pt x="5" y="6"/>
                      <a:pt x="0" y="11"/>
                    </a:cubicBezTo>
                    <a:cubicBezTo>
                      <a:pt x="6" y="16"/>
                      <a:pt x="28" y="23"/>
                      <a:pt x="34" y="23"/>
                    </a:cubicBezTo>
                    <a:cubicBezTo>
                      <a:pt x="37" y="23"/>
                      <a:pt x="39" y="22"/>
                      <a:pt x="40" y="21"/>
                    </a:cubicBezTo>
                    <a:cubicBezTo>
                      <a:pt x="41" y="15"/>
                      <a:pt x="41" y="10"/>
                      <a:pt x="40" y="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9" name="Freeform 1620">
                <a:extLst>
                  <a:ext uri="{FF2B5EF4-FFF2-40B4-BE49-F238E27FC236}">
                    <a16:creationId xmlns:a16="http://schemas.microsoft.com/office/drawing/2014/main" id="{D761AB3E-2A9B-40CB-9DA1-1BF13D34212D}"/>
                  </a:ext>
                </a:extLst>
              </p:cNvPr>
              <p:cNvSpPr>
                <a:spLocks/>
              </p:cNvSpPr>
              <p:nvPr/>
            </p:nvSpPr>
            <p:spPr bwMode="auto">
              <a:xfrm>
                <a:off x="2705195" y="2925860"/>
                <a:ext cx="138117" cy="74615"/>
              </a:xfrm>
              <a:custGeom>
                <a:avLst/>
                <a:gdLst>
                  <a:gd name="T0" fmla="*/ 46 w 108"/>
                  <a:gd name="T1" fmla="*/ 54 h 60"/>
                  <a:gd name="T2" fmla="*/ 51 w 108"/>
                  <a:gd name="T3" fmla="*/ 43 h 60"/>
                  <a:gd name="T4" fmla="*/ 71 w 108"/>
                  <a:gd name="T5" fmla="*/ 35 h 60"/>
                  <a:gd name="T6" fmla="*/ 88 w 108"/>
                  <a:gd name="T7" fmla="*/ 31 h 60"/>
                  <a:gd name="T8" fmla="*/ 108 w 108"/>
                  <a:gd name="T9" fmla="*/ 22 h 60"/>
                  <a:gd name="T10" fmla="*/ 89 w 108"/>
                  <a:gd name="T11" fmla="*/ 9 h 60"/>
                  <a:gd name="T12" fmla="*/ 51 w 108"/>
                  <a:gd name="T13" fmla="*/ 8 h 60"/>
                  <a:gd name="T14" fmla="*/ 18 w 108"/>
                  <a:gd name="T15" fmla="*/ 10 h 60"/>
                  <a:gd name="T16" fmla="*/ 18 w 108"/>
                  <a:gd name="T17" fmla="*/ 10 h 60"/>
                  <a:gd name="T18" fmla="*/ 8 w 108"/>
                  <a:gd name="T19" fmla="*/ 20 h 60"/>
                  <a:gd name="T20" fmla="*/ 0 w 108"/>
                  <a:gd name="T21" fmla="*/ 33 h 60"/>
                  <a:gd name="T22" fmla="*/ 8 w 108"/>
                  <a:gd name="T23" fmla="*/ 37 h 60"/>
                  <a:gd name="T24" fmla="*/ 27 w 108"/>
                  <a:gd name="T25" fmla="*/ 42 h 60"/>
                  <a:gd name="T26" fmla="*/ 27 w 108"/>
                  <a:gd name="T27" fmla="*/ 54 h 60"/>
                  <a:gd name="T28" fmla="*/ 32 w 108"/>
                  <a:gd name="T29" fmla="*/ 54 h 60"/>
                  <a:gd name="T30" fmla="*/ 34 w 108"/>
                  <a:gd name="T31" fmla="*/ 60 h 60"/>
                  <a:gd name="T32" fmla="*/ 40 w 108"/>
                  <a:gd name="T33" fmla="*/ 59 h 60"/>
                  <a:gd name="T34" fmla="*/ 46 w 108"/>
                  <a:gd name="T3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60">
                    <a:moveTo>
                      <a:pt x="46" y="54"/>
                    </a:moveTo>
                    <a:cubicBezTo>
                      <a:pt x="46" y="52"/>
                      <a:pt x="41" y="44"/>
                      <a:pt x="51" y="43"/>
                    </a:cubicBezTo>
                    <a:cubicBezTo>
                      <a:pt x="62" y="42"/>
                      <a:pt x="69" y="41"/>
                      <a:pt x="71" y="35"/>
                    </a:cubicBezTo>
                    <a:cubicBezTo>
                      <a:pt x="72" y="28"/>
                      <a:pt x="84" y="31"/>
                      <a:pt x="88" y="31"/>
                    </a:cubicBezTo>
                    <a:cubicBezTo>
                      <a:pt x="90" y="30"/>
                      <a:pt x="99" y="22"/>
                      <a:pt x="108" y="22"/>
                    </a:cubicBezTo>
                    <a:cubicBezTo>
                      <a:pt x="108" y="14"/>
                      <a:pt x="97" y="17"/>
                      <a:pt x="89" y="9"/>
                    </a:cubicBezTo>
                    <a:cubicBezTo>
                      <a:pt x="80" y="0"/>
                      <a:pt x="61" y="4"/>
                      <a:pt x="51" y="8"/>
                    </a:cubicBezTo>
                    <a:cubicBezTo>
                      <a:pt x="41" y="12"/>
                      <a:pt x="29" y="4"/>
                      <a:pt x="18" y="10"/>
                    </a:cubicBezTo>
                    <a:cubicBezTo>
                      <a:pt x="18" y="10"/>
                      <a:pt x="18" y="10"/>
                      <a:pt x="18" y="10"/>
                    </a:cubicBezTo>
                    <a:cubicBezTo>
                      <a:pt x="15" y="13"/>
                      <a:pt x="12" y="17"/>
                      <a:pt x="8" y="20"/>
                    </a:cubicBezTo>
                    <a:cubicBezTo>
                      <a:pt x="1" y="26"/>
                      <a:pt x="3" y="32"/>
                      <a:pt x="0" y="33"/>
                    </a:cubicBezTo>
                    <a:cubicBezTo>
                      <a:pt x="3" y="34"/>
                      <a:pt x="6" y="36"/>
                      <a:pt x="8" y="37"/>
                    </a:cubicBezTo>
                    <a:cubicBezTo>
                      <a:pt x="16" y="43"/>
                      <a:pt x="24" y="38"/>
                      <a:pt x="27" y="42"/>
                    </a:cubicBezTo>
                    <a:cubicBezTo>
                      <a:pt x="28" y="43"/>
                      <a:pt x="28" y="48"/>
                      <a:pt x="27" y="54"/>
                    </a:cubicBezTo>
                    <a:cubicBezTo>
                      <a:pt x="29" y="52"/>
                      <a:pt x="30" y="51"/>
                      <a:pt x="32" y="54"/>
                    </a:cubicBezTo>
                    <a:cubicBezTo>
                      <a:pt x="35" y="55"/>
                      <a:pt x="34" y="58"/>
                      <a:pt x="34" y="60"/>
                    </a:cubicBezTo>
                    <a:cubicBezTo>
                      <a:pt x="40" y="59"/>
                      <a:pt x="40" y="59"/>
                      <a:pt x="40" y="59"/>
                    </a:cubicBezTo>
                    <a:cubicBezTo>
                      <a:pt x="40" y="59"/>
                      <a:pt x="45" y="55"/>
                      <a:pt x="46" y="54"/>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0" name="Freeform 1621">
                <a:extLst>
                  <a:ext uri="{FF2B5EF4-FFF2-40B4-BE49-F238E27FC236}">
                    <a16:creationId xmlns:a16="http://schemas.microsoft.com/office/drawing/2014/main" id="{6533E6E9-E440-49A3-A535-9F1B0364EB17}"/>
                  </a:ext>
                </a:extLst>
              </p:cNvPr>
              <p:cNvSpPr>
                <a:spLocks/>
              </p:cNvSpPr>
              <p:nvPr/>
            </p:nvSpPr>
            <p:spPr bwMode="auto">
              <a:xfrm>
                <a:off x="2076522" y="2535322"/>
                <a:ext cx="689000" cy="419114"/>
              </a:xfrm>
              <a:custGeom>
                <a:avLst/>
                <a:gdLst>
                  <a:gd name="T0" fmla="*/ 470 w 537"/>
                  <a:gd name="T1" fmla="*/ 312 h 334"/>
                  <a:gd name="T2" fmla="*/ 463 w 537"/>
                  <a:gd name="T3" fmla="*/ 282 h 334"/>
                  <a:gd name="T4" fmla="*/ 507 w 537"/>
                  <a:gd name="T5" fmla="*/ 271 h 334"/>
                  <a:gd name="T6" fmla="*/ 523 w 537"/>
                  <a:gd name="T7" fmla="*/ 252 h 334"/>
                  <a:gd name="T8" fmla="*/ 536 w 537"/>
                  <a:gd name="T9" fmla="*/ 218 h 334"/>
                  <a:gd name="T10" fmla="*/ 493 w 537"/>
                  <a:gd name="T11" fmla="*/ 215 h 334"/>
                  <a:gd name="T12" fmla="*/ 465 w 537"/>
                  <a:gd name="T13" fmla="*/ 252 h 334"/>
                  <a:gd name="T14" fmla="*/ 440 w 537"/>
                  <a:gd name="T15" fmla="*/ 266 h 334"/>
                  <a:gd name="T16" fmla="*/ 378 w 537"/>
                  <a:gd name="T17" fmla="*/ 265 h 334"/>
                  <a:gd name="T18" fmla="*/ 349 w 537"/>
                  <a:gd name="T19" fmla="*/ 224 h 334"/>
                  <a:gd name="T20" fmla="*/ 349 w 537"/>
                  <a:gd name="T21" fmla="*/ 140 h 334"/>
                  <a:gd name="T22" fmla="*/ 343 w 537"/>
                  <a:gd name="T23" fmla="*/ 130 h 334"/>
                  <a:gd name="T24" fmla="*/ 313 w 537"/>
                  <a:gd name="T25" fmla="*/ 111 h 334"/>
                  <a:gd name="T26" fmla="*/ 292 w 537"/>
                  <a:gd name="T27" fmla="*/ 74 h 334"/>
                  <a:gd name="T28" fmla="*/ 247 w 537"/>
                  <a:gd name="T29" fmla="*/ 72 h 334"/>
                  <a:gd name="T30" fmla="*/ 220 w 537"/>
                  <a:gd name="T31" fmla="*/ 50 h 334"/>
                  <a:gd name="T32" fmla="*/ 189 w 537"/>
                  <a:gd name="T33" fmla="*/ 18 h 334"/>
                  <a:gd name="T34" fmla="*/ 156 w 537"/>
                  <a:gd name="T35" fmla="*/ 26 h 334"/>
                  <a:gd name="T36" fmla="*/ 60 w 537"/>
                  <a:gd name="T37" fmla="*/ 10 h 334"/>
                  <a:gd name="T38" fmla="*/ 0 w 537"/>
                  <a:gd name="T39" fmla="*/ 5 h 334"/>
                  <a:gd name="T40" fmla="*/ 24 w 537"/>
                  <a:gd name="T41" fmla="*/ 54 h 334"/>
                  <a:gd name="T42" fmla="*/ 55 w 537"/>
                  <a:gd name="T43" fmla="*/ 95 h 334"/>
                  <a:gd name="T44" fmla="*/ 62 w 537"/>
                  <a:gd name="T45" fmla="*/ 113 h 334"/>
                  <a:gd name="T46" fmla="*/ 87 w 537"/>
                  <a:gd name="T47" fmla="*/ 147 h 334"/>
                  <a:gd name="T48" fmla="*/ 126 w 537"/>
                  <a:gd name="T49" fmla="*/ 187 h 334"/>
                  <a:gd name="T50" fmla="*/ 130 w 537"/>
                  <a:gd name="T51" fmla="*/ 168 h 334"/>
                  <a:gd name="T52" fmla="*/ 111 w 537"/>
                  <a:gd name="T53" fmla="*/ 146 h 334"/>
                  <a:gd name="T54" fmla="*/ 80 w 537"/>
                  <a:gd name="T55" fmla="*/ 94 h 334"/>
                  <a:gd name="T56" fmla="*/ 68 w 537"/>
                  <a:gd name="T57" fmla="*/ 66 h 334"/>
                  <a:gd name="T58" fmla="*/ 45 w 537"/>
                  <a:gd name="T59" fmla="*/ 46 h 334"/>
                  <a:gd name="T60" fmla="*/ 45 w 537"/>
                  <a:gd name="T61" fmla="*/ 18 h 334"/>
                  <a:gd name="T62" fmla="*/ 61 w 537"/>
                  <a:gd name="T63" fmla="*/ 25 h 334"/>
                  <a:gd name="T64" fmla="*/ 76 w 537"/>
                  <a:gd name="T65" fmla="*/ 50 h 334"/>
                  <a:gd name="T66" fmla="*/ 87 w 537"/>
                  <a:gd name="T67" fmla="*/ 74 h 334"/>
                  <a:gd name="T68" fmla="*/ 114 w 537"/>
                  <a:gd name="T69" fmla="*/ 95 h 334"/>
                  <a:gd name="T70" fmla="*/ 135 w 537"/>
                  <a:gd name="T71" fmla="*/ 116 h 334"/>
                  <a:gd name="T72" fmla="*/ 149 w 537"/>
                  <a:gd name="T73" fmla="*/ 140 h 334"/>
                  <a:gd name="T74" fmla="*/ 201 w 537"/>
                  <a:gd name="T75" fmla="*/ 196 h 334"/>
                  <a:gd name="T76" fmla="*/ 209 w 537"/>
                  <a:gd name="T77" fmla="*/ 228 h 334"/>
                  <a:gd name="T78" fmla="*/ 218 w 537"/>
                  <a:gd name="T79" fmla="*/ 256 h 334"/>
                  <a:gd name="T80" fmla="*/ 271 w 537"/>
                  <a:gd name="T81" fmla="*/ 282 h 334"/>
                  <a:gd name="T82" fmla="*/ 346 w 537"/>
                  <a:gd name="T83" fmla="*/ 316 h 334"/>
                  <a:gd name="T84" fmla="*/ 414 w 537"/>
                  <a:gd name="T85" fmla="*/ 319 h 334"/>
                  <a:gd name="T86" fmla="*/ 447 w 537"/>
                  <a:gd name="T87" fmla="*/ 31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7" h="334">
                    <a:moveTo>
                      <a:pt x="447" y="315"/>
                    </a:moveTo>
                    <a:cubicBezTo>
                      <a:pt x="449" y="315"/>
                      <a:pt x="469" y="317"/>
                      <a:pt x="470" y="312"/>
                    </a:cubicBezTo>
                    <a:cubicBezTo>
                      <a:pt x="472" y="307"/>
                      <a:pt x="456" y="296"/>
                      <a:pt x="458" y="295"/>
                    </a:cubicBezTo>
                    <a:cubicBezTo>
                      <a:pt x="459" y="294"/>
                      <a:pt x="460" y="282"/>
                      <a:pt x="463" y="282"/>
                    </a:cubicBezTo>
                    <a:cubicBezTo>
                      <a:pt x="466" y="282"/>
                      <a:pt x="494" y="283"/>
                      <a:pt x="495" y="282"/>
                    </a:cubicBezTo>
                    <a:cubicBezTo>
                      <a:pt x="497" y="281"/>
                      <a:pt x="502" y="272"/>
                      <a:pt x="507" y="271"/>
                    </a:cubicBezTo>
                    <a:cubicBezTo>
                      <a:pt x="509" y="271"/>
                      <a:pt x="512" y="273"/>
                      <a:pt x="515" y="276"/>
                    </a:cubicBezTo>
                    <a:cubicBezTo>
                      <a:pt x="520" y="272"/>
                      <a:pt x="522" y="261"/>
                      <a:pt x="523" y="252"/>
                    </a:cubicBezTo>
                    <a:cubicBezTo>
                      <a:pt x="524" y="242"/>
                      <a:pt x="520" y="238"/>
                      <a:pt x="526" y="232"/>
                    </a:cubicBezTo>
                    <a:cubicBezTo>
                      <a:pt x="531" y="227"/>
                      <a:pt x="537" y="226"/>
                      <a:pt x="536" y="218"/>
                    </a:cubicBezTo>
                    <a:cubicBezTo>
                      <a:pt x="534" y="210"/>
                      <a:pt x="527" y="218"/>
                      <a:pt x="520" y="214"/>
                    </a:cubicBezTo>
                    <a:cubicBezTo>
                      <a:pt x="514" y="210"/>
                      <a:pt x="509" y="213"/>
                      <a:pt x="493" y="215"/>
                    </a:cubicBezTo>
                    <a:cubicBezTo>
                      <a:pt x="477" y="218"/>
                      <a:pt x="469" y="224"/>
                      <a:pt x="470" y="236"/>
                    </a:cubicBezTo>
                    <a:cubicBezTo>
                      <a:pt x="471" y="247"/>
                      <a:pt x="464" y="242"/>
                      <a:pt x="465" y="252"/>
                    </a:cubicBezTo>
                    <a:cubicBezTo>
                      <a:pt x="465" y="261"/>
                      <a:pt x="452" y="262"/>
                      <a:pt x="453" y="268"/>
                    </a:cubicBezTo>
                    <a:cubicBezTo>
                      <a:pt x="454" y="273"/>
                      <a:pt x="443" y="268"/>
                      <a:pt x="440" y="266"/>
                    </a:cubicBezTo>
                    <a:cubicBezTo>
                      <a:pt x="437" y="264"/>
                      <a:pt x="403" y="274"/>
                      <a:pt x="398" y="275"/>
                    </a:cubicBezTo>
                    <a:cubicBezTo>
                      <a:pt x="394" y="275"/>
                      <a:pt x="385" y="265"/>
                      <a:pt x="378" y="265"/>
                    </a:cubicBezTo>
                    <a:cubicBezTo>
                      <a:pt x="372" y="266"/>
                      <a:pt x="369" y="255"/>
                      <a:pt x="368" y="247"/>
                    </a:cubicBezTo>
                    <a:cubicBezTo>
                      <a:pt x="367" y="239"/>
                      <a:pt x="355" y="232"/>
                      <a:pt x="349" y="224"/>
                    </a:cubicBezTo>
                    <a:cubicBezTo>
                      <a:pt x="344" y="217"/>
                      <a:pt x="343" y="200"/>
                      <a:pt x="343" y="190"/>
                    </a:cubicBezTo>
                    <a:cubicBezTo>
                      <a:pt x="342" y="179"/>
                      <a:pt x="341" y="161"/>
                      <a:pt x="349" y="140"/>
                    </a:cubicBezTo>
                    <a:cubicBezTo>
                      <a:pt x="350" y="138"/>
                      <a:pt x="350" y="135"/>
                      <a:pt x="350" y="133"/>
                    </a:cubicBezTo>
                    <a:cubicBezTo>
                      <a:pt x="348" y="131"/>
                      <a:pt x="345" y="130"/>
                      <a:pt x="343" y="130"/>
                    </a:cubicBezTo>
                    <a:cubicBezTo>
                      <a:pt x="336" y="131"/>
                      <a:pt x="321" y="122"/>
                      <a:pt x="318" y="122"/>
                    </a:cubicBezTo>
                    <a:cubicBezTo>
                      <a:pt x="315" y="122"/>
                      <a:pt x="316" y="114"/>
                      <a:pt x="313" y="111"/>
                    </a:cubicBezTo>
                    <a:cubicBezTo>
                      <a:pt x="311" y="107"/>
                      <a:pt x="312" y="100"/>
                      <a:pt x="309" y="97"/>
                    </a:cubicBezTo>
                    <a:cubicBezTo>
                      <a:pt x="306" y="95"/>
                      <a:pt x="296" y="85"/>
                      <a:pt x="292" y="74"/>
                    </a:cubicBezTo>
                    <a:cubicBezTo>
                      <a:pt x="289" y="62"/>
                      <a:pt x="269" y="56"/>
                      <a:pt x="261" y="56"/>
                    </a:cubicBezTo>
                    <a:cubicBezTo>
                      <a:pt x="253" y="55"/>
                      <a:pt x="249" y="71"/>
                      <a:pt x="247" y="72"/>
                    </a:cubicBezTo>
                    <a:cubicBezTo>
                      <a:pt x="245" y="73"/>
                      <a:pt x="231" y="64"/>
                      <a:pt x="227" y="61"/>
                    </a:cubicBezTo>
                    <a:cubicBezTo>
                      <a:pt x="223" y="59"/>
                      <a:pt x="220" y="55"/>
                      <a:pt x="220" y="50"/>
                    </a:cubicBezTo>
                    <a:cubicBezTo>
                      <a:pt x="220" y="45"/>
                      <a:pt x="212" y="37"/>
                      <a:pt x="209" y="36"/>
                    </a:cubicBezTo>
                    <a:cubicBezTo>
                      <a:pt x="207" y="36"/>
                      <a:pt x="189" y="18"/>
                      <a:pt x="189" y="18"/>
                    </a:cubicBezTo>
                    <a:cubicBezTo>
                      <a:pt x="162" y="18"/>
                      <a:pt x="162" y="18"/>
                      <a:pt x="162" y="18"/>
                    </a:cubicBezTo>
                    <a:cubicBezTo>
                      <a:pt x="156" y="26"/>
                      <a:pt x="156" y="26"/>
                      <a:pt x="156" y="26"/>
                    </a:cubicBezTo>
                    <a:cubicBezTo>
                      <a:pt x="106" y="26"/>
                      <a:pt x="106" y="26"/>
                      <a:pt x="106" y="26"/>
                    </a:cubicBezTo>
                    <a:cubicBezTo>
                      <a:pt x="106" y="26"/>
                      <a:pt x="67" y="12"/>
                      <a:pt x="60" y="10"/>
                    </a:cubicBezTo>
                    <a:cubicBezTo>
                      <a:pt x="53" y="9"/>
                      <a:pt x="40" y="0"/>
                      <a:pt x="40" y="0"/>
                    </a:cubicBezTo>
                    <a:cubicBezTo>
                      <a:pt x="0" y="5"/>
                      <a:pt x="0" y="5"/>
                      <a:pt x="0" y="5"/>
                    </a:cubicBezTo>
                    <a:cubicBezTo>
                      <a:pt x="2" y="10"/>
                      <a:pt x="5" y="15"/>
                      <a:pt x="9" y="20"/>
                    </a:cubicBezTo>
                    <a:cubicBezTo>
                      <a:pt x="17" y="30"/>
                      <a:pt x="23" y="48"/>
                      <a:pt x="24" y="54"/>
                    </a:cubicBezTo>
                    <a:cubicBezTo>
                      <a:pt x="25" y="61"/>
                      <a:pt x="36" y="66"/>
                      <a:pt x="46" y="72"/>
                    </a:cubicBezTo>
                    <a:cubicBezTo>
                      <a:pt x="56" y="78"/>
                      <a:pt x="56" y="92"/>
                      <a:pt x="55" y="95"/>
                    </a:cubicBezTo>
                    <a:cubicBezTo>
                      <a:pt x="53" y="99"/>
                      <a:pt x="41" y="93"/>
                      <a:pt x="40" y="97"/>
                    </a:cubicBezTo>
                    <a:cubicBezTo>
                      <a:pt x="40" y="100"/>
                      <a:pt x="56" y="114"/>
                      <a:pt x="62" y="113"/>
                    </a:cubicBezTo>
                    <a:cubicBezTo>
                      <a:pt x="69" y="112"/>
                      <a:pt x="72" y="116"/>
                      <a:pt x="81" y="125"/>
                    </a:cubicBezTo>
                    <a:cubicBezTo>
                      <a:pt x="91" y="133"/>
                      <a:pt x="90" y="144"/>
                      <a:pt x="87" y="147"/>
                    </a:cubicBezTo>
                    <a:cubicBezTo>
                      <a:pt x="83" y="150"/>
                      <a:pt x="94" y="156"/>
                      <a:pt x="107" y="165"/>
                    </a:cubicBezTo>
                    <a:cubicBezTo>
                      <a:pt x="119" y="173"/>
                      <a:pt x="125" y="183"/>
                      <a:pt x="126" y="187"/>
                    </a:cubicBezTo>
                    <a:cubicBezTo>
                      <a:pt x="127" y="192"/>
                      <a:pt x="132" y="188"/>
                      <a:pt x="134" y="182"/>
                    </a:cubicBezTo>
                    <a:cubicBezTo>
                      <a:pt x="136" y="176"/>
                      <a:pt x="130" y="174"/>
                      <a:pt x="130" y="168"/>
                    </a:cubicBezTo>
                    <a:cubicBezTo>
                      <a:pt x="130" y="161"/>
                      <a:pt x="120" y="162"/>
                      <a:pt x="116" y="162"/>
                    </a:cubicBezTo>
                    <a:cubicBezTo>
                      <a:pt x="111" y="161"/>
                      <a:pt x="116" y="151"/>
                      <a:pt x="111" y="146"/>
                    </a:cubicBezTo>
                    <a:cubicBezTo>
                      <a:pt x="107" y="141"/>
                      <a:pt x="102" y="130"/>
                      <a:pt x="100" y="121"/>
                    </a:cubicBezTo>
                    <a:cubicBezTo>
                      <a:pt x="98" y="112"/>
                      <a:pt x="85" y="104"/>
                      <a:pt x="80" y="94"/>
                    </a:cubicBezTo>
                    <a:cubicBezTo>
                      <a:pt x="75" y="85"/>
                      <a:pt x="70" y="77"/>
                      <a:pt x="66" y="75"/>
                    </a:cubicBezTo>
                    <a:cubicBezTo>
                      <a:pt x="63" y="73"/>
                      <a:pt x="71" y="69"/>
                      <a:pt x="68" y="66"/>
                    </a:cubicBezTo>
                    <a:cubicBezTo>
                      <a:pt x="65" y="62"/>
                      <a:pt x="60" y="63"/>
                      <a:pt x="55" y="60"/>
                    </a:cubicBezTo>
                    <a:cubicBezTo>
                      <a:pt x="49" y="57"/>
                      <a:pt x="45" y="52"/>
                      <a:pt x="45" y="46"/>
                    </a:cubicBezTo>
                    <a:cubicBezTo>
                      <a:pt x="45" y="40"/>
                      <a:pt x="41" y="25"/>
                      <a:pt x="39" y="20"/>
                    </a:cubicBezTo>
                    <a:cubicBezTo>
                      <a:pt x="37" y="15"/>
                      <a:pt x="43" y="16"/>
                      <a:pt x="45" y="18"/>
                    </a:cubicBezTo>
                    <a:cubicBezTo>
                      <a:pt x="47" y="20"/>
                      <a:pt x="49" y="23"/>
                      <a:pt x="51" y="21"/>
                    </a:cubicBezTo>
                    <a:cubicBezTo>
                      <a:pt x="54" y="20"/>
                      <a:pt x="59" y="21"/>
                      <a:pt x="61" y="25"/>
                    </a:cubicBezTo>
                    <a:cubicBezTo>
                      <a:pt x="63" y="29"/>
                      <a:pt x="69" y="25"/>
                      <a:pt x="73" y="27"/>
                    </a:cubicBezTo>
                    <a:cubicBezTo>
                      <a:pt x="76" y="29"/>
                      <a:pt x="65" y="32"/>
                      <a:pt x="76" y="50"/>
                    </a:cubicBezTo>
                    <a:cubicBezTo>
                      <a:pt x="86" y="68"/>
                      <a:pt x="79" y="58"/>
                      <a:pt x="79" y="70"/>
                    </a:cubicBezTo>
                    <a:cubicBezTo>
                      <a:pt x="79" y="82"/>
                      <a:pt x="85" y="76"/>
                      <a:pt x="87" y="74"/>
                    </a:cubicBezTo>
                    <a:cubicBezTo>
                      <a:pt x="89" y="72"/>
                      <a:pt x="94" y="78"/>
                      <a:pt x="99" y="85"/>
                    </a:cubicBezTo>
                    <a:cubicBezTo>
                      <a:pt x="105" y="91"/>
                      <a:pt x="114" y="91"/>
                      <a:pt x="114" y="95"/>
                    </a:cubicBezTo>
                    <a:cubicBezTo>
                      <a:pt x="114" y="98"/>
                      <a:pt x="116" y="105"/>
                      <a:pt x="123" y="106"/>
                    </a:cubicBezTo>
                    <a:cubicBezTo>
                      <a:pt x="130" y="108"/>
                      <a:pt x="131" y="115"/>
                      <a:pt x="135" y="116"/>
                    </a:cubicBezTo>
                    <a:cubicBezTo>
                      <a:pt x="139" y="117"/>
                      <a:pt x="140" y="121"/>
                      <a:pt x="138" y="126"/>
                    </a:cubicBezTo>
                    <a:cubicBezTo>
                      <a:pt x="135" y="131"/>
                      <a:pt x="138" y="136"/>
                      <a:pt x="149" y="140"/>
                    </a:cubicBezTo>
                    <a:cubicBezTo>
                      <a:pt x="160" y="144"/>
                      <a:pt x="155" y="145"/>
                      <a:pt x="163" y="153"/>
                    </a:cubicBezTo>
                    <a:cubicBezTo>
                      <a:pt x="172" y="162"/>
                      <a:pt x="196" y="188"/>
                      <a:pt x="201" y="196"/>
                    </a:cubicBezTo>
                    <a:cubicBezTo>
                      <a:pt x="206" y="203"/>
                      <a:pt x="208" y="209"/>
                      <a:pt x="210" y="215"/>
                    </a:cubicBezTo>
                    <a:cubicBezTo>
                      <a:pt x="212" y="220"/>
                      <a:pt x="206" y="223"/>
                      <a:pt x="209" y="228"/>
                    </a:cubicBezTo>
                    <a:cubicBezTo>
                      <a:pt x="212" y="232"/>
                      <a:pt x="203" y="230"/>
                      <a:pt x="204" y="234"/>
                    </a:cubicBezTo>
                    <a:cubicBezTo>
                      <a:pt x="204" y="237"/>
                      <a:pt x="209" y="255"/>
                      <a:pt x="218" y="256"/>
                    </a:cubicBezTo>
                    <a:cubicBezTo>
                      <a:pt x="226" y="257"/>
                      <a:pt x="236" y="267"/>
                      <a:pt x="243" y="273"/>
                    </a:cubicBezTo>
                    <a:cubicBezTo>
                      <a:pt x="250" y="279"/>
                      <a:pt x="261" y="278"/>
                      <a:pt x="271" y="282"/>
                    </a:cubicBezTo>
                    <a:cubicBezTo>
                      <a:pt x="282" y="286"/>
                      <a:pt x="291" y="295"/>
                      <a:pt x="306" y="299"/>
                    </a:cubicBezTo>
                    <a:cubicBezTo>
                      <a:pt x="321" y="304"/>
                      <a:pt x="336" y="310"/>
                      <a:pt x="346" y="316"/>
                    </a:cubicBezTo>
                    <a:cubicBezTo>
                      <a:pt x="356" y="323"/>
                      <a:pt x="368" y="320"/>
                      <a:pt x="381" y="315"/>
                    </a:cubicBezTo>
                    <a:cubicBezTo>
                      <a:pt x="395" y="309"/>
                      <a:pt x="406" y="316"/>
                      <a:pt x="414" y="319"/>
                    </a:cubicBezTo>
                    <a:cubicBezTo>
                      <a:pt x="417" y="321"/>
                      <a:pt x="425" y="327"/>
                      <a:pt x="433" y="334"/>
                    </a:cubicBezTo>
                    <a:cubicBezTo>
                      <a:pt x="439" y="324"/>
                      <a:pt x="446" y="315"/>
                      <a:pt x="447" y="315"/>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1" name="Freeform 1622">
                <a:extLst>
                  <a:ext uri="{FF2B5EF4-FFF2-40B4-BE49-F238E27FC236}">
                    <a16:creationId xmlns:a16="http://schemas.microsoft.com/office/drawing/2014/main" id="{49FF5085-3676-4A63-8DAB-CCC480DCB346}"/>
                  </a:ext>
                </a:extLst>
              </p:cNvPr>
              <p:cNvSpPr>
                <a:spLocks/>
              </p:cNvSpPr>
              <p:nvPr/>
            </p:nvSpPr>
            <p:spPr bwMode="auto">
              <a:xfrm>
                <a:off x="2632167" y="2889346"/>
                <a:ext cx="96841" cy="90491"/>
              </a:xfrm>
              <a:custGeom>
                <a:avLst/>
                <a:gdLst>
                  <a:gd name="T0" fmla="*/ 65 w 75"/>
                  <a:gd name="T1" fmla="*/ 49 h 73"/>
                  <a:gd name="T2" fmla="*/ 75 w 75"/>
                  <a:gd name="T3" fmla="*/ 39 h 73"/>
                  <a:gd name="T4" fmla="*/ 68 w 75"/>
                  <a:gd name="T5" fmla="*/ 35 h 73"/>
                  <a:gd name="T6" fmla="*/ 59 w 75"/>
                  <a:gd name="T7" fmla="*/ 36 h 73"/>
                  <a:gd name="T8" fmla="*/ 60 w 75"/>
                  <a:gd name="T9" fmla="*/ 0 h 73"/>
                  <a:gd name="T10" fmla="*/ 30 w 75"/>
                  <a:gd name="T11" fmla="*/ 0 h 73"/>
                  <a:gd name="T12" fmla="*/ 25 w 75"/>
                  <a:gd name="T13" fmla="*/ 13 h 73"/>
                  <a:gd name="T14" fmla="*/ 37 w 75"/>
                  <a:gd name="T15" fmla="*/ 30 h 73"/>
                  <a:gd name="T16" fmla="*/ 14 w 75"/>
                  <a:gd name="T17" fmla="*/ 33 h 73"/>
                  <a:gd name="T18" fmla="*/ 0 w 75"/>
                  <a:gd name="T19" fmla="*/ 52 h 73"/>
                  <a:gd name="T20" fmla="*/ 19 w 75"/>
                  <a:gd name="T21" fmla="*/ 69 h 73"/>
                  <a:gd name="T22" fmla="*/ 44 w 75"/>
                  <a:gd name="T23" fmla="*/ 73 h 73"/>
                  <a:gd name="T24" fmla="*/ 44 w 75"/>
                  <a:gd name="T25" fmla="*/ 73 h 73"/>
                  <a:gd name="T26" fmla="*/ 57 w 75"/>
                  <a:gd name="T27" fmla="*/ 63 h 73"/>
                  <a:gd name="T28" fmla="*/ 65 w 75"/>
                  <a:gd name="T29"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73">
                    <a:moveTo>
                      <a:pt x="65" y="49"/>
                    </a:moveTo>
                    <a:cubicBezTo>
                      <a:pt x="69" y="46"/>
                      <a:pt x="72" y="42"/>
                      <a:pt x="75" y="39"/>
                    </a:cubicBezTo>
                    <a:cubicBezTo>
                      <a:pt x="69" y="42"/>
                      <a:pt x="67" y="39"/>
                      <a:pt x="68" y="35"/>
                    </a:cubicBezTo>
                    <a:cubicBezTo>
                      <a:pt x="59" y="36"/>
                      <a:pt x="59" y="36"/>
                      <a:pt x="59" y="36"/>
                    </a:cubicBezTo>
                    <a:cubicBezTo>
                      <a:pt x="60" y="0"/>
                      <a:pt x="60" y="0"/>
                      <a:pt x="60" y="0"/>
                    </a:cubicBezTo>
                    <a:cubicBezTo>
                      <a:pt x="53" y="1"/>
                      <a:pt x="33" y="0"/>
                      <a:pt x="30" y="0"/>
                    </a:cubicBezTo>
                    <a:cubicBezTo>
                      <a:pt x="27" y="0"/>
                      <a:pt x="26" y="12"/>
                      <a:pt x="25" y="13"/>
                    </a:cubicBezTo>
                    <a:cubicBezTo>
                      <a:pt x="23" y="14"/>
                      <a:pt x="39" y="25"/>
                      <a:pt x="37" y="30"/>
                    </a:cubicBezTo>
                    <a:cubicBezTo>
                      <a:pt x="36" y="35"/>
                      <a:pt x="16" y="33"/>
                      <a:pt x="14" y="33"/>
                    </a:cubicBezTo>
                    <a:cubicBezTo>
                      <a:pt x="13" y="33"/>
                      <a:pt x="6" y="42"/>
                      <a:pt x="0" y="52"/>
                    </a:cubicBezTo>
                    <a:cubicBezTo>
                      <a:pt x="7" y="59"/>
                      <a:pt x="15" y="66"/>
                      <a:pt x="19" y="69"/>
                    </a:cubicBezTo>
                    <a:cubicBezTo>
                      <a:pt x="26" y="73"/>
                      <a:pt x="38" y="68"/>
                      <a:pt x="44" y="73"/>
                    </a:cubicBezTo>
                    <a:cubicBezTo>
                      <a:pt x="44" y="73"/>
                      <a:pt x="44" y="73"/>
                      <a:pt x="44" y="73"/>
                    </a:cubicBezTo>
                    <a:cubicBezTo>
                      <a:pt x="49" y="68"/>
                      <a:pt x="55" y="63"/>
                      <a:pt x="57" y="63"/>
                    </a:cubicBezTo>
                    <a:cubicBezTo>
                      <a:pt x="60" y="62"/>
                      <a:pt x="57" y="55"/>
                      <a:pt x="65" y="49"/>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2" name="Freeform 1623">
                <a:extLst>
                  <a:ext uri="{FF2B5EF4-FFF2-40B4-BE49-F238E27FC236}">
                    <a16:creationId xmlns:a16="http://schemas.microsoft.com/office/drawing/2014/main" id="{5487AFF2-2797-496C-AD49-EAA11DF7779A}"/>
                  </a:ext>
                </a:extLst>
              </p:cNvPr>
              <p:cNvSpPr>
                <a:spLocks/>
              </p:cNvSpPr>
              <p:nvPr/>
            </p:nvSpPr>
            <p:spPr bwMode="auto">
              <a:xfrm>
                <a:off x="2708370" y="2875058"/>
                <a:ext cx="28576" cy="58739"/>
              </a:xfrm>
              <a:custGeom>
                <a:avLst/>
                <a:gdLst>
                  <a:gd name="T0" fmla="*/ 3 w 23"/>
                  <a:gd name="T1" fmla="*/ 11 h 47"/>
                  <a:gd name="T2" fmla="*/ 1 w 23"/>
                  <a:gd name="T3" fmla="*/ 11 h 47"/>
                  <a:gd name="T4" fmla="*/ 0 w 23"/>
                  <a:gd name="T5" fmla="*/ 47 h 47"/>
                  <a:gd name="T6" fmla="*/ 9 w 23"/>
                  <a:gd name="T7" fmla="*/ 46 h 47"/>
                  <a:gd name="T8" fmla="*/ 14 w 23"/>
                  <a:gd name="T9" fmla="*/ 37 h 47"/>
                  <a:gd name="T10" fmla="*/ 19 w 23"/>
                  <a:gd name="T11" fmla="*/ 8 h 47"/>
                  <a:gd name="T12" fmla="*/ 23 w 23"/>
                  <a:gd name="T13" fmla="*/ 5 h 47"/>
                  <a:gd name="T14" fmla="*/ 15 w 23"/>
                  <a:gd name="T15" fmla="*/ 0 h 47"/>
                  <a:gd name="T16" fmla="*/ 3 w 23"/>
                  <a:gd name="T17"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3" y="11"/>
                    </a:moveTo>
                    <a:cubicBezTo>
                      <a:pt x="3" y="11"/>
                      <a:pt x="2" y="11"/>
                      <a:pt x="1" y="11"/>
                    </a:cubicBezTo>
                    <a:cubicBezTo>
                      <a:pt x="0" y="47"/>
                      <a:pt x="0" y="47"/>
                      <a:pt x="0" y="47"/>
                    </a:cubicBezTo>
                    <a:cubicBezTo>
                      <a:pt x="9" y="46"/>
                      <a:pt x="9" y="46"/>
                      <a:pt x="9" y="46"/>
                    </a:cubicBezTo>
                    <a:cubicBezTo>
                      <a:pt x="9" y="43"/>
                      <a:pt x="11" y="39"/>
                      <a:pt x="14" y="37"/>
                    </a:cubicBezTo>
                    <a:cubicBezTo>
                      <a:pt x="21" y="31"/>
                      <a:pt x="11" y="9"/>
                      <a:pt x="19" y="8"/>
                    </a:cubicBezTo>
                    <a:cubicBezTo>
                      <a:pt x="20" y="7"/>
                      <a:pt x="22" y="6"/>
                      <a:pt x="23" y="5"/>
                    </a:cubicBezTo>
                    <a:cubicBezTo>
                      <a:pt x="20" y="2"/>
                      <a:pt x="17" y="0"/>
                      <a:pt x="15" y="0"/>
                    </a:cubicBezTo>
                    <a:cubicBezTo>
                      <a:pt x="10" y="1"/>
                      <a:pt x="5" y="10"/>
                      <a:pt x="3"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3" name="Freeform 1624">
                <a:extLst>
                  <a:ext uri="{FF2B5EF4-FFF2-40B4-BE49-F238E27FC236}">
                    <a16:creationId xmlns:a16="http://schemas.microsoft.com/office/drawing/2014/main" id="{F3CEA12C-0F49-4042-AFF9-C14F431C969B}"/>
                  </a:ext>
                </a:extLst>
              </p:cNvPr>
              <p:cNvSpPr>
                <a:spLocks/>
              </p:cNvSpPr>
              <p:nvPr/>
            </p:nvSpPr>
            <p:spPr bwMode="auto">
              <a:xfrm>
                <a:off x="3040169" y="2832194"/>
                <a:ext cx="66677" cy="55564"/>
              </a:xfrm>
              <a:custGeom>
                <a:avLst/>
                <a:gdLst>
                  <a:gd name="T0" fmla="*/ 24 w 52"/>
                  <a:gd name="T1" fmla="*/ 4 h 44"/>
                  <a:gd name="T2" fmla="*/ 36 w 52"/>
                  <a:gd name="T3" fmla="*/ 29 h 44"/>
                  <a:gd name="T4" fmla="*/ 2 w 52"/>
                  <a:gd name="T5" fmla="*/ 35 h 44"/>
                  <a:gd name="T6" fmla="*/ 24 w 52"/>
                  <a:gd name="T7" fmla="*/ 40 h 44"/>
                  <a:gd name="T8" fmla="*/ 49 w 52"/>
                  <a:gd name="T9" fmla="*/ 44 h 44"/>
                  <a:gd name="T10" fmla="*/ 52 w 52"/>
                  <a:gd name="T11" fmla="*/ 9 h 44"/>
                  <a:gd name="T12" fmla="*/ 24 w 52"/>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52" h="44">
                    <a:moveTo>
                      <a:pt x="24" y="4"/>
                    </a:moveTo>
                    <a:cubicBezTo>
                      <a:pt x="17" y="10"/>
                      <a:pt x="36" y="22"/>
                      <a:pt x="36" y="29"/>
                    </a:cubicBezTo>
                    <a:cubicBezTo>
                      <a:pt x="36" y="36"/>
                      <a:pt x="5" y="27"/>
                      <a:pt x="2" y="35"/>
                    </a:cubicBezTo>
                    <a:cubicBezTo>
                      <a:pt x="0" y="39"/>
                      <a:pt x="13" y="44"/>
                      <a:pt x="24" y="40"/>
                    </a:cubicBezTo>
                    <a:cubicBezTo>
                      <a:pt x="35" y="37"/>
                      <a:pt x="43" y="41"/>
                      <a:pt x="49" y="44"/>
                    </a:cubicBezTo>
                    <a:cubicBezTo>
                      <a:pt x="50" y="32"/>
                      <a:pt x="51" y="18"/>
                      <a:pt x="52" y="9"/>
                    </a:cubicBezTo>
                    <a:cubicBezTo>
                      <a:pt x="42" y="7"/>
                      <a:pt x="30" y="0"/>
                      <a:pt x="24" y="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4" name="Freeform 1625">
                <a:extLst>
                  <a:ext uri="{FF2B5EF4-FFF2-40B4-BE49-F238E27FC236}">
                    <a16:creationId xmlns:a16="http://schemas.microsoft.com/office/drawing/2014/main" id="{08AFB2D6-5BF0-4326-8047-C9BA2B0B3BAF}"/>
                  </a:ext>
                </a:extLst>
              </p:cNvPr>
              <p:cNvSpPr>
                <a:spLocks/>
              </p:cNvSpPr>
              <p:nvPr/>
            </p:nvSpPr>
            <p:spPr bwMode="auto">
              <a:xfrm>
                <a:off x="3103672" y="2841720"/>
                <a:ext cx="76203" cy="49214"/>
              </a:xfrm>
              <a:custGeom>
                <a:avLst/>
                <a:gdLst>
                  <a:gd name="T0" fmla="*/ 23 w 60"/>
                  <a:gd name="T1" fmla="*/ 29 h 40"/>
                  <a:gd name="T2" fmla="*/ 60 w 60"/>
                  <a:gd name="T3" fmla="*/ 22 h 40"/>
                  <a:gd name="T4" fmla="*/ 13 w 60"/>
                  <a:gd name="T5" fmla="*/ 3 h 40"/>
                  <a:gd name="T6" fmla="*/ 3 w 60"/>
                  <a:gd name="T7" fmla="*/ 2 h 40"/>
                  <a:gd name="T8" fmla="*/ 0 w 60"/>
                  <a:gd name="T9" fmla="*/ 37 h 40"/>
                  <a:gd name="T10" fmla="*/ 1 w 60"/>
                  <a:gd name="T11" fmla="*/ 37 h 40"/>
                  <a:gd name="T12" fmla="*/ 23 w 60"/>
                  <a:gd name="T13" fmla="*/ 29 h 40"/>
                </a:gdLst>
                <a:ahLst/>
                <a:cxnLst>
                  <a:cxn ang="0">
                    <a:pos x="T0" y="T1"/>
                  </a:cxn>
                  <a:cxn ang="0">
                    <a:pos x="T2" y="T3"/>
                  </a:cxn>
                  <a:cxn ang="0">
                    <a:pos x="T4" y="T5"/>
                  </a:cxn>
                  <a:cxn ang="0">
                    <a:pos x="T6" y="T7"/>
                  </a:cxn>
                  <a:cxn ang="0">
                    <a:pos x="T8" y="T9"/>
                  </a:cxn>
                  <a:cxn ang="0">
                    <a:pos x="T10" y="T11"/>
                  </a:cxn>
                  <a:cxn ang="0">
                    <a:pos x="T12" y="T13"/>
                  </a:cxn>
                </a:cxnLst>
                <a:rect l="0" t="0" r="r" b="b"/>
                <a:pathLst>
                  <a:path w="60" h="40">
                    <a:moveTo>
                      <a:pt x="23" y="29"/>
                    </a:moveTo>
                    <a:cubicBezTo>
                      <a:pt x="37" y="25"/>
                      <a:pt x="60" y="33"/>
                      <a:pt x="60" y="22"/>
                    </a:cubicBezTo>
                    <a:cubicBezTo>
                      <a:pt x="60" y="11"/>
                      <a:pt x="22" y="0"/>
                      <a:pt x="13" y="3"/>
                    </a:cubicBezTo>
                    <a:cubicBezTo>
                      <a:pt x="10" y="4"/>
                      <a:pt x="7" y="3"/>
                      <a:pt x="3" y="2"/>
                    </a:cubicBezTo>
                    <a:cubicBezTo>
                      <a:pt x="2" y="11"/>
                      <a:pt x="1" y="25"/>
                      <a:pt x="0" y="37"/>
                    </a:cubicBezTo>
                    <a:cubicBezTo>
                      <a:pt x="0" y="37"/>
                      <a:pt x="1" y="37"/>
                      <a:pt x="1" y="37"/>
                    </a:cubicBezTo>
                    <a:cubicBezTo>
                      <a:pt x="7" y="40"/>
                      <a:pt x="9" y="34"/>
                      <a:pt x="23" y="2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5" name="Freeform 1626">
                <a:extLst>
                  <a:ext uri="{FF2B5EF4-FFF2-40B4-BE49-F238E27FC236}">
                    <a16:creationId xmlns:a16="http://schemas.microsoft.com/office/drawing/2014/main" id="{34E4569D-76F4-43FD-A221-F8FD4F95C62D}"/>
                  </a:ext>
                </a:extLst>
              </p:cNvPr>
              <p:cNvSpPr>
                <a:spLocks/>
              </p:cNvSpPr>
              <p:nvPr/>
            </p:nvSpPr>
            <p:spPr bwMode="auto">
              <a:xfrm>
                <a:off x="2748059" y="2952848"/>
                <a:ext cx="96841" cy="96841"/>
              </a:xfrm>
              <a:custGeom>
                <a:avLst/>
                <a:gdLst>
                  <a:gd name="T0" fmla="*/ 41 w 76"/>
                  <a:gd name="T1" fmla="*/ 73 h 78"/>
                  <a:gd name="T2" fmla="*/ 58 w 76"/>
                  <a:gd name="T3" fmla="*/ 76 h 78"/>
                  <a:gd name="T4" fmla="*/ 67 w 76"/>
                  <a:gd name="T5" fmla="*/ 77 h 78"/>
                  <a:gd name="T6" fmla="*/ 65 w 76"/>
                  <a:gd name="T7" fmla="*/ 73 h 78"/>
                  <a:gd name="T8" fmla="*/ 69 w 76"/>
                  <a:gd name="T9" fmla="*/ 51 h 78"/>
                  <a:gd name="T10" fmla="*/ 71 w 76"/>
                  <a:gd name="T11" fmla="*/ 21 h 78"/>
                  <a:gd name="T12" fmla="*/ 75 w 76"/>
                  <a:gd name="T13" fmla="*/ 2 h 78"/>
                  <a:gd name="T14" fmla="*/ 75 w 76"/>
                  <a:gd name="T15" fmla="*/ 0 h 78"/>
                  <a:gd name="T16" fmla="*/ 55 w 76"/>
                  <a:gd name="T17" fmla="*/ 9 h 78"/>
                  <a:gd name="T18" fmla="*/ 38 w 76"/>
                  <a:gd name="T19" fmla="*/ 13 h 78"/>
                  <a:gd name="T20" fmla="*/ 18 w 76"/>
                  <a:gd name="T21" fmla="*/ 21 h 78"/>
                  <a:gd name="T22" fmla="*/ 13 w 76"/>
                  <a:gd name="T23" fmla="*/ 32 h 78"/>
                  <a:gd name="T24" fmla="*/ 7 w 76"/>
                  <a:gd name="T25" fmla="*/ 37 h 78"/>
                  <a:gd name="T26" fmla="*/ 1 w 76"/>
                  <a:gd name="T27" fmla="*/ 38 h 78"/>
                  <a:gd name="T28" fmla="*/ 4 w 76"/>
                  <a:gd name="T29" fmla="*/ 45 h 78"/>
                  <a:gd name="T30" fmla="*/ 25 w 76"/>
                  <a:gd name="T31" fmla="*/ 66 h 78"/>
                  <a:gd name="T32" fmla="*/ 31 w 76"/>
                  <a:gd name="T33" fmla="*/ 73 h 78"/>
                  <a:gd name="T34" fmla="*/ 41 w 76"/>
                  <a:gd name="T35"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78">
                    <a:moveTo>
                      <a:pt x="41" y="73"/>
                    </a:moveTo>
                    <a:cubicBezTo>
                      <a:pt x="45" y="75"/>
                      <a:pt x="54" y="73"/>
                      <a:pt x="58" y="76"/>
                    </a:cubicBezTo>
                    <a:cubicBezTo>
                      <a:pt x="60" y="78"/>
                      <a:pt x="63" y="78"/>
                      <a:pt x="67" y="77"/>
                    </a:cubicBezTo>
                    <a:cubicBezTo>
                      <a:pt x="66" y="76"/>
                      <a:pt x="65" y="74"/>
                      <a:pt x="65" y="73"/>
                    </a:cubicBezTo>
                    <a:cubicBezTo>
                      <a:pt x="62" y="68"/>
                      <a:pt x="67" y="58"/>
                      <a:pt x="69" y="51"/>
                    </a:cubicBezTo>
                    <a:cubicBezTo>
                      <a:pt x="71" y="43"/>
                      <a:pt x="67" y="25"/>
                      <a:pt x="71" y="21"/>
                    </a:cubicBezTo>
                    <a:cubicBezTo>
                      <a:pt x="76" y="16"/>
                      <a:pt x="73" y="13"/>
                      <a:pt x="75" y="2"/>
                    </a:cubicBezTo>
                    <a:cubicBezTo>
                      <a:pt x="75" y="2"/>
                      <a:pt x="75" y="1"/>
                      <a:pt x="75" y="0"/>
                    </a:cubicBezTo>
                    <a:cubicBezTo>
                      <a:pt x="66" y="0"/>
                      <a:pt x="57" y="8"/>
                      <a:pt x="55" y="9"/>
                    </a:cubicBezTo>
                    <a:cubicBezTo>
                      <a:pt x="51" y="9"/>
                      <a:pt x="39" y="6"/>
                      <a:pt x="38" y="13"/>
                    </a:cubicBezTo>
                    <a:cubicBezTo>
                      <a:pt x="36" y="19"/>
                      <a:pt x="29" y="20"/>
                      <a:pt x="18" y="21"/>
                    </a:cubicBezTo>
                    <a:cubicBezTo>
                      <a:pt x="8" y="22"/>
                      <a:pt x="13" y="30"/>
                      <a:pt x="13" y="32"/>
                    </a:cubicBezTo>
                    <a:cubicBezTo>
                      <a:pt x="12" y="33"/>
                      <a:pt x="7" y="37"/>
                      <a:pt x="7" y="37"/>
                    </a:cubicBezTo>
                    <a:cubicBezTo>
                      <a:pt x="1" y="38"/>
                      <a:pt x="1" y="38"/>
                      <a:pt x="1" y="38"/>
                    </a:cubicBezTo>
                    <a:cubicBezTo>
                      <a:pt x="1" y="41"/>
                      <a:pt x="0" y="43"/>
                      <a:pt x="4" y="45"/>
                    </a:cubicBezTo>
                    <a:cubicBezTo>
                      <a:pt x="10" y="48"/>
                      <a:pt x="18" y="62"/>
                      <a:pt x="25" y="66"/>
                    </a:cubicBezTo>
                    <a:cubicBezTo>
                      <a:pt x="28" y="67"/>
                      <a:pt x="30" y="70"/>
                      <a:pt x="31" y="73"/>
                    </a:cubicBezTo>
                    <a:cubicBezTo>
                      <a:pt x="35" y="72"/>
                      <a:pt x="39" y="72"/>
                      <a:pt x="41" y="7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6" name="Freeform 1627">
                <a:extLst>
                  <a:ext uri="{FF2B5EF4-FFF2-40B4-BE49-F238E27FC236}">
                    <a16:creationId xmlns:a16="http://schemas.microsoft.com/office/drawing/2014/main" id="{FDB45D05-E17C-4771-BEFC-D2C2B30AB6E2}"/>
                  </a:ext>
                </a:extLst>
              </p:cNvPr>
              <p:cNvSpPr>
                <a:spLocks/>
              </p:cNvSpPr>
              <p:nvPr/>
            </p:nvSpPr>
            <p:spPr bwMode="auto">
              <a:xfrm>
                <a:off x="2781398" y="3043339"/>
                <a:ext cx="74615" cy="60327"/>
              </a:xfrm>
              <a:custGeom>
                <a:avLst/>
                <a:gdLst>
                  <a:gd name="T0" fmla="*/ 56 w 59"/>
                  <a:gd name="T1" fmla="*/ 38 h 48"/>
                  <a:gd name="T2" fmla="*/ 59 w 59"/>
                  <a:gd name="T3" fmla="*/ 27 h 48"/>
                  <a:gd name="T4" fmla="*/ 41 w 59"/>
                  <a:gd name="T5" fmla="*/ 5 h 48"/>
                  <a:gd name="T6" fmla="*/ 32 w 59"/>
                  <a:gd name="T7" fmla="*/ 4 h 48"/>
                  <a:gd name="T8" fmla="*/ 15 w 59"/>
                  <a:gd name="T9" fmla="*/ 1 h 48"/>
                  <a:gd name="T10" fmla="*/ 5 w 59"/>
                  <a:gd name="T11" fmla="*/ 1 h 48"/>
                  <a:gd name="T12" fmla="*/ 4 w 59"/>
                  <a:gd name="T13" fmla="*/ 8 h 48"/>
                  <a:gd name="T14" fmla="*/ 9 w 59"/>
                  <a:gd name="T15" fmla="*/ 23 h 48"/>
                  <a:gd name="T16" fmla="*/ 19 w 59"/>
                  <a:gd name="T17" fmla="*/ 21 h 48"/>
                  <a:gd name="T18" fmla="*/ 27 w 59"/>
                  <a:gd name="T19" fmla="*/ 28 h 48"/>
                  <a:gd name="T20" fmla="*/ 39 w 59"/>
                  <a:gd name="T21" fmla="*/ 39 h 48"/>
                  <a:gd name="T22" fmla="*/ 49 w 59"/>
                  <a:gd name="T23" fmla="*/ 48 h 48"/>
                  <a:gd name="T24" fmla="*/ 53 w 59"/>
                  <a:gd name="T25" fmla="*/ 48 h 48"/>
                  <a:gd name="T26" fmla="*/ 56 w 59"/>
                  <a:gd name="T2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8">
                    <a:moveTo>
                      <a:pt x="56" y="38"/>
                    </a:moveTo>
                    <a:cubicBezTo>
                      <a:pt x="55" y="36"/>
                      <a:pt x="56" y="31"/>
                      <a:pt x="59" y="27"/>
                    </a:cubicBezTo>
                    <a:cubicBezTo>
                      <a:pt x="52" y="20"/>
                      <a:pt x="45" y="11"/>
                      <a:pt x="41" y="5"/>
                    </a:cubicBezTo>
                    <a:cubicBezTo>
                      <a:pt x="37" y="6"/>
                      <a:pt x="34" y="6"/>
                      <a:pt x="32" y="4"/>
                    </a:cubicBezTo>
                    <a:cubicBezTo>
                      <a:pt x="28" y="1"/>
                      <a:pt x="19" y="3"/>
                      <a:pt x="15" y="1"/>
                    </a:cubicBezTo>
                    <a:cubicBezTo>
                      <a:pt x="13" y="0"/>
                      <a:pt x="9" y="0"/>
                      <a:pt x="5" y="1"/>
                    </a:cubicBezTo>
                    <a:cubicBezTo>
                      <a:pt x="6" y="4"/>
                      <a:pt x="6" y="6"/>
                      <a:pt x="4" y="8"/>
                    </a:cubicBezTo>
                    <a:cubicBezTo>
                      <a:pt x="0" y="10"/>
                      <a:pt x="0" y="19"/>
                      <a:pt x="9" y="23"/>
                    </a:cubicBezTo>
                    <a:cubicBezTo>
                      <a:pt x="17" y="26"/>
                      <a:pt x="14" y="21"/>
                      <a:pt x="19" y="21"/>
                    </a:cubicBezTo>
                    <a:cubicBezTo>
                      <a:pt x="23" y="21"/>
                      <a:pt x="23" y="28"/>
                      <a:pt x="27" y="28"/>
                    </a:cubicBezTo>
                    <a:cubicBezTo>
                      <a:pt x="30" y="28"/>
                      <a:pt x="39" y="32"/>
                      <a:pt x="39" y="39"/>
                    </a:cubicBezTo>
                    <a:cubicBezTo>
                      <a:pt x="39" y="45"/>
                      <a:pt x="42" y="48"/>
                      <a:pt x="49" y="48"/>
                    </a:cubicBezTo>
                    <a:cubicBezTo>
                      <a:pt x="50" y="48"/>
                      <a:pt x="52" y="48"/>
                      <a:pt x="53" y="48"/>
                    </a:cubicBezTo>
                    <a:cubicBezTo>
                      <a:pt x="55" y="44"/>
                      <a:pt x="56" y="40"/>
                      <a:pt x="56" y="38"/>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7" name="Freeform 1628">
                <a:extLst>
                  <a:ext uri="{FF2B5EF4-FFF2-40B4-BE49-F238E27FC236}">
                    <a16:creationId xmlns:a16="http://schemas.microsoft.com/office/drawing/2014/main" id="{B4F52F7D-FE8B-4B66-A8CA-749A0CCD87D2}"/>
                  </a:ext>
                </a:extLst>
              </p:cNvPr>
              <p:cNvSpPr>
                <a:spLocks/>
              </p:cNvSpPr>
              <p:nvPr/>
            </p:nvSpPr>
            <p:spPr bwMode="auto">
              <a:xfrm>
                <a:off x="2849663" y="3071915"/>
                <a:ext cx="131767" cy="61915"/>
              </a:xfrm>
              <a:custGeom>
                <a:avLst/>
                <a:gdLst>
                  <a:gd name="T0" fmla="*/ 92 w 103"/>
                  <a:gd name="T1" fmla="*/ 15 h 50"/>
                  <a:gd name="T2" fmla="*/ 68 w 103"/>
                  <a:gd name="T3" fmla="*/ 3 h 50"/>
                  <a:gd name="T4" fmla="*/ 43 w 103"/>
                  <a:gd name="T5" fmla="*/ 13 h 50"/>
                  <a:gd name="T6" fmla="*/ 15 w 103"/>
                  <a:gd name="T7" fmla="*/ 12 h 50"/>
                  <a:gd name="T8" fmla="*/ 6 w 103"/>
                  <a:gd name="T9" fmla="*/ 4 h 50"/>
                  <a:gd name="T10" fmla="*/ 3 w 103"/>
                  <a:gd name="T11" fmla="*/ 15 h 50"/>
                  <a:gd name="T12" fmla="*/ 0 w 103"/>
                  <a:gd name="T13" fmla="*/ 25 h 50"/>
                  <a:gd name="T14" fmla="*/ 23 w 103"/>
                  <a:gd name="T15" fmla="*/ 35 h 50"/>
                  <a:gd name="T16" fmla="*/ 36 w 103"/>
                  <a:gd name="T17" fmla="*/ 44 h 50"/>
                  <a:gd name="T18" fmla="*/ 50 w 103"/>
                  <a:gd name="T19" fmla="*/ 40 h 50"/>
                  <a:gd name="T20" fmla="*/ 45 w 103"/>
                  <a:gd name="T21" fmla="*/ 30 h 50"/>
                  <a:gd name="T22" fmla="*/ 54 w 103"/>
                  <a:gd name="T23" fmla="*/ 22 h 50"/>
                  <a:gd name="T24" fmla="*/ 74 w 103"/>
                  <a:gd name="T25" fmla="*/ 16 h 50"/>
                  <a:gd name="T26" fmla="*/ 79 w 103"/>
                  <a:gd name="T27" fmla="*/ 28 h 50"/>
                  <a:gd name="T28" fmla="*/ 89 w 103"/>
                  <a:gd name="T29" fmla="*/ 46 h 50"/>
                  <a:gd name="T30" fmla="*/ 101 w 103"/>
                  <a:gd name="T31" fmla="*/ 35 h 50"/>
                  <a:gd name="T32" fmla="*/ 103 w 103"/>
                  <a:gd name="T33" fmla="*/ 29 h 50"/>
                  <a:gd name="T34" fmla="*/ 92 w 103"/>
                  <a:gd name="T35"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50">
                    <a:moveTo>
                      <a:pt x="92" y="15"/>
                    </a:moveTo>
                    <a:cubicBezTo>
                      <a:pt x="86" y="6"/>
                      <a:pt x="75" y="7"/>
                      <a:pt x="68" y="3"/>
                    </a:cubicBezTo>
                    <a:cubicBezTo>
                      <a:pt x="61" y="0"/>
                      <a:pt x="52" y="5"/>
                      <a:pt x="43" y="13"/>
                    </a:cubicBezTo>
                    <a:cubicBezTo>
                      <a:pt x="34" y="21"/>
                      <a:pt x="22" y="16"/>
                      <a:pt x="15" y="12"/>
                    </a:cubicBezTo>
                    <a:cubicBezTo>
                      <a:pt x="12" y="11"/>
                      <a:pt x="9" y="8"/>
                      <a:pt x="6" y="4"/>
                    </a:cubicBezTo>
                    <a:cubicBezTo>
                      <a:pt x="3" y="8"/>
                      <a:pt x="2" y="13"/>
                      <a:pt x="3" y="15"/>
                    </a:cubicBezTo>
                    <a:cubicBezTo>
                      <a:pt x="3" y="17"/>
                      <a:pt x="2" y="21"/>
                      <a:pt x="0" y="25"/>
                    </a:cubicBezTo>
                    <a:cubicBezTo>
                      <a:pt x="8" y="26"/>
                      <a:pt x="18" y="29"/>
                      <a:pt x="23" y="35"/>
                    </a:cubicBezTo>
                    <a:cubicBezTo>
                      <a:pt x="29" y="42"/>
                      <a:pt x="33" y="37"/>
                      <a:pt x="36" y="44"/>
                    </a:cubicBezTo>
                    <a:cubicBezTo>
                      <a:pt x="40" y="50"/>
                      <a:pt x="48" y="44"/>
                      <a:pt x="50" y="40"/>
                    </a:cubicBezTo>
                    <a:cubicBezTo>
                      <a:pt x="52" y="36"/>
                      <a:pt x="45" y="35"/>
                      <a:pt x="45" y="30"/>
                    </a:cubicBezTo>
                    <a:cubicBezTo>
                      <a:pt x="44" y="26"/>
                      <a:pt x="52" y="28"/>
                      <a:pt x="54" y="22"/>
                    </a:cubicBezTo>
                    <a:cubicBezTo>
                      <a:pt x="56" y="16"/>
                      <a:pt x="68" y="13"/>
                      <a:pt x="74" y="16"/>
                    </a:cubicBezTo>
                    <a:cubicBezTo>
                      <a:pt x="79" y="18"/>
                      <a:pt x="84" y="22"/>
                      <a:pt x="79" y="28"/>
                    </a:cubicBezTo>
                    <a:cubicBezTo>
                      <a:pt x="75" y="32"/>
                      <a:pt x="83" y="40"/>
                      <a:pt x="89" y="46"/>
                    </a:cubicBezTo>
                    <a:cubicBezTo>
                      <a:pt x="94" y="41"/>
                      <a:pt x="99" y="36"/>
                      <a:pt x="101" y="35"/>
                    </a:cubicBezTo>
                    <a:cubicBezTo>
                      <a:pt x="102" y="34"/>
                      <a:pt x="103" y="32"/>
                      <a:pt x="103" y="29"/>
                    </a:cubicBezTo>
                    <a:cubicBezTo>
                      <a:pt x="100" y="28"/>
                      <a:pt x="97" y="22"/>
                      <a:pt x="92" y="1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8" name="Freeform 1629">
                <a:extLst>
                  <a:ext uri="{FF2B5EF4-FFF2-40B4-BE49-F238E27FC236}">
                    <a16:creationId xmlns:a16="http://schemas.microsoft.com/office/drawing/2014/main" id="{98800B89-43DD-4831-AB2D-5C74AA778C0C}"/>
                  </a:ext>
                </a:extLst>
              </p:cNvPr>
              <p:cNvSpPr>
                <a:spLocks/>
              </p:cNvSpPr>
              <p:nvPr/>
            </p:nvSpPr>
            <p:spPr bwMode="auto">
              <a:xfrm>
                <a:off x="2809974" y="2757579"/>
                <a:ext cx="241309" cy="84140"/>
              </a:xfrm>
              <a:custGeom>
                <a:avLst/>
                <a:gdLst>
                  <a:gd name="T0" fmla="*/ 151 w 187"/>
                  <a:gd name="T1" fmla="*/ 42 h 67"/>
                  <a:gd name="T2" fmla="*/ 66 w 187"/>
                  <a:gd name="T3" fmla="*/ 8 h 67"/>
                  <a:gd name="T4" fmla="*/ 3 w 187"/>
                  <a:gd name="T5" fmla="*/ 30 h 67"/>
                  <a:gd name="T6" fmla="*/ 34 w 187"/>
                  <a:gd name="T7" fmla="*/ 16 h 67"/>
                  <a:gd name="T8" fmla="*/ 51 w 187"/>
                  <a:gd name="T9" fmla="*/ 23 h 67"/>
                  <a:gd name="T10" fmla="*/ 81 w 187"/>
                  <a:gd name="T11" fmla="*/ 30 h 67"/>
                  <a:gd name="T12" fmla="*/ 118 w 187"/>
                  <a:gd name="T13" fmla="*/ 50 h 67"/>
                  <a:gd name="T14" fmla="*/ 127 w 187"/>
                  <a:gd name="T15" fmla="*/ 64 h 67"/>
                  <a:gd name="T16" fmla="*/ 184 w 187"/>
                  <a:gd name="T17" fmla="*/ 62 h 67"/>
                  <a:gd name="T18" fmla="*/ 151 w 187"/>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67">
                    <a:moveTo>
                      <a:pt x="151" y="42"/>
                    </a:moveTo>
                    <a:cubicBezTo>
                      <a:pt x="139" y="42"/>
                      <a:pt x="101" y="16"/>
                      <a:pt x="66" y="8"/>
                    </a:cubicBezTo>
                    <a:cubicBezTo>
                      <a:pt x="30" y="0"/>
                      <a:pt x="0" y="26"/>
                      <a:pt x="3" y="30"/>
                    </a:cubicBezTo>
                    <a:cubicBezTo>
                      <a:pt x="8" y="36"/>
                      <a:pt x="25" y="22"/>
                      <a:pt x="34" y="16"/>
                    </a:cubicBezTo>
                    <a:cubicBezTo>
                      <a:pt x="42" y="10"/>
                      <a:pt x="50" y="19"/>
                      <a:pt x="51" y="23"/>
                    </a:cubicBezTo>
                    <a:cubicBezTo>
                      <a:pt x="52" y="27"/>
                      <a:pt x="63" y="29"/>
                      <a:pt x="81" y="30"/>
                    </a:cubicBezTo>
                    <a:cubicBezTo>
                      <a:pt x="99" y="31"/>
                      <a:pt x="101" y="46"/>
                      <a:pt x="118" y="50"/>
                    </a:cubicBezTo>
                    <a:cubicBezTo>
                      <a:pt x="135" y="53"/>
                      <a:pt x="118" y="60"/>
                      <a:pt x="127" y="64"/>
                    </a:cubicBezTo>
                    <a:cubicBezTo>
                      <a:pt x="135" y="67"/>
                      <a:pt x="181" y="66"/>
                      <a:pt x="184" y="62"/>
                    </a:cubicBezTo>
                    <a:cubicBezTo>
                      <a:pt x="187" y="58"/>
                      <a:pt x="163" y="42"/>
                      <a:pt x="151" y="4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9" name="Freeform 1630">
                <a:extLst>
                  <a:ext uri="{FF2B5EF4-FFF2-40B4-BE49-F238E27FC236}">
                    <a16:creationId xmlns:a16="http://schemas.microsoft.com/office/drawing/2014/main" id="{911BC260-6140-4E67-A658-1F11ECD77D3A}"/>
                  </a:ext>
                </a:extLst>
              </p:cNvPr>
              <p:cNvSpPr>
                <a:spLocks/>
              </p:cNvSpPr>
              <p:nvPr/>
            </p:nvSpPr>
            <p:spPr bwMode="auto">
              <a:xfrm>
                <a:off x="2948091" y="2870296"/>
                <a:ext cx="55564" cy="25401"/>
              </a:xfrm>
              <a:custGeom>
                <a:avLst/>
                <a:gdLst>
                  <a:gd name="T0" fmla="*/ 4 w 43"/>
                  <a:gd name="T1" fmla="*/ 6 h 20"/>
                  <a:gd name="T2" fmla="*/ 40 w 43"/>
                  <a:gd name="T3" fmla="*/ 13 h 20"/>
                  <a:gd name="T4" fmla="*/ 4 w 43"/>
                  <a:gd name="T5" fmla="*/ 6 h 20"/>
                </a:gdLst>
                <a:ahLst/>
                <a:cxnLst>
                  <a:cxn ang="0">
                    <a:pos x="T0" y="T1"/>
                  </a:cxn>
                  <a:cxn ang="0">
                    <a:pos x="T2" y="T3"/>
                  </a:cxn>
                  <a:cxn ang="0">
                    <a:pos x="T4" y="T5"/>
                  </a:cxn>
                </a:cxnLst>
                <a:rect l="0" t="0" r="r" b="b"/>
                <a:pathLst>
                  <a:path w="43" h="20">
                    <a:moveTo>
                      <a:pt x="4" y="6"/>
                    </a:moveTo>
                    <a:cubicBezTo>
                      <a:pt x="7" y="12"/>
                      <a:pt x="37" y="20"/>
                      <a:pt x="40" y="13"/>
                    </a:cubicBezTo>
                    <a:cubicBezTo>
                      <a:pt x="43" y="6"/>
                      <a:pt x="0" y="0"/>
                      <a:pt x="4" y="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0" name="Freeform 1631">
                <a:extLst>
                  <a:ext uri="{FF2B5EF4-FFF2-40B4-BE49-F238E27FC236}">
                    <a16:creationId xmlns:a16="http://schemas.microsoft.com/office/drawing/2014/main" id="{7978E895-A234-4B9D-A4D5-6DC2699F492C}"/>
                  </a:ext>
                </a:extLst>
              </p:cNvPr>
              <p:cNvSpPr>
                <a:spLocks/>
              </p:cNvSpPr>
              <p:nvPr/>
            </p:nvSpPr>
            <p:spPr bwMode="auto">
              <a:xfrm>
                <a:off x="3202100" y="2865533"/>
                <a:ext cx="49214" cy="28576"/>
              </a:xfrm>
              <a:custGeom>
                <a:avLst/>
                <a:gdLst>
                  <a:gd name="T0" fmla="*/ 7 w 39"/>
                  <a:gd name="T1" fmla="*/ 11 h 22"/>
                  <a:gd name="T2" fmla="*/ 36 w 39"/>
                  <a:gd name="T3" fmla="*/ 11 h 22"/>
                  <a:gd name="T4" fmla="*/ 7 w 39"/>
                  <a:gd name="T5" fmla="*/ 11 h 22"/>
                </a:gdLst>
                <a:ahLst/>
                <a:cxnLst>
                  <a:cxn ang="0">
                    <a:pos x="T0" y="T1"/>
                  </a:cxn>
                  <a:cxn ang="0">
                    <a:pos x="T2" y="T3"/>
                  </a:cxn>
                  <a:cxn ang="0">
                    <a:pos x="T4" y="T5"/>
                  </a:cxn>
                </a:cxnLst>
                <a:rect l="0" t="0" r="r" b="b"/>
                <a:pathLst>
                  <a:path w="39" h="22">
                    <a:moveTo>
                      <a:pt x="7" y="11"/>
                    </a:moveTo>
                    <a:cubicBezTo>
                      <a:pt x="14" y="22"/>
                      <a:pt x="34" y="15"/>
                      <a:pt x="36" y="11"/>
                    </a:cubicBezTo>
                    <a:cubicBezTo>
                      <a:pt x="39" y="3"/>
                      <a:pt x="0" y="0"/>
                      <a:pt x="7"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1" name="Freeform 1632">
                <a:extLst>
                  <a:ext uri="{FF2B5EF4-FFF2-40B4-BE49-F238E27FC236}">
                    <a16:creationId xmlns:a16="http://schemas.microsoft.com/office/drawing/2014/main" id="{C9A5AB2A-7989-4559-88E4-B2EF690ECB8A}"/>
                  </a:ext>
                </a:extLst>
              </p:cNvPr>
              <p:cNvSpPr>
                <a:spLocks noEditPoints="1"/>
              </p:cNvSpPr>
              <p:nvPr/>
            </p:nvSpPr>
            <p:spPr bwMode="auto">
              <a:xfrm>
                <a:off x="3084621" y="754087"/>
                <a:ext cx="1385937" cy="1011271"/>
              </a:xfrm>
              <a:custGeom>
                <a:avLst/>
                <a:gdLst>
                  <a:gd name="T0" fmla="*/ 947 w 1080"/>
                  <a:gd name="T1" fmla="*/ 93 h 807"/>
                  <a:gd name="T2" fmla="*/ 867 w 1080"/>
                  <a:gd name="T3" fmla="*/ 129 h 807"/>
                  <a:gd name="T4" fmla="*/ 863 w 1080"/>
                  <a:gd name="T5" fmla="*/ 81 h 807"/>
                  <a:gd name="T6" fmla="*/ 772 w 1080"/>
                  <a:gd name="T7" fmla="*/ 74 h 807"/>
                  <a:gd name="T8" fmla="*/ 862 w 1080"/>
                  <a:gd name="T9" fmla="*/ 60 h 807"/>
                  <a:gd name="T10" fmla="*/ 854 w 1080"/>
                  <a:gd name="T11" fmla="*/ 26 h 807"/>
                  <a:gd name="T12" fmla="*/ 729 w 1080"/>
                  <a:gd name="T13" fmla="*/ 1 h 807"/>
                  <a:gd name="T14" fmla="*/ 613 w 1080"/>
                  <a:gd name="T15" fmla="*/ 16 h 807"/>
                  <a:gd name="T16" fmla="*/ 526 w 1080"/>
                  <a:gd name="T17" fmla="*/ 17 h 807"/>
                  <a:gd name="T18" fmla="*/ 454 w 1080"/>
                  <a:gd name="T19" fmla="*/ 49 h 807"/>
                  <a:gd name="T20" fmla="*/ 437 w 1080"/>
                  <a:gd name="T21" fmla="*/ 58 h 807"/>
                  <a:gd name="T22" fmla="*/ 386 w 1080"/>
                  <a:gd name="T23" fmla="*/ 74 h 807"/>
                  <a:gd name="T24" fmla="*/ 337 w 1080"/>
                  <a:gd name="T25" fmla="*/ 90 h 807"/>
                  <a:gd name="T26" fmla="*/ 253 w 1080"/>
                  <a:gd name="T27" fmla="*/ 74 h 807"/>
                  <a:gd name="T28" fmla="*/ 207 w 1080"/>
                  <a:gd name="T29" fmla="*/ 110 h 807"/>
                  <a:gd name="T30" fmla="*/ 137 w 1080"/>
                  <a:gd name="T31" fmla="*/ 154 h 807"/>
                  <a:gd name="T32" fmla="*/ 0 w 1080"/>
                  <a:gd name="T33" fmla="*/ 223 h 807"/>
                  <a:gd name="T34" fmla="*/ 87 w 1080"/>
                  <a:gd name="T35" fmla="*/ 248 h 807"/>
                  <a:gd name="T36" fmla="*/ 24 w 1080"/>
                  <a:gd name="T37" fmla="*/ 270 h 807"/>
                  <a:gd name="T38" fmla="*/ 77 w 1080"/>
                  <a:gd name="T39" fmla="*/ 304 h 807"/>
                  <a:gd name="T40" fmla="*/ 147 w 1080"/>
                  <a:gd name="T41" fmla="*/ 300 h 807"/>
                  <a:gd name="T42" fmla="*/ 254 w 1080"/>
                  <a:gd name="T43" fmla="*/ 330 h 807"/>
                  <a:gd name="T44" fmla="*/ 307 w 1080"/>
                  <a:gd name="T45" fmla="*/ 401 h 807"/>
                  <a:gd name="T46" fmla="*/ 315 w 1080"/>
                  <a:gd name="T47" fmla="*/ 465 h 807"/>
                  <a:gd name="T48" fmla="*/ 382 w 1080"/>
                  <a:gd name="T49" fmla="*/ 488 h 807"/>
                  <a:gd name="T50" fmla="*/ 375 w 1080"/>
                  <a:gd name="T51" fmla="*/ 513 h 807"/>
                  <a:gd name="T52" fmla="*/ 365 w 1080"/>
                  <a:gd name="T53" fmla="*/ 557 h 807"/>
                  <a:gd name="T54" fmla="*/ 353 w 1080"/>
                  <a:gd name="T55" fmla="*/ 611 h 807"/>
                  <a:gd name="T56" fmla="*/ 367 w 1080"/>
                  <a:gd name="T57" fmla="*/ 682 h 807"/>
                  <a:gd name="T58" fmla="*/ 400 w 1080"/>
                  <a:gd name="T59" fmla="*/ 724 h 807"/>
                  <a:gd name="T60" fmla="*/ 448 w 1080"/>
                  <a:gd name="T61" fmla="*/ 780 h 807"/>
                  <a:gd name="T62" fmla="*/ 517 w 1080"/>
                  <a:gd name="T63" fmla="*/ 806 h 807"/>
                  <a:gd name="T64" fmla="*/ 537 w 1080"/>
                  <a:gd name="T65" fmla="*/ 737 h 807"/>
                  <a:gd name="T66" fmla="*/ 567 w 1080"/>
                  <a:gd name="T67" fmla="*/ 702 h 807"/>
                  <a:gd name="T68" fmla="*/ 571 w 1080"/>
                  <a:gd name="T69" fmla="*/ 669 h 807"/>
                  <a:gd name="T70" fmla="*/ 600 w 1080"/>
                  <a:gd name="T71" fmla="*/ 647 h 807"/>
                  <a:gd name="T72" fmla="*/ 627 w 1080"/>
                  <a:gd name="T73" fmla="*/ 640 h 807"/>
                  <a:gd name="T74" fmla="*/ 721 w 1080"/>
                  <a:gd name="T75" fmla="*/ 578 h 807"/>
                  <a:gd name="T76" fmla="*/ 781 w 1080"/>
                  <a:gd name="T77" fmla="*/ 561 h 807"/>
                  <a:gd name="T78" fmla="*/ 901 w 1080"/>
                  <a:gd name="T79" fmla="*/ 509 h 807"/>
                  <a:gd name="T80" fmla="*/ 836 w 1080"/>
                  <a:gd name="T81" fmla="*/ 494 h 807"/>
                  <a:gd name="T82" fmla="*/ 902 w 1080"/>
                  <a:gd name="T83" fmla="*/ 499 h 807"/>
                  <a:gd name="T84" fmla="*/ 889 w 1080"/>
                  <a:gd name="T85" fmla="*/ 438 h 807"/>
                  <a:gd name="T86" fmla="*/ 855 w 1080"/>
                  <a:gd name="T87" fmla="*/ 408 h 807"/>
                  <a:gd name="T88" fmla="*/ 931 w 1080"/>
                  <a:gd name="T89" fmla="*/ 397 h 807"/>
                  <a:gd name="T90" fmla="*/ 951 w 1080"/>
                  <a:gd name="T91" fmla="*/ 360 h 807"/>
                  <a:gd name="T92" fmla="*/ 942 w 1080"/>
                  <a:gd name="T93" fmla="*/ 303 h 807"/>
                  <a:gd name="T94" fmla="*/ 922 w 1080"/>
                  <a:gd name="T95" fmla="*/ 278 h 807"/>
                  <a:gd name="T96" fmla="*/ 929 w 1080"/>
                  <a:gd name="T97" fmla="*/ 253 h 807"/>
                  <a:gd name="T98" fmla="*/ 904 w 1080"/>
                  <a:gd name="T99" fmla="*/ 241 h 807"/>
                  <a:gd name="T100" fmla="*/ 975 w 1080"/>
                  <a:gd name="T101" fmla="*/ 166 h 807"/>
                  <a:gd name="T102" fmla="*/ 958 w 1080"/>
                  <a:gd name="T103" fmla="*/ 147 h 807"/>
                  <a:gd name="T104" fmla="*/ 978 w 1080"/>
                  <a:gd name="T105" fmla="*/ 127 h 807"/>
                  <a:gd name="T106" fmla="*/ 1080 w 1080"/>
                  <a:gd name="T107" fmla="*/ 91 h 807"/>
                  <a:gd name="T108" fmla="*/ 355 w 1080"/>
                  <a:gd name="T109" fmla="*/ 515 h 807"/>
                  <a:gd name="T110" fmla="*/ 337 w 1080"/>
                  <a:gd name="T111" fmla="*/ 536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0" h="807">
                    <a:moveTo>
                      <a:pt x="1019" y="74"/>
                    </a:moveTo>
                    <a:cubicBezTo>
                      <a:pt x="1000" y="74"/>
                      <a:pt x="984" y="77"/>
                      <a:pt x="983" y="91"/>
                    </a:cubicBezTo>
                    <a:cubicBezTo>
                      <a:pt x="982" y="104"/>
                      <a:pt x="958" y="88"/>
                      <a:pt x="947" y="93"/>
                    </a:cubicBezTo>
                    <a:cubicBezTo>
                      <a:pt x="937" y="98"/>
                      <a:pt x="942" y="82"/>
                      <a:pt x="931" y="87"/>
                    </a:cubicBezTo>
                    <a:cubicBezTo>
                      <a:pt x="921" y="92"/>
                      <a:pt x="910" y="105"/>
                      <a:pt x="897" y="110"/>
                    </a:cubicBezTo>
                    <a:cubicBezTo>
                      <a:pt x="885" y="115"/>
                      <a:pt x="875" y="128"/>
                      <a:pt x="867" y="129"/>
                    </a:cubicBezTo>
                    <a:cubicBezTo>
                      <a:pt x="860" y="130"/>
                      <a:pt x="884" y="105"/>
                      <a:pt x="897" y="93"/>
                    </a:cubicBezTo>
                    <a:cubicBezTo>
                      <a:pt x="909" y="80"/>
                      <a:pt x="902" y="66"/>
                      <a:pt x="886" y="67"/>
                    </a:cubicBezTo>
                    <a:cubicBezTo>
                      <a:pt x="869" y="69"/>
                      <a:pt x="873" y="79"/>
                      <a:pt x="863" y="81"/>
                    </a:cubicBezTo>
                    <a:cubicBezTo>
                      <a:pt x="854" y="83"/>
                      <a:pt x="809" y="106"/>
                      <a:pt x="807" y="99"/>
                    </a:cubicBezTo>
                    <a:cubicBezTo>
                      <a:pt x="805" y="92"/>
                      <a:pt x="844" y="81"/>
                      <a:pt x="843" y="76"/>
                    </a:cubicBezTo>
                    <a:cubicBezTo>
                      <a:pt x="843" y="71"/>
                      <a:pt x="794" y="71"/>
                      <a:pt x="772" y="74"/>
                    </a:cubicBezTo>
                    <a:cubicBezTo>
                      <a:pt x="750" y="77"/>
                      <a:pt x="711" y="90"/>
                      <a:pt x="711" y="83"/>
                    </a:cubicBezTo>
                    <a:cubicBezTo>
                      <a:pt x="710" y="77"/>
                      <a:pt x="756" y="68"/>
                      <a:pt x="779" y="66"/>
                    </a:cubicBezTo>
                    <a:cubicBezTo>
                      <a:pt x="802" y="63"/>
                      <a:pt x="844" y="67"/>
                      <a:pt x="862" y="60"/>
                    </a:cubicBezTo>
                    <a:cubicBezTo>
                      <a:pt x="879" y="53"/>
                      <a:pt x="906" y="52"/>
                      <a:pt x="911" y="46"/>
                    </a:cubicBezTo>
                    <a:cubicBezTo>
                      <a:pt x="915" y="41"/>
                      <a:pt x="890" y="33"/>
                      <a:pt x="878" y="33"/>
                    </a:cubicBezTo>
                    <a:cubicBezTo>
                      <a:pt x="865" y="34"/>
                      <a:pt x="853" y="32"/>
                      <a:pt x="854" y="26"/>
                    </a:cubicBezTo>
                    <a:cubicBezTo>
                      <a:pt x="855" y="20"/>
                      <a:pt x="834" y="18"/>
                      <a:pt x="832" y="14"/>
                    </a:cubicBezTo>
                    <a:cubicBezTo>
                      <a:pt x="830" y="9"/>
                      <a:pt x="791" y="13"/>
                      <a:pt x="783" y="7"/>
                    </a:cubicBezTo>
                    <a:cubicBezTo>
                      <a:pt x="774" y="2"/>
                      <a:pt x="750" y="0"/>
                      <a:pt x="729" y="1"/>
                    </a:cubicBezTo>
                    <a:cubicBezTo>
                      <a:pt x="708" y="3"/>
                      <a:pt x="666" y="2"/>
                      <a:pt x="656" y="3"/>
                    </a:cubicBezTo>
                    <a:cubicBezTo>
                      <a:pt x="646" y="4"/>
                      <a:pt x="639" y="8"/>
                      <a:pt x="631" y="7"/>
                    </a:cubicBezTo>
                    <a:cubicBezTo>
                      <a:pt x="622" y="7"/>
                      <a:pt x="608" y="10"/>
                      <a:pt x="613" y="16"/>
                    </a:cubicBezTo>
                    <a:cubicBezTo>
                      <a:pt x="623" y="26"/>
                      <a:pt x="599" y="30"/>
                      <a:pt x="601" y="22"/>
                    </a:cubicBezTo>
                    <a:cubicBezTo>
                      <a:pt x="602" y="15"/>
                      <a:pt x="580" y="11"/>
                      <a:pt x="574" y="17"/>
                    </a:cubicBezTo>
                    <a:cubicBezTo>
                      <a:pt x="566" y="23"/>
                      <a:pt x="531" y="10"/>
                      <a:pt x="526" y="17"/>
                    </a:cubicBezTo>
                    <a:cubicBezTo>
                      <a:pt x="521" y="24"/>
                      <a:pt x="479" y="21"/>
                      <a:pt x="467" y="24"/>
                    </a:cubicBezTo>
                    <a:cubicBezTo>
                      <a:pt x="455" y="26"/>
                      <a:pt x="486" y="34"/>
                      <a:pt x="485" y="40"/>
                    </a:cubicBezTo>
                    <a:cubicBezTo>
                      <a:pt x="484" y="45"/>
                      <a:pt x="446" y="40"/>
                      <a:pt x="454" y="49"/>
                    </a:cubicBezTo>
                    <a:cubicBezTo>
                      <a:pt x="462" y="58"/>
                      <a:pt x="487" y="65"/>
                      <a:pt x="499" y="77"/>
                    </a:cubicBezTo>
                    <a:cubicBezTo>
                      <a:pt x="511" y="89"/>
                      <a:pt x="489" y="82"/>
                      <a:pt x="476" y="73"/>
                    </a:cubicBezTo>
                    <a:cubicBezTo>
                      <a:pt x="462" y="64"/>
                      <a:pt x="445" y="67"/>
                      <a:pt x="437" y="58"/>
                    </a:cubicBezTo>
                    <a:cubicBezTo>
                      <a:pt x="428" y="50"/>
                      <a:pt x="397" y="43"/>
                      <a:pt x="389" y="48"/>
                    </a:cubicBezTo>
                    <a:cubicBezTo>
                      <a:pt x="380" y="54"/>
                      <a:pt x="410" y="66"/>
                      <a:pt x="410" y="73"/>
                    </a:cubicBezTo>
                    <a:cubicBezTo>
                      <a:pt x="410" y="79"/>
                      <a:pt x="390" y="71"/>
                      <a:pt x="386" y="74"/>
                    </a:cubicBezTo>
                    <a:cubicBezTo>
                      <a:pt x="382" y="76"/>
                      <a:pt x="364" y="56"/>
                      <a:pt x="354" y="56"/>
                    </a:cubicBezTo>
                    <a:cubicBezTo>
                      <a:pt x="343" y="56"/>
                      <a:pt x="352" y="65"/>
                      <a:pt x="352" y="78"/>
                    </a:cubicBezTo>
                    <a:cubicBezTo>
                      <a:pt x="352" y="91"/>
                      <a:pt x="332" y="99"/>
                      <a:pt x="337" y="90"/>
                    </a:cubicBezTo>
                    <a:cubicBezTo>
                      <a:pt x="343" y="81"/>
                      <a:pt x="339" y="58"/>
                      <a:pt x="328" y="54"/>
                    </a:cubicBezTo>
                    <a:cubicBezTo>
                      <a:pt x="317" y="50"/>
                      <a:pt x="289" y="63"/>
                      <a:pt x="274" y="63"/>
                    </a:cubicBezTo>
                    <a:cubicBezTo>
                      <a:pt x="260" y="62"/>
                      <a:pt x="240" y="67"/>
                      <a:pt x="253" y="74"/>
                    </a:cubicBezTo>
                    <a:cubicBezTo>
                      <a:pt x="265" y="81"/>
                      <a:pt x="252" y="86"/>
                      <a:pt x="242" y="78"/>
                    </a:cubicBezTo>
                    <a:cubicBezTo>
                      <a:pt x="231" y="70"/>
                      <a:pt x="195" y="78"/>
                      <a:pt x="202" y="83"/>
                    </a:cubicBezTo>
                    <a:cubicBezTo>
                      <a:pt x="209" y="88"/>
                      <a:pt x="212" y="103"/>
                      <a:pt x="207" y="110"/>
                    </a:cubicBezTo>
                    <a:cubicBezTo>
                      <a:pt x="202" y="116"/>
                      <a:pt x="187" y="103"/>
                      <a:pt x="173" y="104"/>
                    </a:cubicBezTo>
                    <a:cubicBezTo>
                      <a:pt x="159" y="105"/>
                      <a:pt x="89" y="139"/>
                      <a:pt x="93" y="148"/>
                    </a:cubicBezTo>
                    <a:cubicBezTo>
                      <a:pt x="98" y="156"/>
                      <a:pt x="127" y="149"/>
                      <a:pt x="137" y="154"/>
                    </a:cubicBezTo>
                    <a:cubicBezTo>
                      <a:pt x="146" y="160"/>
                      <a:pt x="134" y="179"/>
                      <a:pt x="122" y="187"/>
                    </a:cubicBezTo>
                    <a:cubicBezTo>
                      <a:pt x="111" y="195"/>
                      <a:pt x="68" y="187"/>
                      <a:pt x="67" y="197"/>
                    </a:cubicBezTo>
                    <a:cubicBezTo>
                      <a:pt x="66" y="206"/>
                      <a:pt x="0" y="208"/>
                      <a:pt x="0" y="223"/>
                    </a:cubicBezTo>
                    <a:cubicBezTo>
                      <a:pt x="0" y="228"/>
                      <a:pt x="3" y="234"/>
                      <a:pt x="10" y="236"/>
                    </a:cubicBezTo>
                    <a:cubicBezTo>
                      <a:pt x="19" y="238"/>
                      <a:pt x="31" y="235"/>
                      <a:pt x="39" y="244"/>
                    </a:cubicBezTo>
                    <a:cubicBezTo>
                      <a:pt x="48" y="253"/>
                      <a:pt x="71" y="254"/>
                      <a:pt x="87" y="248"/>
                    </a:cubicBezTo>
                    <a:cubicBezTo>
                      <a:pt x="103" y="241"/>
                      <a:pt x="115" y="249"/>
                      <a:pt x="115" y="258"/>
                    </a:cubicBezTo>
                    <a:cubicBezTo>
                      <a:pt x="114" y="268"/>
                      <a:pt x="78" y="255"/>
                      <a:pt x="67" y="261"/>
                    </a:cubicBezTo>
                    <a:cubicBezTo>
                      <a:pt x="56" y="268"/>
                      <a:pt x="22" y="262"/>
                      <a:pt x="24" y="270"/>
                    </a:cubicBezTo>
                    <a:cubicBezTo>
                      <a:pt x="26" y="277"/>
                      <a:pt x="42" y="275"/>
                      <a:pt x="56" y="278"/>
                    </a:cubicBezTo>
                    <a:cubicBezTo>
                      <a:pt x="69" y="281"/>
                      <a:pt x="57" y="286"/>
                      <a:pt x="56" y="292"/>
                    </a:cubicBezTo>
                    <a:cubicBezTo>
                      <a:pt x="56" y="298"/>
                      <a:pt x="64" y="297"/>
                      <a:pt x="77" y="304"/>
                    </a:cubicBezTo>
                    <a:cubicBezTo>
                      <a:pt x="91" y="310"/>
                      <a:pt x="113" y="315"/>
                      <a:pt x="106" y="307"/>
                    </a:cubicBezTo>
                    <a:cubicBezTo>
                      <a:pt x="99" y="299"/>
                      <a:pt x="120" y="300"/>
                      <a:pt x="124" y="305"/>
                    </a:cubicBezTo>
                    <a:cubicBezTo>
                      <a:pt x="127" y="309"/>
                      <a:pt x="137" y="298"/>
                      <a:pt x="147" y="300"/>
                    </a:cubicBezTo>
                    <a:cubicBezTo>
                      <a:pt x="157" y="303"/>
                      <a:pt x="161" y="291"/>
                      <a:pt x="169" y="296"/>
                    </a:cubicBezTo>
                    <a:cubicBezTo>
                      <a:pt x="176" y="301"/>
                      <a:pt x="213" y="305"/>
                      <a:pt x="225" y="311"/>
                    </a:cubicBezTo>
                    <a:cubicBezTo>
                      <a:pt x="238" y="318"/>
                      <a:pt x="255" y="320"/>
                      <a:pt x="254" y="330"/>
                    </a:cubicBezTo>
                    <a:cubicBezTo>
                      <a:pt x="252" y="340"/>
                      <a:pt x="264" y="347"/>
                      <a:pt x="278" y="353"/>
                    </a:cubicBezTo>
                    <a:cubicBezTo>
                      <a:pt x="292" y="359"/>
                      <a:pt x="295" y="373"/>
                      <a:pt x="294" y="382"/>
                    </a:cubicBezTo>
                    <a:cubicBezTo>
                      <a:pt x="294" y="391"/>
                      <a:pt x="309" y="397"/>
                      <a:pt x="307" y="401"/>
                    </a:cubicBezTo>
                    <a:cubicBezTo>
                      <a:pt x="304" y="405"/>
                      <a:pt x="306" y="411"/>
                      <a:pt x="316" y="419"/>
                    </a:cubicBezTo>
                    <a:cubicBezTo>
                      <a:pt x="325" y="428"/>
                      <a:pt x="301" y="434"/>
                      <a:pt x="307" y="441"/>
                    </a:cubicBezTo>
                    <a:cubicBezTo>
                      <a:pt x="312" y="449"/>
                      <a:pt x="298" y="463"/>
                      <a:pt x="315" y="465"/>
                    </a:cubicBezTo>
                    <a:cubicBezTo>
                      <a:pt x="332" y="468"/>
                      <a:pt x="329" y="454"/>
                      <a:pt x="342" y="454"/>
                    </a:cubicBezTo>
                    <a:cubicBezTo>
                      <a:pt x="354" y="454"/>
                      <a:pt x="341" y="465"/>
                      <a:pt x="348" y="471"/>
                    </a:cubicBezTo>
                    <a:cubicBezTo>
                      <a:pt x="355" y="478"/>
                      <a:pt x="369" y="477"/>
                      <a:pt x="382" y="488"/>
                    </a:cubicBezTo>
                    <a:cubicBezTo>
                      <a:pt x="395" y="499"/>
                      <a:pt x="386" y="504"/>
                      <a:pt x="375" y="495"/>
                    </a:cubicBezTo>
                    <a:cubicBezTo>
                      <a:pt x="362" y="486"/>
                      <a:pt x="328" y="488"/>
                      <a:pt x="328" y="491"/>
                    </a:cubicBezTo>
                    <a:cubicBezTo>
                      <a:pt x="328" y="494"/>
                      <a:pt x="366" y="516"/>
                      <a:pt x="375" y="513"/>
                    </a:cubicBezTo>
                    <a:cubicBezTo>
                      <a:pt x="384" y="510"/>
                      <a:pt x="396" y="526"/>
                      <a:pt x="391" y="531"/>
                    </a:cubicBezTo>
                    <a:cubicBezTo>
                      <a:pt x="385" y="537"/>
                      <a:pt x="388" y="550"/>
                      <a:pt x="387" y="556"/>
                    </a:cubicBezTo>
                    <a:cubicBezTo>
                      <a:pt x="386" y="562"/>
                      <a:pt x="373" y="556"/>
                      <a:pt x="365" y="557"/>
                    </a:cubicBezTo>
                    <a:cubicBezTo>
                      <a:pt x="356" y="558"/>
                      <a:pt x="351" y="561"/>
                      <a:pt x="351" y="570"/>
                    </a:cubicBezTo>
                    <a:cubicBezTo>
                      <a:pt x="351" y="578"/>
                      <a:pt x="337" y="585"/>
                      <a:pt x="336" y="596"/>
                    </a:cubicBezTo>
                    <a:cubicBezTo>
                      <a:pt x="334" y="607"/>
                      <a:pt x="346" y="606"/>
                      <a:pt x="353" y="611"/>
                    </a:cubicBezTo>
                    <a:cubicBezTo>
                      <a:pt x="360" y="615"/>
                      <a:pt x="341" y="619"/>
                      <a:pt x="340" y="626"/>
                    </a:cubicBezTo>
                    <a:cubicBezTo>
                      <a:pt x="339" y="634"/>
                      <a:pt x="357" y="648"/>
                      <a:pt x="364" y="652"/>
                    </a:cubicBezTo>
                    <a:cubicBezTo>
                      <a:pt x="371" y="656"/>
                      <a:pt x="365" y="673"/>
                      <a:pt x="367" y="682"/>
                    </a:cubicBezTo>
                    <a:cubicBezTo>
                      <a:pt x="370" y="691"/>
                      <a:pt x="379" y="680"/>
                      <a:pt x="378" y="692"/>
                    </a:cubicBezTo>
                    <a:cubicBezTo>
                      <a:pt x="377" y="703"/>
                      <a:pt x="386" y="702"/>
                      <a:pt x="386" y="709"/>
                    </a:cubicBezTo>
                    <a:cubicBezTo>
                      <a:pt x="387" y="716"/>
                      <a:pt x="403" y="715"/>
                      <a:pt x="400" y="724"/>
                    </a:cubicBezTo>
                    <a:cubicBezTo>
                      <a:pt x="397" y="734"/>
                      <a:pt x="405" y="741"/>
                      <a:pt x="408" y="746"/>
                    </a:cubicBezTo>
                    <a:cubicBezTo>
                      <a:pt x="412" y="751"/>
                      <a:pt x="426" y="760"/>
                      <a:pt x="428" y="767"/>
                    </a:cubicBezTo>
                    <a:cubicBezTo>
                      <a:pt x="431" y="773"/>
                      <a:pt x="439" y="782"/>
                      <a:pt x="448" y="780"/>
                    </a:cubicBezTo>
                    <a:cubicBezTo>
                      <a:pt x="457" y="777"/>
                      <a:pt x="458" y="786"/>
                      <a:pt x="465" y="785"/>
                    </a:cubicBezTo>
                    <a:cubicBezTo>
                      <a:pt x="473" y="784"/>
                      <a:pt x="484" y="788"/>
                      <a:pt x="486" y="794"/>
                    </a:cubicBezTo>
                    <a:cubicBezTo>
                      <a:pt x="488" y="800"/>
                      <a:pt x="511" y="805"/>
                      <a:pt x="517" y="806"/>
                    </a:cubicBezTo>
                    <a:cubicBezTo>
                      <a:pt x="523" y="807"/>
                      <a:pt x="524" y="795"/>
                      <a:pt x="530" y="792"/>
                    </a:cubicBezTo>
                    <a:cubicBezTo>
                      <a:pt x="536" y="789"/>
                      <a:pt x="534" y="766"/>
                      <a:pt x="539" y="765"/>
                    </a:cubicBezTo>
                    <a:cubicBezTo>
                      <a:pt x="544" y="763"/>
                      <a:pt x="542" y="739"/>
                      <a:pt x="537" y="737"/>
                    </a:cubicBezTo>
                    <a:cubicBezTo>
                      <a:pt x="532" y="735"/>
                      <a:pt x="534" y="726"/>
                      <a:pt x="546" y="728"/>
                    </a:cubicBezTo>
                    <a:cubicBezTo>
                      <a:pt x="558" y="730"/>
                      <a:pt x="554" y="718"/>
                      <a:pt x="560" y="716"/>
                    </a:cubicBezTo>
                    <a:cubicBezTo>
                      <a:pt x="565" y="714"/>
                      <a:pt x="563" y="704"/>
                      <a:pt x="567" y="702"/>
                    </a:cubicBezTo>
                    <a:cubicBezTo>
                      <a:pt x="571" y="701"/>
                      <a:pt x="571" y="694"/>
                      <a:pt x="567" y="690"/>
                    </a:cubicBezTo>
                    <a:cubicBezTo>
                      <a:pt x="564" y="686"/>
                      <a:pt x="568" y="683"/>
                      <a:pt x="574" y="682"/>
                    </a:cubicBezTo>
                    <a:cubicBezTo>
                      <a:pt x="580" y="681"/>
                      <a:pt x="579" y="672"/>
                      <a:pt x="571" y="669"/>
                    </a:cubicBezTo>
                    <a:cubicBezTo>
                      <a:pt x="562" y="665"/>
                      <a:pt x="565" y="656"/>
                      <a:pt x="573" y="662"/>
                    </a:cubicBezTo>
                    <a:cubicBezTo>
                      <a:pt x="582" y="668"/>
                      <a:pt x="588" y="663"/>
                      <a:pt x="583" y="657"/>
                    </a:cubicBezTo>
                    <a:cubicBezTo>
                      <a:pt x="578" y="651"/>
                      <a:pt x="589" y="648"/>
                      <a:pt x="600" y="647"/>
                    </a:cubicBezTo>
                    <a:cubicBezTo>
                      <a:pt x="611" y="646"/>
                      <a:pt x="616" y="640"/>
                      <a:pt x="614" y="632"/>
                    </a:cubicBezTo>
                    <a:cubicBezTo>
                      <a:pt x="612" y="623"/>
                      <a:pt x="627" y="624"/>
                      <a:pt x="623" y="631"/>
                    </a:cubicBezTo>
                    <a:cubicBezTo>
                      <a:pt x="620" y="638"/>
                      <a:pt x="622" y="646"/>
                      <a:pt x="627" y="640"/>
                    </a:cubicBezTo>
                    <a:cubicBezTo>
                      <a:pt x="632" y="635"/>
                      <a:pt x="642" y="639"/>
                      <a:pt x="660" y="634"/>
                    </a:cubicBezTo>
                    <a:cubicBezTo>
                      <a:pt x="677" y="628"/>
                      <a:pt x="695" y="614"/>
                      <a:pt x="699" y="600"/>
                    </a:cubicBezTo>
                    <a:cubicBezTo>
                      <a:pt x="703" y="586"/>
                      <a:pt x="723" y="587"/>
                      <a:pt x="721" y="578"/>
                    </a:cubicBezTo>
                    <a:cubicBezTo>
                      <a:pt x="718" y="568"/>
                      <a:pt x="724" y="565"/>
                      <a:pt x="737" y="571"/>
                    </a:cubicBezTo>
                    <a:cubicBezTo>
                      <a:pt x="751" y="577"/>
                      <a:pt x="740" y="567"/>
                      <a:pt x="755" y="567"/>
                    </a:cubicBezTo>
                    <a:cubicBezTo>
                      <a:pt x="769" y="567"/>
                      <a:pt x="767" y="562"/>
                      <a:pt x="781" y="561"/>
                    </a:cubicBezTo>
                    <a:cubicBezTo>
                      <a:pt x="795" y="561"/>
                      <a:pt x="831" y="554"/>
                      <a:pt x="844" y="544"/>
                    </a:cubicBezTo>
                    <a:cubicBezTo>
                      <a:pt x="856" y="534"/>
                      <a:pt x="883" y="525"/>
                      <a:pt x="894" y="518"/>
                    </a:cubicBezTo>
                    <a:cubicBezTo>
                      <a:pt x="905" y="511"/>
                      <a:pt x="907" y="505"/>
                      <a:pt x="901" y="509"/>
                    </a:cubicBezTo>
                    <a:cubicBezTo>
                      <a:pt x="894" y="513"/>
                      <a:pt x="880" y="513"/>
                      <a:pt x="869" y="511"/>
                    </a:cubicBezTo>
                    <a:cubicBezTo>
                      <a:pt x="859" y="508"/>
                      <a:pt x="842" y="499"/>
                      <a:pt x="830" y="506"/>
                    </a:cubicBezTo>
                    <a:cubicBezTo>
                      <a:pt x="818" y="513"/>
                      <a:pt x="826" y="496"/>
                      <a:pt x="836" y="494"/>
                    </a:cubicBezTo>
                    <a:cubicBezTo>
                      <a:pt x="845" y="493"/>
                      <a:pt x="841" y="488"/>
                      <a:pt x="839" y="478"/>
                    </a:cubicBezTo>
                    <a:cubicBezTo>
                      <a:pt x="836" y="467"/>
                      <a:pt x="855" y="474"/>
                      <a:pt x="864" y="486"/>
                    </a:cubicBezTo>
                    <a:cubicBezTo>
                      <a:pt x="872" y="498"/>
                      <a:pt x="888" y="503"/>
                      <a:pt x="902" y="499"/>
                    </a:cubicBezTo>
                    <a:cubicBezTo>
                      <a:pt x="916" y="495"/>
                      <a:pt x="903" y="483"/>
                      <a:pt x="909" y="476"/>
                    </a:cubicBezTo>
                    <a:cubicBezTo>
                      <a:pt x="914" y="468"/>
                      <a:pt x="865" y="443"/>
                      <a:pt x="863" y="435"/>
                    </a:cubicBezTo>
                    <a:cubicBezTo>
                      <a:pt x="860" y="427"/>
                      <a:pt x="875" y="432"/>
                      <a:pt x="889" y="438"/>
                    </a:cubicBezTo>
                    <a:cubicBezTo>
                      <a:pt x="902" y="444"/>
                      <a:pt x="905" y="427"/>
                      <a:pt x="905" y="420"/>
                    </a:cubicBezTo>
                    <a:cubicBezTo>
                      <a:pt x="905" y="413"/>
                      <a:pt x="876" y="412"/>
                      <a:pt x="863" y="419"/>
                    </a:cubicBezTo>
                    <a:cubicBezTo>
                      <a:pt x="850" y="427"/>
                      <a:pt x="838" y="410"/>
                      <a:pt x="855" y="408"/>
                    </a:cubicBezTo>
                    <a:cubicBezTo>
                      <a:pt x="873" y="406"/>
                      <a:pt x="857" y="398"/>
                      <a:pt x="862" y="393"/>
                    </a:cubicBezTo>
                    <a:cubicBezTo>
                      <a:pt x="867" y="388"/>
                      <a:pt x="890" y="408"/>
                      <a:pt x="901" y="405"/>
                    </a:cubicBezTo>
                    <a:cubicBezTo>
                      <a:pt x="913" y="401"/>
                      <a:pt x="921" y="405"/>
                      <a:pt x="931" y="397"/>
                    </a:cubicBezTo>
                    <a:cubicBezTo>
                      <a:pt x="941" y="390"/>
                      <a:pt x="913" y="382"/>
                      <a:pt x="907" y="376"/>
                    </a:cubicBezTo>
                    <a:cubicBezTo>
                      <a:pt x="902" y="369"/>
                      <a:pt x="936" y="371"/>
                      <a:pt x="947" y="372"/>
                    </a:cubicBezTo>
                    <a:cubicBezTo>
                      <a:pt x="957" y="372"/>
                      <a:pt x="960" y="357"/>
                      <a:pt x="951" y="360"/>
                    </a:cubicBezTo>
                    <a:cubicBezTo>
                      <a:pt x="943" y="363"/>
                      <a:pt x="913" y="349"/>
                      <a:pt x="919" y="340"/>
                    </a:cubicBezTo>
                    <a:cubicBezTo>
                      <a:pt x="926" y="331"/>
                      <a:pt x="937" y="342"/>
                      <a:pt x="950" y="335"/>
                    </a:cubicBezTo>
                    <a:cubicBezTo>
                      <a:pt x="963" y="328"/>
                      <a:pt x="951" y="303"/>
                      <a:pt x="942" y="303"/>
                    </a:cubicBezTo>
                    <a:cubicBezTo>
                      <a:pt x="933" y="303"/>
                      <a:pt x="911" y="299"/>
                      <a:pt x="911" y="295"/>
                    </a:cubicBezTo>
                    <a:cubicBezTo>
                      <a:pt x="911" y="290"/>
                      <a:pt x="892" y="286"/>
                      <a:pt x="898" y="281"/>
                    </a:cubicBezTo>
                    <a:cubicBezTo>
                      <a:pt x="903" y="276"/>
                      <a:pt x="910" y="287"/>
                      <a:pt x="922" y="278"/>
                    </a:cubicBezTo>
                    <a:cubicBezTo>
                      <a:pt x="934" y="269"/>
                      <a:pt x="959" y="280"/>
                      <a:pt x="970" y="278"/>
                    </a:cubicBezTo>
                    <a:cubicBezTo>
                      <a:pt x="980" y="276"/>
                      <a:pt x="965" y="256"/>
                      <a:pt x="959" y="259"/>
                    </a:cubicBezTo>
                    <a:cubicBezTo>
                      <a:pt x="952" y="263"/>
                      <a:pt x="931" y="264"/>
                      <a:pt x="929" y="253"/>
                    </a:cubicBezTo>
                    <a:cubicBezTo>
                      <a:pt x="928" y="242"/>
                      <a:pt x="950" y="253"/>
                      <a:pt x="953" y="248"/>
                    </a:cubicBezTo>
                    <a:cubicBezTo>
                      <a:pt x="957" y="243"/>
                      <a:pt x="923" y="229"/>
                      <a:pt x="918" y="240"/>
                    </a:cubicBezTo>
                    <a:cubicBezTo>
                      <a:pt x="913" y="251"/>
                      <a:pt x="894" y="247"/>
                      <a:pt x="904" y="241"/>
                    </a:cubicBezTo>
                    <a:cubicBezTo>
                      <a:pt x="914" y="235"/>
                      <a:pt x="916" y="217"/>
                      <a:pt x="915" y="208"/>
                    </a:cubicBezTo>
                    <a:cubicBezTo>
                      <a:pt x="914" y="199"/>
                      <a:pt x="950" y="199"/>
                      <a:pt x="946" y="184"/>
                    </a:cubicBezTo>
                    <a:cubicBezTo>
                      <a:pt x="942" y="170"/>
                      <a:pt x="963" y="166"/>
                      <a:pt x="975" y="166"/>
                    </a:cubicBezTo>
                    <a:cubicBezTo>
                      <a:pt x="987" y="166"/>
                      <a:pt x="975" y="151"/>
                      <a:pt x="963" y="152"/>
                    </a:cubicBezTo>
                    <a:cubicBezTo>
                      <a:pt x="952" y="154"/>
                      <a:pt x="940" y="167"/>
                      <a:pt x="934" y="162"/>
                    </a:cubicBezTo>
                    <a:cubicBezTo>
                      <a:pt x="928" y="156"/>
                      <a:pt x="948" y="147"/>
                      <a:pt x="958" y="147"/>
                    </a:cubicBezTo>
                    <a:cubicBezTo>
                      <a:pt x="968" y="147"/>
                      <a:pt x="994" y="146"/>
                      <a:pt x="1002" y="141"/>
                    </a:cubicBezTo>
                    <a:cubicBezTo>
                      <a:pt x="1011" y="136"/>
                      <a:pt x="987" y="131"/>
                      <a:pt x="970" y="133"/>
                    </a:cubicBezTo>
                    <a:cubicBezTo>
                      <a:pt x="953" y="135"/>
                      <a:pt x="953" y="128"/>
                      <a:pt x="978" y="127"/>
                    </a:cubicBezTo>
                    <a:cubicBezTo>
                      <a:pt x="1003" y="127"/>
                      <a:pt x="999" y="122"/>
                      <a:pt x="1017" y="119"/>
                    </a:cubicBezTo>
                    <a:cubicBezTo>
                      <a:pt x="1035" y="117"/>
                      <a:pt x="1029" y="110"/>
                      <a:pt x="1040" y="110"/>
                    </a:cubicBezTo>
                    <a:cubicBezTo>
                      <a:pt x="1051" y="109"/>
                      <a:pt x="1080" y="97"/>
                      <a:pt x="1080" y="91"/>
                    </a:cubicBezTo>
                    <a:cubicBezTo>
                      <a:pt x="1080" y="86"/>
                      <a:pt x="1038" y="74"/>
                      <a:pt x="1019" y="74"/>
                    </a:cubicBezTo>
                    <a:close/>
                    <a:moveTo>
                      <a:pt x="369" y="528"/>
                    </a:moveTo>
                    <a:cubicBezTo>
                      <a:pt x="370" y="520"/>
                      <a:pt x="360" y="525"/>
                      <a:pt x="355" y="515"/>
                    </a:cubicBezTo>
                    <a:cubicBezTo>
                      <a:pt x="350" y="505"/>
                      <a:pt x="323" y="501"/>
                      <a:pt x="321" y="509"/>
                    </a:cubicBezTo>
                    <a:cubicBezTo>
                      <a:pt x="320" y="512"/>
                      <a:pt x="311" y="517"/>
                      <a:pt x="318" y="524"/>
                    </a:cubicBezTo>
                    <a:cubicBezTo>
                      <a:pt x="325" y="531"/>
                      <a:pt x="330" y="528"/>
                      <a:pt x="337" y="536"/>
                    </a:cubicBezTo>
                    <a:cubicBezTo>
                      <a:pt x="345" y="543"/>
                      <a:pt x="369" y="537"/>
                      <a:pt x="369" y="52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2" name="Freeform 1633">
                <a:extLst>
                  <a:ext uri="{FF2B5EF4-FFF2-40B4-BE49-F238E27FC236}">
                    <a16:creationId xmlns:a16="http://schemas.microsoft.com/office/drawing/2014/main" id="{DF2834D3-63E1-4936-A5D8-E23B39D73DBB}"/>
                  </a:ext>
                </a:extLst>
              </p:cNvPr>
              <p:cNvSpPr>
                <a:spLocks noEditPoints="1"/>
              </p:cNvSpPr>
              <p:nvPr/>
            </p:nvSpPr>
            <p:spPr bwMode="auto">
              <a:xfrm>
                <a:off x="1528815" y="771550"/>
                <a:ext cx="2016197" cy="1517701"/>
              </a:xfrm>
              <a:custGeom>
                <a:avLst/>
                <a:gdLst>
                  <a:gd name="T0" fmla="*/ 321 w 1571"/>
                  <a:gd name="T1" fmla="*/ 1069 h 1211"/>
                  <a:gd name="T2" fmla="*/ 295 w 1571"/>
                  <a:gd name="T3" fmla="*/ 356 h 1211"/>
                  <a:gd name="T4" fmla="*/ 605 w 1571"/>
                  <a:gd name="T5" fmla="*/ 393 h 1211"/>
                  <a:gd name="T6" fmla="*/ 401 w 1571"/>
                  <a:gd name="T7" fmla="*/ 420 h 1211"/>
                  <a:gd name="T8" fmla="*/ 604 w 1571"/>
                  <a:gd name="T9" fmla="*/ 523 h 1211"/>
                  <a:gd name="T10" fmla="*/ 371 w 1571"/>
                  <a:gd name="T11" fmla="*/ 303 h 1211"/>
                  <a:gd name="T12" fmla="*/ 325 w 1571"/>
                  <a:gd name="T13" fmla="*/ 290 h 1211"/>
                  <a:gd name="T14" fmla="*/ 577 w 1571"/>
                  <a:gd name="T15" fmla="*/ 333 h 1211"/>
                  <a:gd name="T16" fmla="*/ 465 w 1571"/>
                  <a:gd name="T17" fmla="*/ 225 h 1211"/>
                  <a:gd name="T18" fmla="*/ 645 w 1571"/>
                  <a:gd name="T19" fmla="*/ 187 h 1211"/>
                  <a:gd name="T20" fmla="*/ 651 w 1571"/>
                  <a:gd name="T21" fmla="*/ 252 h 1211"/>
                  <a:gd name="T22" fmla="*/ 656 w 1571"/>
                  <a:gd name="T23" fmla="*/ 289 h 1211"/>
                  <a:gd name="T24" fmla="*/ 849 w 1571"/>
                  <a:gd name="T25" fmla="*/ 230 h 1211"/>
                  <a:gd name="T26" fmla="*/ 770 w 1571"/>
                  <a:gd name="T27" fmla="*/ 363 h 1211"/>
                  <a:gd name="T28" fmla="*/ 1074 w 1571"/>
                  <a:gd name="T29" fmla="*/ 344 h 1211"/>
                  <a:gd name="T30" fmla="*/ 907 w 1571"/>
                  <a:gd name="T31" fmla="*/ 237 h 1211"/>
                  <a:gd name="T32" fmla="*/ 935 w 1571"/>
                  <a:gd name="T33" fmla="*/ 130 h 1211"/>
                  <a:gd name="T34" fmla="*/ 918 w 1571"/>
                  <a:gd name="T35" fmla="*/ 104 h 1211"/>
                  <a:gd name="T36" fmla="*/ 992 w 1571"/>
                  <a:gd name="T37" fmla="*/ 188 h 1211"/>
                  <a:gd name="T38" fmla="*/ 1092 w 1571"/>
                  <a:gd name="T39" fmla="*/ 282 h 1211"/>
                  <a:gd name="T40" fmla="*/ 1244 w 1571"/>
                  <a:gd name="T41" fmla="*/ 136 h 1211"/>
                  <a:gd name="T42" fmla="*/ 1188 w 1571"/>
                  <a:gd name="T43" fmla="*/ 14 h 1211"/>
                  <a:gd name="T44" fmla="*/ 889 w 1571"/>
                  <a:gd name="T45" fmla="*/ 72 h 1211"/>
                  <a:gd name="T46" fmla="*/ 976 w 1571"/>
                  <a:gd name="T47" fmla="*/ 689 h 1211"/>
                  <a:gd name="T48" fmla="*/ 1294 w 1571"/>
                  <a:gd name="T49" fmla="*/ 532 h 1211"/>
                  <a:gd name="T50" fmla="*/ 1166 w 1571"/>
                  <a:gd name="T51" fmla="*/ 426 h 1211"/>
                  <a:gd name="T52" fmla="*/ 976 w 1571"/>
                  <a:gd name="T53" fmla="*/ 392 h 1211"/>
                  <a:gd name="T54" fmla="*/ 1101 w 1571"/>
                  <a:gd name="T55" fmla="*/ 483 h 1211"/>
                  <a:gd name="T56" fmla="*/ 1152 w 1571"/>
                  <a:gd name="T57" fmla="*/ 640 h 1211"/>
                  <a:gd name="T58" fmla="*/ 1329 w 1571"/>
                  <a:gd name="T59" fmla="*/ 655 h 1211"/>
                  <a:gd name="T60" fmla="*/ 1067 w 1571"/>
                  <a:gd name="T61" fmla="*/ 377 h 1211"/>
                  <a:gd name="T62" fmla="*/ 1506 w 1571"/>
                  <a:gd name="T63" fmla="*/ 1003 h 1211"/>
                  <a:gd name="T64" fmla="*/ 172 w 1571"/>
                  <a:gd name="T65" fmla="*/ 984 h 1211"/>
                  <a:gd name="T66" fmla="*/ 1284 w 1571"/>
                  <a:gd name="T67" fmla="*/ 1074 h 1211"/>
                  <a:gd name="T68" fmla="*/ 1506 w 1571"/>
                  <a:gd name="T69" fmla="*/ 952 h 1211"/>
                  <a:gd name="T70" fmla="*/ 1400 w 1571"/>
                  <a:gd name="T71" fmla="*/ 876 h 1211"/>
                  <a:gd name="T72" fmla="*/ 1320 w 1571"/>
                  <a:gd name="T73" fmla="*/ 826 h 1211"/>
                  <a:gd name="T74" fmla="*/ 1193 w 1571"/>
                  <a:gd name="T75" fmla="*/ 724 h 1211"/>
                  <a:gd name="T76" fmla="*/ 1137 w 1571"/>
                  <a:gd name="T77" fmla="*/ 849 h 1211"/>
                  <a:gd name="T78" fmla="*/ 1042 w 1571"/>
                  <a:gd name="T79" fmla="*/ 966 h 1211"/>
                  <a:gd name="T80" fmla="*/ 841 w 1571"/>
                  <a:gd name="T81" fmla="*/ 822 h 1211"/>
                  <a:gd name="T82" fmla="*/ 905 w 1571"/>
                  <a:gd name="T83" fmla="*/ 674 h 1211"/>
                  <a:gd name="T84" fmla="*/ 1014 w 1571"/>
                  <a:gd name="T85" fmla="*/ 605 h 1211"/>
                  <a:gd name="T86" fmla="*/ 995 w 1571"/>
                  <a:gd name="T87" fmla="*/ 531 h 1211"/>
                  <a:gd name="T88" fmla="*/ 906 w 1571"/>
                  <a:gd name="T89" fmla="*/ 537 h 1211"/>
                  <a:gd name="T90" fmla="*/ 839 w 1571"/>
                  <a:gd name="T91" fmla="*/ 424 h 1211"/>
                  <a:gd name="T92" fmla="*/ 810 w 1571"/>
                  <a:gd name="T93" fmla="*/ 457 h 1211"/>
                  <a:gd name="T94" fmla="*/ 794 w 1571"/>
                  <a:gd name="T95" fmla="*/ 569 h 1211"/>
                  <a:gd name="T96" fmla="*/ 770 w 1571"/>
                  <a:gd name="T97" fmla="*/ 545 h 1211"/>
                  <a:gd name="T98" fmla="*/ 624 w 1571"/>
                  <a:gd name="T99" fmla="*/ 545 h 1211"/>
                  <a:gd name="T100" fmla="*/ 418 w 1571"/>
                  <a:gd name="T101" fmla="*/ 531 h 1211"/>
                  <a:gd name="T102" fmla="*/ 151 w 1571"/>
                  <a:gd name="T103" fmla="*/ 533 h 1211"/>
                  <a:gd name="T104" fmla="*/ 73 w 1571"/>
                  <a:gd name="T105" fmla="*/ 533 h 1211"/>
                  <a:gd name="T106" fmla="*/ 198 w 1571"/>
                  <a:gd name="T107" fmla="*/ 920 h 1211"/>
                  <a:gd name="T108" fmla="*/ 284 w 1571"/>
                  <a:gd name="T109" fmla="*/ 1029 h 1211"/>
                  <a:gd name="T110" fmla="*/ 974 w 1571"/>
                  <a:gd name="T111" fmla="*/ 1078 h 1211"/>
                  <a:gd name="T112" fmla="*/ 1096 w 1571"/>
                  <a:gd name="T113" fmla="*/ 1198 h 1211"/>
                  <a:gd name="T114" fmla="*/ 1354 w 1571"/>
                  <a:gd name="T115" fmla="*/ 1130 h 1211"/>
                  <a:gd name="T116" fmla="*/ 380 w 1571"/>
                  <a:gd name="T117" fmla="*/ 637 h 1211"/>
                  <a:gd name="T118" fmla="*/ 376 w 1571"/>
                  <a:gd name="T119" fmla="*/ 613 h 1211"/>
                  <a:gd name="T120" fmla="*/ 787 w 1571"/>
                  <a:gd name="T121" fmla="*/ 102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1" h="1211">
                    <a:moveTo>
                      <a:pt x="310" y="1061"/>
                    </a:moveTo>
                    <a:cubicBezTo>
                      <a:pt x="305" y="1056"/>
                      <a:pt x="291" y="1057"/>
                      <a:pt x="289" y="1052"/>
                    </a:cubicBezTo>
                    <a:cubicBezTo>
                      <a:pt x="288" y="1047"/>
                      <a:pt x="275" y="1029"/>
                      <a:pt x="269" y="1029"/>
                    </a:cubicBezTo>
                    <a:cubicBezTo>
                      <a:pt x="262" y="1029"/>
                      <a:pt x="253" y="1030"/>
                      <a:pt x="246" y="1024"/>
                    </a:cubicBezTo>
                    <a:cubicBezTo>
                      <a:pt x="238" y="1018"/>
                      <a:pt x="233" y="1018"/>
                      <a:pt x="227" y="1021"/>
                    </a:cubicBezTo>
                    <a:cubicBezTo>
                      <a:pt x="222" y="1025"/>
                      <a:pt x="233" y="1026"/>
                      <a:pt x="233" y="1029"/>
                    </a:cubicBezTo>
                    <a:cubicBezTo>
                      <a:pt x="232" y="1033"/>
                      <a:pt x="236" y="1036"/>
                      <a:pt x="241" y="1035"/>
                    </a:cubicBezTo>
                    <a:cubicBezTo>
                      <a:pt x="246" y="1034"/>
                      <a:pt x="248" y="1044"/>
                      <a:pt x="253" y="1044"/>
                    </a:cubicBezTo>
                    <a:cubicBezTo>
                      <a:pt x="258" y="1045"/>
                      <a:pt x="259" y="1052"/>
                      <a:pt x="265" y="1052"/>
                    </a:cubicBezTo>
                    <a:cubicBezTo>
                      <a:pt x="270" y="1052"/>
                      <a:pt x="271" y="1058"/>
                      <a:pt x="274" y="1062"/>
                    </a:cubicBezTo>
                    <a:cubicBezTo>
                      <a:pt x="277" y="1065"/>
                      <a:pt x="283" y="1062"/>
                      <a:pt x="283" y="1066"/>
                    </a:cubicBezTo>
                    <a:cubicBezTo>
                      <a:pt x="283" y="1069"/>
                      <a:pt x="289" y="1072"/>
                      <a:pt x="291" y="1076"/>
                    </a:cubicBezTo>
                    <a:cubicBezTo>
                      <a:pt x="302" y="1077"/>
                      <a:pt x="311" y="1078"/>
                      <a:pt x="319" y="1076"/>
                    </a:cubicBezTo>
                    <a:cubicBezTo>
                      <a:pt x="319" y="1073"/>
                      <a:pt x="320" y="1071"/>
                      <a:pt x="321" y="1069"/>
                    </a:cubicBezTo>
                    <a:cubicBezTo>
                      <a:pt x="323" y="1063"/>
                      <a:pt x="315" y="1067"/>
                      <a:pt x="310" y="1061"/>
                    </a:cubicBezTo>
                    <a:close/>
                    <a:moveTo>
                      <a:pt x="297" y="440"/>
                    </a:moveTo>
                    <a:cubicBezTo>
                      <a:pt x="311" y="443"/>
                      <a:pt x="312" y="468"/>
                      <a:pt x="322" y="468"/>
                    </a:cubicBezTo>
                    <a:cubicBezTo>
                      <a:pt x="328" y="468"/>
                      <a:pt x="323" y="460"/>
                      <a:pt x="333" y="460"/>
                    </a:cubicBezTo>
                    <a:cubicBezTo>
                      <a:pt x="343" y="460"/>
                      <a:pt x="341" y="455"/>
                      <a:pt x="350" y="456"/>
                    </a:cubicBezTo>
                    <a:cubicBezTo>
                      <a:pt x="360" y="456"/>
                      <a:pt x="368" y="453"/>
                      <a:pt x="368" y="442"/>
                    </a:cubicBezTo>
                    <a:cubicBezTo>
                      <a:pt x="368" y="431"/>
                      <a:pt x="375" y="427"/>
                      <a:pt x="384" y="425"/>
                    </a:cubicBezTo>
                    <a:cubicBezTo>
                      <a:pt x="394" y="423"/>
                      <a:pt x="385" y="411"/>
                      <a:pt x="398" y="408"/>
                    </a:cubicBezTo>
                    <a:cubicBezTo>
                      <a:pt x="412" y="405"/>
                      <a:pt x="448" y="389"/>
                      <a:pt x="455" y="384"/>
                    </a:cubicBezTo>
                    <a:cubicBezTo>
                      <a:pt x="461" y="380"/>
                      <a:pt x="447" y="374"/>
                      <a:pt x="433" y="365"/>
                    </a:cubicBezTo>
                    <a:cubicBezTo>
                      <a:pt x="419" y="356"/>
                      <a:pt x="408" y="354"/>
                      <a:pt x="397" y="361"/>
                    </a:cubicBezTo>
                    <a:cubicBezTo>
                      <a:pt x="386" y="368"/>
                      <a:pt x="394" y="353"/>
                      <a:pt x="386" y="357"/>
                    </a:cubicBezTo>
                    <a:cubicBezTo>
                      <a:pt x="377" y="361"/>
                      <a:pt x="354" y="351"/>
                      <a:pt x="350" y="347"/>
                    </a:cubicBezTo>
                    <a:cubicBezTo>
                      <a:pt x="347" y="343"/>
                      <a:pt x="305" y="356"/>
                      <a:pt x="295" y="356"/>
                    </a:cubicBezTo>
                    <a:cubicBezTo>
                      <a:pt x="285" y="356"/>
                      <a:pt x="296" y="366"/>
                      <a:pt x="303" y="372"/>
                    </a:cubicBezTo>
                    <a:cubicBezTo>
                      <a:pt x="310" y="377"/>
                      <a:pt x="286" y="395"/>
                      <a:pt x="290" y="399"/>
                    </a:cubicBezTo>
                    <a:cubicBezTo>
                      <a:pt x="295" y="402"/>
                      <a:pt x="286" y="413"/>
                      <a:pt x="275" y="425"/>
                    </a:cubicBezTo>
                    <a:cubicBezTo>
                      <a:pt x="264" y="438"/>
                      <a:pt x="282" y="437"/>
                      <a:pt x="297" y="440"/>
                    </a:cubicBezTo>
                    <a:close/>
                    <a:moveTo>
                      <a:pt x="688" y="504"/>
                    </a:moveTo>
                    <a:cubicBezTo>
                      <a:pt x="692" y="499"/>
                      <a:pt x="712" y="515"/>
                      <a:pt x="713" y="503"/>
                    </a:cubicBezTo>
                    <a:cubicBezTo>
                      <a:pt x="713" y="492"/>
                      <a:pt x="691" y="486"/>
                      <a:pt x="681" y="480"/>
                    </a:cubicBezTo>
                    <a:cubicBezTo>
                      <a:pt x="672" y="474"/>
                      <a:pt x="668" y="477"/>
                      <a:pt x="653" y="466"/>
                    </a:cubicBezTo>
                    <a:cubicBezTo>
                      <a:pt x="638" y="455"/>
                      <a:pt x="657" y="449"/>
                      <a:pt x="646" y="441"/>
                    </a:cubicBezTo>
                    <a:cubicBezTo>
                      <a:pt x="635" y="432"/>
                      <a:pt x="631" y="409"/>
                      <a:pt x="639" y="401"/>
                    </a:cubicBezTo>
                    <a:cubicBezTo>
                      <a:pt x="647" y="393"/>
                      <a:pt x="656" y="381"/>
                      <a:pt x="641" y="376"/>
                    </a:cubicBezTo>
                    <a:cubicBezTo>
                      <a:pt x="627" y="370"/>
                      <a:pt x="605" y="381"/>
                      <a:pt x="607" y="384"/>
                    </a:cubicBezTo>
                    <a:cubicBezTo>
                      <a:pt x="609" y="387"/>
                      <a:pt x="629" y="398"/>
                      <a:pt x="629" y="402"/>
                    </a:cubicBezTo>
                    <a:cubicBezTo>
                      <a:pt x="629" y="407"/>
                      <a:pt x="611" y="389"/>
                      <a:pt x="605" y="393"/>
                    </a:cubicBezTo>
                    <a:cubicBezTo>
                      <a:pt x="598" y="397"/>
                      <a:pt x="591" y="385"/>
                      <a:pt x="586" y="393"/>
                    </a:cubicBezTo>
                    <a:cubicBezTo>
                      <a:pt x="580" y="401"/>
                      <a:pt x="593" y="428"/>
                      <a:pt x="598" y="436"/>
                    </a:cubicBezTo>
                    <a:cubicBezTo>
                      <a:pt x="602" y="444"/>
                      <a:pt x="593" y="444"/>
                      <a:pt x="587" y="445"/>
                    </a:cubicBezTo>
                    <a:cubicBezTo>
                      <a:pt x="580" y="447"/>
                      <a:pt x="580" y="424"/>
                      <a:pt x="573" y="415"/>
                    </a:cubicBezTo>
                    <a:cubicBezTo>
                      <a:pt x="567" y="406"/>
                      <a:pt x="542" y="396"/>
                      <a:pt x="541" y="402"/>
                    </a:cubicBezTo>
                    <a:cubicBezTo>
                      <a:pt x="539" y="409"/>
                      <a:pt x="556" y="409"/>
                      <a:pt x="554" y="417"/>
                    </a:cubicBezTo>
                    <a:cubicBezTo>
                      <a:pt x="552" y="426"/>
                      <a:pt x="542" y="412"/>
                      <a:pt x="534" y="419"/>
                    </a:cubicBezTo>
                    <a:cubicBezTo>
                      <a:pt x="525" y="426"/>
                      <a:pt x="526" y="421"/>
                      <a:pt x="528" y="414"/>
                    </a:cubicBezTo>
                    <a:cubicBezTo>
                      <a:pt x="530" y="407"/>
                      <a:pt x="516" y="399"/>
                      <a:pt x="500" y="401"/>
                    </a:cubicBezTo>
                    <a:cubicBezTo>
                      <a:pt x="484" y="402"/>
                      <a:pt x="493" y="413"/>
                      <a:pt x="488" y="417"/>
                    </a:cubicBezTo>
                    <a:cubicBezTo>
                      <a:pt x="483" y="421"/>
                      <a:pt x="460" y="415"/>
                      <a:pt x="475" y="412"/>
                    </a:cubicBezTo>
                    <a:cubicBezTo>
                      <a:pt x="490" y="409"/>
                      <a:pt x="483" y="400"/>
                      <a:pt x="478" y="392"/>
                    </a:cubicBezTo>
                    <a:cubicBezTo>
                      <a:pt x="473" y="383"/>
                      <a:pt x="458" y="393"/>
                      <a:pt x="433" y="402"/>
                    </a:cubicBezTo>
                    <a:cubicBezTo>
                      <a:pt x="409" y="410"/>
                      <a:pt x="398" y="420"/>
                      <a:pt x="401" y="420"/>
                    </a:cubicBezTo>
                    <a:cubicBezTo>
                      <a:pt x="404" y="421"/>
                      <a:pt x="405" y="425"/>
                      <a:pt x="396" y="433"/>
                    </a:cubicBezTo>
                    <a:cubicBezTo>
                      <a:pt x="386" y="441"/>
                      <a:pt x="396" y="448"/>
                      <a:pt x="404" y="448"/>
                    </a:cubicBezTo>
                    <a:cubicBezTo>
                      <a:pt x="413" y="448"/>
                      <a:pt x="405" y="455"/>
                      <a:pt x="412" y="456"/>
                    </a:cubicBezTo>
                    <a:cubicBezTo>
                      <a:pt x="417" y="458"/>
                      <a:pt x="445" y="445"/>
                      <a:pt x="453" y="451"/>
                    </a:cubicBezTo>
                    <a:cubicBezTo>
                      <a:pt x="461" y="456"/>
                      <a:pt x="407" y="460"/>
                      <a:pt x="407" y="469"/>
                    </a:cubicBezTo>
                    <a:cubicBezTo>
                      <a:pt x="407" y="478"/>
                      <a:pt x="437" y="484"/>
                      <a:pt x="458" y="480"/>
                    </a:cubicBezTo>
                    <a:cubicBezTo>
                      <a:pt x="480" y="476"/>
                      <a:pt x="519" y="483"/>
                      <a:pt x="519" y="489"/>
                    </a:cubicBezTo>
                    <a:cubicBezTo>
                      <a:pt x="519" y="494"/>
                      <a:pt x="493" y="492"/>
                      <a:pt x="473" y="492"/>
                    </a:cubicBezTo>
                    <a:cubicBezTo>
                      <a:pt x="454" y="491"/>
                      <a:pt x="420" y="497"/>
                      <a:pt x="422" y="503"/>
                    </a:cubicBezTo>
                    <a:cubicBezTo>
                      <a:pt x="423" y="510"/>
                      <a:pt x="426" y="510"/>
                      <a:pt x="446" y="520"/>
                    </a:cubicBezTo>
                    <a:cubicBezTo>
                      <a:pt x="466" y="529"/>
                      <a:pt x="487" y="515"/>
                      <a:pt x="487" y="528"/>
                    </a:cubicBezTo>
                    <a:cubicBezTo>
                      <a:pt x="486" y="542"/>
                      <a:pt x="498" y="545"/>
                      <a:pt x="525" y="546"/>
                    </a:cubicBezTo>
                    <a:cubicBezTo>
                      <a:pt x="552" y="546"/>
                      <a:pt x="565" y="533"/>
                      <a:pt x="578" y="534"/>
                    </a:cubicBezTo>
                    <a:cubicBezTo>
                      <a:pt x="591" y="535"/>
                      <a:pt x="598" y="532"/>
                      <a:pt x="604" y="523"/>
                    </a:cubicBezTo>
                    <a:cubicBezTo>
                      <a:pt x="610" y="514"/>
                      <a:pt x="616" y="519"/>
                      <a:pt x="617" y="524"/>
                    </a:cubicBezTo>
                    <a:cubicBezTo>
                      <a:pt x="619" y="528"/>
                      <a:pt x="636" y="528"/>
                      <a:pt x="640" y="532"/>
                    </a:cubicBezTo>
                    <a:cubicBezTo>
                      <a:pt x="650" y="541"/>
                      <a:pt x="683" y="539"/>
                      <a:pt x="695" y="532"/>
                    </a:cubicBezTo>
                    <a:cubicBezTo>
                      <a:pt x="708" y="526"/>
                      <a:pt x="690" y="509"/>
                      <a:pt x="684" y="517"/>
                    </a:cubicBezTo>
                    <a:cubicBezTo>
                      <a:pt x="677" y="524"/>
                      <a:pt x="672" y="520"/>
                      <a:pt x="670" y="516"/>
                    </a:cubicBezTo>
                    <a:cubicBezTo>
                      <a:pt x="669" y="512"/>
                      <a:pt x="683" y="510"/>
                      <a:pt x="688" y="504"/>
                    </a:cubicBezTo>
                    <a:close/>
                    <a:moveTo>
                      <a:pt x="390" y="312"/>
                    </a:moveTo>
                    <a:cubicBezTo>
                      <a:pt x="404" y="313"/>
                      <a:pt x="419" y="301"/>
                      <a:pt x="418" y="294"/>
                    </a:cubicBezTo>
                    <a:cubicBezTo>
                      <a:pt x="417" y="287"/>
                      <a:pt x="383" y="311"/>
                      <a:pt x="390" y="312"/>
                    </a:cubicBezTo>
                    <a:close/>
                    <a:moveTo>
                      <a:pt x="325" y="290"/>
                    </a:moveTo>
                    <a:cubicBezTo>
                      <a:pt x="331" y="292"/>
                      <a:pt x="325" y="303"/>
                      <a:pt x="332" y="300"/>
                    </a:cubicBezTo>
                    <a:cubicBezTo>
                      <a:pt x="338" y="297"/>
                      <a:pt x="340" y="296"/>
                      <a:pt x="344" y="298"/>
                    </a:cubicBezTo>
                    <a:cubicBezTo>
                      <a:pt x="353" y="300"/>
                      <a:pt x="354" y="293"/>
                      <a:pt x="358" y="289"/>
                    </a:cubicBezTo>
                    <a:cubicBezTo>
                      <a:pt x="362" y="285"/>
                      <a:pt x="361" y="303"/>
                      <a:pt x="371" y="303"/>
                    </a:cubicBezTo>
                    <a:cubicBezTo>
                      <a:pt x="379" y="303"/>
                      <a:pt x="378" y="284"/>
                      <a:pt x="386" y="290"/>
                    </a:cubicBezTo>
                    <a:cubicBezTo>
                      <a:pt x="394" y="295"/>
                      <a:pt x="396" y="287"/>
                      <a:pt x="397" y="282"/>
                    </a:cubicBezTo>
                    <a:cubicBezTo>
                      <a:pt x="399" y="277"/>
                      <a:pt x="399" y="267"/>
                      <a:pt x="408" y="266"/>
                    </a:cubicBezTo>
                    <a:cubicBezTo>
                      <a:pt x="416" y="264"/>
                      <a:pt x="409" y="274"/>
                      <a:pt x="413" y="281"/>
                    </a:cubicBezTo>
                    <a:cubicBezTo>
                      <a:pt x="419" y="291"/>
                      <a:pt x="429" y="282"/>
                      <a:pt x="429" y="277"/>
                    </a:cubicBezTo>
                    <a:cubicBezTo>
                      <a:pt x="430" y="273"/>
                      <a:pt x="444" y="276"/>
                      <a:pt x="444" y="270"/>
                    </a:cubicBezTo>
                    <a:cubicBezTo>
                      <a:pt x="443" y="265"/>
                      <a:pt x="447" y="263"/>
                      <a:pt x="444" y="257"/>
                    </a:cubicBezTo>
                    <a:cubicBezTo>
                      <a:pt x="440" y="251"/>
                      <a:pt x="450" y="252"/>
                      <a:pt x="455" y="248"/>
                    </a:cubicBezTo>
                    <a:cubicBezTo>
                      <a:pt x="459" y="243"/>
                      <a:pt x="448" y="247"/>
                      <a:pt x="440" y="240"/>
                    </a:cubicBezTo>
                    <a:cubicBezTo>
                      <a:pt x="433" y="233"/>
                      <a:pt x="429" y="242"/>
                      <a:pt x="429" y="247"/>
                    </a:cubicBezTo>
                    <a:cubicBezTo>
                      <a:pt x="429" y="251"/>
                      <a:pt x="415" y="248"/>
                      <a:pt x="406" y="244"/>
                    </a:cubicBezTo>
                    <a:cubicBezTo>
                      <a:pt x="397" y="241"/>
                      <a:pt x="386" y="255"/>
                      <a:pt x="374" y="261"/>
                    </a:cubicBezTo>
                    <a:cubicBezTo>
                      <a:pt x="361" y="267"/>
                      <a:pt x="361" y="278"/>
                      <a:pt x="349" y="277"/>
                    </a:cubicBezTo>
                    <a:cubicBezTo>
                      <a:pt x="337" y="277"/>
                      <a:pt x="320" y="287"/>
                      <a:pt x="325" y="290"/>
                    </a:cubicBezTo>
                    <a:close/>
                    <a:moveTo>
                      <a:pt x="447" y="286"/>
                    </a:moveTo>
                    <a:cubicBezTo>
                      <a:pt x="437" y="287"/>
                      <a:pt x="437" y="298"/>
                      <a:pt x="450" y="298"/>
                    </a:cubicBezTo>
                    <a:cubicBezTo>
                      <a:pt x="462" y="298"/>
                      <a:pt x="466" y="302"/>
                      <a:pt x="448" y="301"/>
                    </a:cubicBezTo>
                    <a:cubicBezTo>
                      <a:pt x="430" y="300"/>
                      <a:pt x="422" y="316"/>
                      <a:pt x="435" y="312"/>
                    </a:cubicBezTo>
                    <a:cubicBezTo>
                      <a:pt x="447" y="309"/>
                      <a:pt x="462" y="309"/>
                      <a:pt x="453" y="312"/>
                    </a:cubicBezTo>
                    <a:cubicBezTo>
                      <a:pt x="444" y="316"/>
                      <a:pt x="418" y="318"/>
                      <a:pt x="422" y="323"/>
                    </a:cubicBezTo>
                    <a:cubicBezTo>
                      <a:pt x="424" y="326"/>
                      <a:pt x="434" y="325"/>
                      <a:pt x="444" y="329"/>
                    </a:cubicBezTo>
                    <a:cubicBezTo>
                      <a:pt x="455" y="333"/>
                      <a:pt x="461" y="335"/>
                      <a:pt x="469" y="327"/>
                    </a:cubicBezTo>
                    <a:cubicBezTo>
                      <a:pt x="476" y="318"/>
                      <a:pt x="487" y="309"/>
                      <a:pt x="483" y="321"/>
                    </a:cubicBezTo>
                    <a:cubicBezTo>
                      <a:pt x="479" y="333"/>
                      <a:pt x="495" y="324"/>
                      <a:pt x="516" y="323"/>
                    </a:cubicBezTo>
                    <a:cubicBezTo>
                      <a:pt x="537" y="323"/>
                      <a:pt x="512" y="336"/>
                      <a:pt x="491" y="338"/>
                    </a:cubicBezTo>
                    <a:cubicBezTo>
                      <a:pt x="469" y="339"/>
                      <a:pt x="473" y="350"/>
                      <a:pt x="490" y="354"/>
                    </a:cubicBezTo>
                    <a:cubicBezTo>
                      <a:pt x="507" y="358"/>
                      <a:pt x="544" y="343"/>
                      <a:pt x="552" y="334"/>
                    </a:cubicBezTo>
                    <a:cubicBezTo>
                      <a:pt x="561" y="326"/>
                      <a:pt x="569" y="339"/>
                      <a:pt x="577" y="333"/>
                    </a:cubicBezTo>
                    <a:cubicBezTo>
                      <a:pt x="586" y="327"/>
                      <a:pt x="602" y="334"/>
                      <a:pt x="617" y="330"/>
                    </a:cubicBezTo>
                    <a:cubicBezTo>
                      <a:pt x="632" y="327"/>
                      <a:pt x="634" y="299"/>
                      <a:pt x="623" y="295"/>
                    </a:cubicBezTo>
                    <a:cubicBezTo>
                      <a:pt x="613" y="290"/>
                      <a:pt x="613" y="300"/>
                      <a:pt x="604" y="302"/>
                    </a:cubicBezTo>
                    <a:cubicBezTo>
                      <a:pt x="595" y="303"/>
                      <a:pt x="591" y="292"/>
                      <a:pt x="584" y="285"/>
                    </a:cubicBezTo>
                    <a:cubicBezTo>
                      <a:pt x="577" y="278"/>
                      <a:pt x="581" y="265"/>
                      <a:pt x="571" y="266"/>
                    </a:cubicBezTo>
                    <a:cubicBezTo>
                      <a:pt x="561" y="268"/>
                      <a:pt x="539" y="284"/>
                      <a:pt x="552" y="286"/>
                    </a:cubicBezTo>
                    <a:cubicBezTo>
                      <a:pt x="566" y="287"/>
                      <a:pt x="561" y="295"/>
                      <a:pt x="554" y="298"/>
                    </a:cubicBezTo>
                    <a:cubicBezTo>
                      <a:pt x="547" y="301"/>
                      <a:pt x="570" y="306"/>
                      <a:pt x="567" y="311"/>
                    </a:cubicBezTo>
                    <a:cubicBezTo>
                      <a:pt x="564" y="316"/>
                      <a:pt x="528" y="312"/>
                      <a:pt x="526" y="304"/>
                    </a:cubicBezTo>
                    <a:cubicBezTo>
                      <a:pt x="525" y="296"/>
                      <a:pt x="497" y="282"/>
                      <a:pt x="485" y="285"/>
                    </a:cubicBezTo>
                    <a:cubicBezTo>
                      <a:pt x="473" y="288"/>
                      <a:pt x="478" y="276"/>
                      <a:pt x="466" y="275"/>
                    </a:cubicBezTo>
                    <a:cubicBezTo>
                      <a:pt x="455" y="274"/>
                      <a:pt x="458" y="285"/>
                      <a:pt x="447" y="286"/>
                    </a:cubicBezTo>
                    <a:close/>
                    <a:moveTo>
                      <a:pt x="488" y="230"/>
                    </a:moveTo>
                    <a:cubicBezTo>
                      <a:pt x="492" y="220"/>
                      <a:pt x="462" y="222"/>
                      <a:pt x="465" y="225"/>
                    </a:cubicBezTo>
                    <a:cubicBezTo>
                      <a:pt x="470" y="232"/>
                      <a:pt x="484" y="239"/>
                      <a:pt x="488" y="230"/>
                    </a:cubicBezTo>
                    <a:close/>
                    <a:moveTo>
                      <a:pt x="553" y="226"/>
                    </a:moveTo>
                    <a:cubicBezTo>
                      <a:pt x="563" y="224"/>
                      <a:pt x="559" y="216"/>
                      <a:pt x="542" y="219"/>
                    </a:cubicBezTo>
                    <a:cubicBezTo>
                      <a:pt x="526" y="221"/>
                      <a:pt x="498" y="221"/>
                      <a:pt x="498" y="233"/>
                    </a:cubicBezTo>
                    <a:cubicBezTo>
                      <a:pt x="498" y="242"/>
                      <a:pt x="503" y="247"/>
                      <a:pt x="521" y="248"/>
                    </a:cubicBezTo>
                    <a:cubicBezTo>
                      <a:pt x="539" y="250"/>
                      <a:pt x="555" y="233"/>
                      <a:pt x="546" y="233"/>
                    </a:cubicBezTo>
                    <a:cubicBezTo>
                      <a:pt x="537" y="233"/>
                      <a:pt x="543" y="227"/>
                      <a:pt x="553" y="226"/>
                    </a:cubicBezTo>
                    <a:close/>
                    <a:moveTo>
                      <a:pt x="515" y="211"/>
                    </a:moveTo>
                    <a:cubicBezTo>
                      <a:pt x="523" y="214"/>
                      <a:pt x="530" y="204"/>
                      <a:pt x="536" y="208"/>
                    </a:cubicBezTo>
                    <a:cubicBezTo>
                      <a:pt x="541" y="213"/>
                      <a:pt x="566" y="217"/>
                      <a:pt x="566" y="205"/>
                    </a:cubicBezTo>
                    <a:cubicBezTo>
                      <a:pt x="566" y="192"/>
                      <a:pt x="535" y="190"/>
                      <a:pt x="527" y="195"/>
                    </a:cubicBezTo>
                    <a:cubicBezTo>
                      <a:pt x="519" y="200"/>
                      <a:pt x="483" y="201"/>
                      <a:pt x="494" y="209"/>
                    </a:cubicBezTo>
                    <a:cubicBezTo>
                      <a:pt x="500" y="214"/>
                      <a:pt x="507" y="208"/>
                      <a:pt x="515" y="211"/>
                    </a:cubicBezTo>
                    <a:close/>
                    <a:moveTo>
                      <a:pt x="645" y="187"/>
                    </a:moveTo>
                    <a:cubicBezTo>
                      <a:pt x="655" y="180"/>
                      <a:pt x="672" y="190"/>
                      <a:pt x="669" y="198"/>
                    </a:cubicBezTo>
                    <a:cubicBezTo>
                      <a:pt x="666" y="205"/>
                      <a:pt x="639" y="196"/>
                      <a:pt x="641" y="202"/>
                    </a:cubicBezTo>
                    <a:cubicBezTo>
                      <a:pt x="641" y="205"/>
                      <a:pt x="645" y="214"/>
                      <a:pt x="663" y="208"/>
                    </a:cubicBezTo>
                    <a:cubicBezTo>
                      <a:pt x="682" y="203"/>
                      <a:pt x="698" y="207"/>
                      <a:pt x="710" y="217"/>
                    </a:cubicBezTo>
                    <a:cubicBezTo>
                      <a:pt x="723" y="227"/>
                      <a:pt x="735" y="231"/>
                      <a:pt x="743" y="221"/>
                    </a:cubicBezTo>
                    <a:cubicBezTo>
                      <a:pt x="752" y="211"/>
                      <a:pt x="732" y="209"/>
                      <a:pt x="736" y="201"/>
                    </a:cubicBezTo>
                    <a:cubicBezTo>
                      <a:pt x="740" y="194"/>
                      <a:pt x="724" y="189"/>
                      <a:pt x="715" y="189"/>
                    </a:cubicBezTo>
                    <a:cubicBezTo>
                      <a:pt x="706" y="189"/>
                      <a:pt x="703" y="173"/>
                      <a:pt x="696" y="176"/>
                    </a:cubicBezTo>
                    <a:cubicBezTo>
                      <a:pt x="689" y="180"/>
                      <a:pt x="685" y="185"/>
                      <a:pt x="685" y="175"/>
                    </a:cubicBezTo>
                    <a:cubicBezTo>
                      <a:pt x="685" y="165"/>
                      <a:pt x="644" y="164"/>
                      <a:pt x="634" y="168"/>
                    </a:cubicBezTo>
                    <a:cubicBezTo>
                      <a:pt x="623" y="172"/>
                      <a:pt x="636" y="193"/>
                      <a:pt x="645" y="187"/>
                    </a:cubicBezTo>
                    <a:close/>
                    <a:moveTo>
                      <a:pt x="651" y="252"/>
                    </a:moveTo>
                    <a:cubicBezTo>
                      <a:pt x="657" y="244"/>
                      <a:pt x="626" y="219"/>
                      <a:pt x="624" y="231"/>
                    </a:cubicBezTo>
                    <a:cubicBezTo>
                      <a:pt x="623" y="243"/>
                      <a:pt x="644" y="261"/>
                      <a:pt x="651" y="252"/>
                    </a:cubicBezTo>
                    <a:close/>
                    <a:moveTo>
                      <a:pt x="753" y="150"/>
                    </a:moveTo>
                    <a:cubicBezTo>
                      <a:pt x="758" y="140"/>
                      <a:pt x="720" y="133"/>
                      <a:pt x="729" y="141"/>
                    </a:cubicBezTo>
                    <a:cubicBezTo>
                      <a:pt x="735" y="146"/>
                      <a:pt x="747" y="159"/>
                      <a:pt x="753" y="150"/>
                    </a:cubicBezTo>
                    <a:close/>
                    <a:moveTo>
                      <a:pt x="664" y="327"/>
                    </a:moveTo>
                    <a:cubicBezTo>
                      <a:pt x="670" y="321"/>
                      <a:pt x="652" y="308"/>
                      <a:pt x="648" y="319"/>
                    </a:cubicBezTo>
                    <a:cubicBezTo>
                      <a:pt x="643" y="330"/>
                      <a:pt x="659" y="334"/>
                      <a:pt x="664" y="327"/>
                    </a:cubicBezTo>
                    <a:close/>
                    <a:moveTo>
                      <a:pt x="753" y="273"/>
                    </a:moveTo>
                    <a:cubicBezTo>
                      <a:pt x="752" y="280"/>
                      <a:pt x="734" y="271"/>
                      <a:pt x="720" y="266"/>
                    </a:cubicBezTo>
                    <a:cubicBezTo>
                      <a:pt x="706" y="260"/>
                      <a:pt x="714" y="277"/>
                      <a:pt x="725" y="286"/>
                    </a:cubicBezTo>
                    <a:cubicBezTo>
                      <a:pt x="736" y="295"/>
                      <a:pt x="720" y="291"/>
                      <a:pt x="705" y="280"/>
                    </a:cubicBezTo>
                    <a:cubicBezTo>
                      <a:pt x="690" y="270"/>
                      <a:pt x="692" y="287"/>
                      <a:pt x="699" y="293"/>
                    </a:cubicBezTo>
                    <a:cubicBezTo>
                      <a:pt x="706" y="298"/>
                      <a:pt x="697" y="306"/>
                      <a:pt x="688" y="294"/>
                    </a:cubicBezTo>
                    <a:cubicBezTo>
                      <a:pt x="678" y="281"/>
                      <a:pt x="674" y="268"/>
                      <a:pt x="659" y="267"/>
                    </a:cubicBezTo>
                    <a:cubicBezTo>
                      <a:pt x="644" y="266"/>
                      <a:pt x="651" y="282"/>
                      <a:pt x="656" y="289"/>
                    </a:cubicBezTo>
                    <a:cubicBezTo>
                      <a:pt x="664" y="299"/>
                      <a:pt x="672" y="302"/>
                      <a:pt x="685" y="309"/>
                    </a:cubicBezTo>
                    <a:cubicBezTo>
                      <a:pt x="697" y="316"/>
                      <a:pt x="717" y="305"/>
                      <a:pt x="727" y="308"/>
                    </a:cubicBezTo>
                    <a:cubicBezTo>
                      <a:pt x="736" y="310"/>
                      <a:pt x="717" y="322"/>
                      <a:pt x="723" y="330"/>
                    </a:cubicBezTo>
                    <a:cubicBezTo>
                      <a:pt x="729" y="338"/>
                      <a:pt x="746" y="332"/>
                      <a:pt x="760" y="331"/>
                    </a:cubicBezTo>
                    <a:cubicBezTo>
                      <a:pt x="773" y="330"/>
                      <a:pt x="767" y="323"/>
                      <a:pt x="774" y="317"/>
                    </a:cubicBezTo>
                    <a:cubicBezTo>
                      <a:pt x="782" y="312"/>
                      <a:pt x="767" y="312"/>
                      <a:pt x="773" y="299"/>
                    </a:cubicBezTo>
                    <a:cubicBezTo>
                      <a:pt x="779" y="286"/>
                      <a:pt x="753" y="265"/>
                      <a:pt x="753" y="273"/>
                    </a:cubicBezTo>
                    <a:close/>
                    <a:moveTo>
                      <a:pt x="785" y="226"/>
                    </a:moveTo>
                    <a:cubicBezTo>
                      <a:pt x="797" y="226"/>
                      <a:pt x="807" y="225"/>
                      <a:pt x="817" y="221"/>
                    </a:cubicBezTo>
                    <a:cubicBezTo>
                      <a:pt x="827" y="217"/>
                      <a:pt x="811" y="217"/>
                      <a:pt x="818" y="208"/>
                    </a:cubicBezTo>
                    <a:cubicBezTo>
                      <a:pt x="825" y="198"/>
                      <a:pt x="801" y="198"/>
                      <a:pt x="800" y="201"/>
                    </a:cubicBezTo>
                    <a:cubicBezTo>
                      <a:pt x="798" y="204"/>
                      <a:pt x="767" y="182"/>
                      <a:pt x="763" y="189"/>
                    </a:cubicBezTo>
                    <a:cubicBezTo>
                      <a:pt x="758" y="196"/>
                      <a:pt x="774" y="226"/>
                      <a:pt x="785" y="226"/>
                    </a:cubicBezTo>
                    <a:close/>
                    <a:moveTo>
                      <a:pt x="849" y="230"/>
                    </a:moveTo>
                    <a:cubicBezTo>
                      <a:pt x="847" y="226"/>
                      <a:pt x="788" y="233"/>
                      <a:pt x="797" y="240"/>
                    </a:cubicBezTo>
                    <a:cubicBezTo>
                      <a:pt x="813" y="251"/>
                      <a:pt x="850" y="235"/>
                      <a:pt x="849" y="230"/>
                    </a:cubicBezTo>
                    <a:close/>
                    <a:moveTo>
                      <a:pt x="840" y="345"/>
                    </a:moveTo>
                    <a:cubicBezTo>
                      <a:pt x="854" y="344"/>
                      <a:pt x="847" y="327"/>
                      <a:pt x="832" y="315"/>
                    </a:cubicBezTo>
                    <a:cubicBezTo>
                      <a:pt x="816" y="303"/>
                      <a:pt x="781" y="327"/>
                      <a:pt x="787" y="332"/>
                    </a:cubicBezTo>
                    <a:cubicBezTo>
                      <a:pt x="794" y="338"/>
                      <a:pt x="826" y="345"/>
                      <a:pt x="840" y="345"/>
                    </a:cubicBezTo>
                    <a:close/>
                    <a:moveTo>
                      <a:pt x="740" y="454"/>
                    </a:moveTo>
                    <a:cubicBezTo>
                      <a:pt x="757" y="466"/>
                      <a:pt x="752" y="445"/>
                      <a:pt x="771" y="445"/>
                    </a:cubicBezTo>
                    <a:cubicBezTo>
                      <a:pt x="791" y="446"/>
                      <a:pt x="792" y="414"/>
                      <a:pt x="795" y="402"/>
                    </a:cubicBezTo>
                    <a:cubicBezTo>
                      <a:pt x="798" y="391"/>
                      <a:pt x="779" y="392"/>
                      <a:pt x="784" y="400"/>
                    </a:cubicBezTo>
                    <a:cubicBezTo>
                      <a:pt x="789" y="409"/>
                      <a:pt x="783" y="417"/>
                      <a:pt x="782" y="407"/>
                    </a:cubicBezTo>
                    <a:cubicBezTo>
                      <a:pt x="780" y="397"/>
                      <a:pt x="765" y="406"/>
                      <a:pt x="760" y="399"/>
                    </a:cubicBezTo>
                    <a:cubicBezTo>
                      <a:pt x="754" y="391"/>
                      <a:pt x="777" y="390"/>
                      <a:pt x="782" y="380"/>
                    </a:cubicBezTo>
                    <a:cubicBezTo>
                      <a:pt x="788" y="370"/>
                      <a:pt x="764" y="371"/>
                      <a:pt x="770" y="363"/>
                    </a:cubicBezTo>
                    <a:cubicBezTo>
                      <a:pt x="775" y="356"/>
                      <a:pt x="735" y="364"/>
                      <a:pt x="747" y="369"/>
                    </a:cubicBezTo>
                    <a:cubicBezTo>
                      <a:pt x="759" y="374"/>
                      <a:pt x="748" y="380"/>
                      <a:pt x="737" y="372"/>
                    </a:cubicBezTo>
                    <a:cubicBezTo>
                      <a:pt x="726" y="364"/>
                      <a:pt x="696" y="377"/>
                      <a:pt x="706" y="386"/>
                    </a:cubicBezTo>
                    <a:cubicBezTo>
                      <a:pt x="715" y="393"/>
                      <a:pt x="741" y="381"/>
                      <a:pt x="726" y="402"/>
                    </a:cubicBezTo>
                    <a:cubicBezTo>
                      <a:pt x="711" y="422"/>
                      <a:pt x="705" y="396"/>
                      <a:pt x="691" y="399"/>
                    </a:cubicBezTo>
                    <a:cubicBezTo>
                      <a:pt x="677" y="401"/>
                      <a:pt x="683" y="418"/>
                      <a:pt x="704" y="424"/>
                    </a:cubicBezTo>
                    <a:cubicBezTo>
                      <a:pt x="725" y="431"/>
                      <a:pt x="723" y="442"/>
                      <a:pt x="740" y="454"/>
                    </a:cubicBezTo>
                    <a:close/>
                    <a:moveTo>
                      <a:pt x="868" y="329"/>
                    </a:moveTo>
                    <a:cubicBezTo>
                      <a:pt x="873" y="345"/>
                      <a:pt x="879" y="334"/>
                      <a:pt x="888" y="340"/>
                    </a:cubicBezTo>
                    <a:cubicBezTo>
                      <a:pt x="897" y="346"/>
                      <a:pt x="910" y="350"/>
                      <a:pt x="917" y="344"/>
                    </a:cubicBezTo>
                    <a:cubicBezTo>
                      <a:pt x="924" y="338"/>
                      <a:pt x="927" y="333"/>
                      <a:pt x="929" y="338"/>
                    </a:cubicBezTo>
                    <a:cubicBezTo>
                      <a:pt x="933" y="347"/>
                      <a:pt x="950" y="348"/>
                      <a:pt x="988" y="349"/>
                    </a:cubicBezTo>
                    <a:cubicBezTo>
                      <a:pt x="1026" y="350"/>
                      <a:pt x="1016" y="334"/>
                      <a:pt x="1027" y="340"/>
                    </a:cubicBezTo>
                    <a:cubicBezTo>
                      <a:pt x="1038" y="346"/>
                      <a:pt x="1063" y="346"/>
                      <a:pt x="1074" y="344"/>
                    </a:cubicBezTo>
                    <a:cubicBezTo>
                      <a:pt x="1085" y="341"/>
                      <a:pt x="1091" y="324"/>
                      <a:pt x="1090" y="316"/>
                    </a:cubicBezTo>
                    <a:cubicBezTo>
                      <a:pt x="1089" y="307"/>
                      <a:pt x="1005" y="300"/>
                      <a:pt x="990" y="309"/>
                    </a:cubicBezTo>
                    <a:cubicBezTo>
                      <a:pt x="976" y="317"/>
                      <a:pt x="952" y="305"/>
                      <a:pt x="940" y="311"/>
                    </a:cubicBezTo>
                    <a:cubicBezTo>
                      <a:pt x="929" y="317"/>
                      <a:pt x="932" y="303"/>
                      <a:pt x="911" y="302"/>
                    </a:cubicBezTo>
                    <a:cubicBezTo>
                      <a:pt x="890" y="302"/>
                      <a:pt x="913" y="291"/>
                      <a:pt x="917" y="286"/>
                    </a:cubicBezTo>
                    <a:cubicBezTo>
                      <a:pt x="921" y="281"/>
                      <a:pt x="885" y="269"/>
                      <a:pt x="870" y="272"/>
                    </a:cubicBezTo>
                    <a:cubicBezTo>
                      <a:pt x="855" y="275"/>
                      <a:pt x="846" y="267"/>
                      <a:pt x="832" y="261"/>
                    </a:cubicBezTo>
                    <a:cubicBezTo>
                      <a:pt x="818" y="255"/>
                      <a:pt x="780" y="256"/>
                      <a:pt x="788" y="267"/>
                    </a:cubicBezTo>
                    <a:cubicBezTo>
                      <a:pt x="793" y="275"/>
                      <a:pt x="839" y="291"/>
                      <a:pt x="843" y="284"/>
                    </a:cubicBezTo>
                    <a:cubicBezTo>
                      <a:pt x="848" y="276"/>
                      <a:pt x="860" y="293"/>
                      <a:pt x="867" y="302"/>
                    </a:cubicBezTo>
                    <a:cubicBezTo>
                      <a:pt x="874" y="310"/>
                      <a:pt x="862" y="313"/>
                      <a:pt x="868" y="329"/>
                    </a:cubicBezTo>
                    <a:close/>
                    <a:moveTo>
                      <a:pt x="907" y="237"/>
                    </a:moveTo>
                    <a:cubicBezTo>
                      <a:pt x="893" y="230"/>
                      <a:pt x="876" y="244"/>
                      <a:pt x="890" y="250"/>
                    </a:cubicBezTo>
                    <a:cubicBezTo>
                      <a:pt x="903" y="255"/>
                      <a:pt x="922" y="244"/>
                      <a:pt x="907" y="237"/>
                    </a:cubicBezTo>
                    <a:close/>
                    <a:moveTo>
                      <a:pt x="795" y="149"/>
                    </a:moveTo>
                    <a:cubicBezTo>
                      <a:pt x="806" y="155"/>
                      <a:pt x="800" y="162"/>
                      <a:pt x="812" y="168"/>
                    </a:cubicBezTo>
                    <a:cubicBezTo>
                      <a:pt x="825" y="173"/>
                      <a:pt x="861" y="161"/>
                      <a:pt x="864" y="169"/>
                    </a:cubicBezTo>
                    <a:cubicBezTo>
                      <a:pt x="867" y="178"/>
                      <a:pt x="827" y="179"/>
                      <a:pt x="832" y="184"/>
                    </a:cubicBezTo>
                    <a:cubicBezTo>
                      <a:pt x="838" y="190"/>
                      <a:pt x="861" y="198"/>
                      <a:pt x="857" y="203"/>
                    </a:cubicBezTo>
                    <a:cubicBezTo>
                      <a:pt x="854" y="208"/>
                      <a:pt x="895" y="221"/>
                      <a:pt x="899" y="215"/>
                    </a:cubicBezTo>
                    <a:cubicBezTo>
                      <a:pt x="903" y="208"/>
                      <a:pt x="914" y="210"/>
                      <a:pt x="924" y="214"/>
                    </a:cubicBezTo>
                    <a:cubicBezTo>
                      <a:pt x="934" y="218"/>
                      <a:pt x="935" y="190"/>
                      <a:pt x="942" y="194"/>
                    </a:cubicBezTo>
                    <a:cubicBezTo>
                      <a:pt x="949" y="199"/>
                      <a:pt x="948" y="184"/>
                      <a:pt x="960" y="180"/>
                    </a:cubicBezTo>
                    <a:cubicBezTo>
                      <a:pt x="972" y="175"/>
                      <a:pt x="989" y="175"/>
                      <a:pt x="990" y="169"/>
                    </a:cubicBezTo>
                    <a:cubicBezTo>
                      <a:pt x="990" y="165"/>
                      <a:pt x="986" y="160"/>
                      <a:pt x="972" y="162"/>
                    </a:cubicBezTo>
                    <a:cubicBezTo>
                      <a:pt x="958" y="163"/>
                      <a:pt x="949" y="158"/>
                      <a:pt x="955" y="150"/>
                    </a:cubicBezTo>
                    <a:cubicBezTo>
                      <a:pt x="961" y="142"/>
                      <a:pt x="940" y="140"/>
                      <a:pt x="947" y="133"/>
                    </a:cubicBezTo>
                    <a:cubicBezTo>
                      <a:pt x="955" y="127"/>
                      <a:pt x="932" y="121"/>
                      <a:pt x="935" y="130"/>
                    </a:cubicBezTo>
                    <a:cubicBezTo>
                      <a:pt x="937" y="140"/>
                      <a:pt x="921" y="131"/>
                      <a:pt x="918" y="122"/>
                    </a:cubicBezTo>
                    <a:cubicBezTo>
                      <a:pt x="916" y="114"/>
                      <a:pt x="884" y="111"/>
                      <a:pt x="863" y="92"/>
                    </a:cubicBezTo>
                    <a:cubicBezTo>
                      <a:pt x="842" y="73"/>
                      <a:pt x="820" y="86"/>
                      <a:pt x="832" y="88"/>
                    </a:cubicBezTo>
                    <a:cubicBezTo>
                      <a:pt x="845" y="90"/>
                      <a:pt x="844" y="97"/>
                      <a:pt x="834" y="96"/>
                    </a:cubicBezTo>
                    <a:cubicBezTo>
                      <a:pt x="824" y="95"/>
                      <a:pt x="806" y="97"/>
                      <a:pt x="822" y="103"/>
                    </a:cubicBezTo>
                    <a:cubicBezTo>
                      <a:pt x="839" y="109"/>
                      <a:pt x="821" y="111"/>
                      <a:pt x="807" y="111"/>
                    </a:cubicBezTo>
                    <a:cubicBezTo>
                      <a:pt x="794" y="111"/>
                      <a:pt x="793" y="129"/>
                      <a:pt x="810" y="131"/>
                    </a:cubicBezTo>
                    <a:cubicBezTo>
                      <a:pt x="828" y="133"/>
                      <a:pt x="815" y="144"/>
                      <a:pt x="801" y="140"/>
                    </a:cubicBezTo>
                    <a:cubicBezTo>
                      <a:pt x="787" y="136"/>
                      <a:pt x="782" y="143"/>
                      <a:pt x="795" y="149"/>
                    </a:cubicBezTo>
                    <a:close/>
                    <a:moveTo>
                      <a:pt x="889" y="72"/>
                    </a:moveTo>
                    <a:cubicBezTo>
                      <a:pt x="900" y="65"/>
                      <a:pt x="909" y="69"/>
                      <a:pt x="900" y="74"/>
                    </a:cubicBezTo>
                    <a:cubicBezTo>
                      <a:pt x="890" y="79"/>
                      <a:pt x="893" y="82"/>
                      <a:pt x="907" y="81"/>
                    </a:cubicBezTo>
                    <a:cubicBezTo>
                      <a:pt x="920" y="80"/>
                      <a:pt x="901" y="85"/>
                      <a:pt x="901" y="93"/>
                    </a:cubicBezTo>
                    <a:cubicBezTo>
                      <a:pt x="901" y="101"/>
                      <a:pt x="917" y="96"/>
                      <a:pt x="918" y="104"/>
                    </a:cubicBezTo>
                    <a:cubicBezTo>
                      <a:pt x="918" y="111"/>
                      <a:pt x="952" y="115"/>
                      <a:pt x="962" y="105"/>
                    </a:cubicBezTo>
                    <a:cubicBezTo>
                      <a:pt x="972" y="96"/>
                      <a:pt x="968" y="108"/>
                      <a:pt x="968" y="114"/>
                    </a:cubicBezTo>
                    <a:cubicBezTo>
                      <a:pt x="967" y="120"/>
                      <a:pt x="1015" y="126"/>
                      <a:pt x="1018" y="118"/>
                    </a:cubicBezTo>
                    <a:cubicBezTo>
                      <a:pt x="1020" y="110"/>
                      <a:pt x="1027" y="113"/>
                      <a:pt x="1037" y="115"/>
                    </a:cubicBezTo>
                    <a:cubicBezTo>
                      <a:pt x="1046" y="118"/>
                      <a:pt x="1092" y="107"/>
                      <a:pt x="1093" y="97"/>
                    </a:cubicBezTo>
                    <a:cubicBezTo>
                      <a:pt x="1094" y="88"/>
                      <a:pt x="1108" y="102"/>
                      <a:pt x="1093" y="112"/>
                    </a:cubicBezTo>
                    <a:cubicBezTo>
                      <a:pt x="1078" y="122"/>
                      <a:pt x="1048" y="121"/>
                      <a:pt x="1035" y="125"/>
                    </a:cubicBezTo>
                    <a:cubicBezTo>
                      <a:pt x="1022" y="129"/>
                      <a:pt x="1044" y="138"/>
                      <a:pt x="1057" y="148"/>
                    </a:cubicBezTo>
                    <a:cubicBezTo>
                      <a:pt x="1070" y="158"/>
                      <a:pt x="1040" y="153"/>
                      <a:pt x="1027" y="140"/>
                    </a:cubicBezTo>
                    <a:cubicBezTo>
                      <a:pt x="1015" y="126"/>
                      <a:pt x="986" y="126"/>
                      <a:pt x="972" y="127"/>
                    </a:cubicBezTo>
                    <a:cubicBezTo>
                      <a:pt x="957" y="128"/>
                      <a:pt x="961" y="155"/>
                      <a:pt x="972" y="155"/>
                    </a:cubicBezTo>
                    <a:cubicBezTo>
                      <a:pt x="983" y="155"/>
                      <a:pt x="994" y="159"/>
                      <a:pt x="1005" y="176"/>
                    </a:cubicBezTo>
                    <a:cubicBezTo>
                      <a:pt x="1016" y="194"/>
                      <a:pt x="1040" y="190"/>
                      <a:pt x="1040" y="198"/>
                    </a:cubicBezTo>
                    <a:cubicBezTo>
                      <a:pt x="1040" y="205"/>
                      <a:pt x="1009" y="191"/>
                      <a:pt x="992" y="188"/>
                    </a:cubicBezTo>
                    <a:cubicBezTo>
                      <a:pt x="975" y="185"/>
                      <a:pt x="947" y="196"/>
                      <a:pt x="947" y="208"/>
                    </a:cubicBezTo>
                    <a:cubicBezTo>
                      <a:pt x="946" y="221"/>
                      <a:pt x="972" y="219"/>
                      <a:pt x="989" y="209"/>
                    </a:cubicBezTo>
                    <a:cubicBezTo>
                      <a:pt x="1006" y="199"/>
                      <a:pt x="993" y="212"/>
                      <a:pt x="985" y="220"/>
                    </a:cubicBezTo>
                    <a:cubicBezTo>
                      <a:pt x="976" y="228"/>
                      <a:pt x="1005" y="234"/>
                      <a:pt x="1005" y="244"/>
                    </a:cubicBezTo>
                    <a:cubicBezTo>
                      <a:pt x="1005" y="253"/>
                      <a:pt x="984" y="250"/>
                      <a:pt x="982" y="241"/>
                    </a:cubicBezTo>
                    <a:cubicBezTo>
                      <a:pt x="979" y="233"/>
                      <a:pt x="972" y="224"/>
                      <a:pt x="951" y="226"/>
                    </a:cubicBezTo>
                    <a:cubicBezTo>
                      <a:pt x="931" y="227"/>
                      <a:pt x="936" y="241"/>
                      <a:pt x="949" y="243"/>
                    </a:cubicBezTo>
                    <a:cubicBezTo>
                      <a:pt x="961" y="244"/>
                      <a:pt x="962" y="254"/>
                      <a:pt x="948" y="254"/>
                    </a:cubicBezTo>
                    <a:cubicBezTo>
                      <a:pt x="934" y="254"/>
                      <a:pt x="902" y="263"/>
                      <a:pt x="912" y="272"/>
                    </a:cubicBezTo>
                    <a:cubicBezTo>
                      <a:pt x="923" y="282"/>
                      <a:pt x="963" y="272"/>
                      <a:pt x="970" y="278"/>
                    </a:cubicBezTo>
                    <a:cubicBezTo>
                      <a:pt x="977" y="284"/>
                      <a:pt x="997" y="287"/>
                      <a:pt x="1001" y="280"/>
                    </a:cubicBezTo>
                    <a:cubicBezTo>
                      <a:pt x="1006" y="273"/>
                      <a:pt x="1022" y="276"/>
                      <a:pt x="1037" y="276"/>
                    </a:cubicBezTo>
                    <a:cubicBezTo>
                      <a:pt x="1053" y="276"/>
                      <a:pt x="1057" y="278"/>
                      <a:pt x="1064" y="284"/>
                    </a:cubicBezTo>
                    <a:cubicBezTo>
                      <a:pt x="1071" y="291"/>
                      <a:pt x="1083" y="288"/>
                      <a:pt x="1092" y="282"/>
                    </a:cubicBezTo>
                    <a:cubicBezTo>
                      <a:pt x="1101" y="276"/>
                      <a:pt x="1101" y="276"/>
                      <a:pt x="1112" y="276"/>
                    </a:cubicBezTo>
                    <a:cubicBezTo>
                      <a:pt x="1123" y="276"/>
                      <a:pt x="1125" y="269"/>
                      <a:pt x="1119" y="260"/>
                    </a:cubicBezTo>
                    <a:cubicBezTo>
                      <a:pt x="1114" y="251"/>
                      <a:pt x="1100" y="266"/>
                      <a:pt x="1098" y="260"/>
                    </a:cubicBezTo>
                    <a:cubicBezTo>
                      <a:pt x="1096" y="252"/>
                      <a:pt x="1083" y="250"/>
                      <a:pt x="1062" y="253"/>
                    </a:cubicBezTo>
                    <a:cubicBezTo>
                      <a:pt x="1040" y="256"/>
                      <a:pt x="1049" y="239"/>
                      <a:pt x="1062" y="243"/>
                    </a:cubicBezTo>
                    <a:cubicBezTo>
                      <a:pt x="1076" y="247"/>
                      <a:pt x="1094" y="245"/>
                      <a:pt x="1108" y="241"/>
                    </a:cubicBezTo>
                    <a:cubicBezTo>
                      <a:pt x="1123" y="237"/>
                      <a:pt x="1112" y="230"/>
                      <a:pt x="1112" y="224"/>
                    </a:cubicBezTo>
                    <a:cubicBezTo>
                      <a:pt x="1112" y="218"/>
                      <a:pt x="1130" y="222"/>
                      <a:pt x="1144" y="222"/>
                    </a:cubicBezTo>
                    <a:cubicBezTo>
                      <a:pt x="1159" y="222"/>
                      <a:pt x="1179" y="199"/>
                      <a:pt x="1180" y="186"/>
                    </a:cubicBezTo>
                    <a:cubicBezTo>
                      <a:pt x="1180" y="172"/>
                      <a:pt x="1148" y="176"/>
                      <a:pt x="1133" y="176"/>
                    </a:cubicBezTo>
                    <a:cubicBezTo>
                      <a:pt x="1117" y="176"/>
                      <a:pt x="1143" y="164"/>
                      <a:pt x="1173" y="165"/>
                    </a:cubicBezTo>
                    <a:cubicBezTo>
                      <a:pt x="1202" y="167"/>
                      <a:pt x="1189" y="154"/>
                      <a:pt x="1195" y="149"/>
                    </a:cubicBezTo>
                    <a:cubicBezTo>
                      <a:pt x="1200" y="144"/>
                      <a:pt x="1214" y="154"/>
                      <a:pt x="1229" y="151"/>
                    </a:cubicBezTo>
                    <a:cubicBezTo>
                      <a:pt x="1244" y="148"/>
                      <a:pt x="1234" y="136"/>
                      <a:pt x="1244" y="136"/>
                    </a:cubicBezTo>
                    <a:cubicBezTo>
                      <a:pt x="1251" y="136"/>
                      <a:pt x="1267" y="125"/>
                      <a:pt x="1299" y="107"/>
                    </a:cubicBezTo>
                    <a:cubicBezTo>
                      <a:pt x="1331" y="89"/>
                      <a:pt x="1356" y="92"/>
                      <a:pt x="1358" y="82"/>
                    </a:cubicBezTo>
                    <a:cubicBezTo>
                      <a:pt x="1360" y="72"/>
                      <a:pt x="1313" y="82"/>
                      <a:pt x="1306" y="79"/>
                    </a:cubicBezTo>
                    <a:cubicBezTo>
                      <a:pt x="1298" y="75"/>
                      <a:pt x="1338" y="67"/>
                      <a:pt x="1347" y="69"/>
                    </a:cubicBezTo>
                    <a:cubicBezTo>
                      <a:pt x="1356" y="72"/>
                      <a:pt x="1369" y="69"/>
                      <a:pt x="1401" y="54"/>
                    </a:cubicBezTo>
                    <a:cubicBezTo>
                      <a:pt x="1433" y="38"/>
                      <a:pt x="1419" y="34"/>
                      <a:pt x="1406" y="36"/>
                    </a:cubicBezTo>
                    <a:cubicBezTo>
                      <a:pt x="1392" y="39"/>
                      <a:pt x="1378" y="34"/>
                      <a:pt x="1378" y="25"/>
                    </a:cubicBezTo>
                    <a:cubicBezTo>
                      <a:pt x="1379" y="17"/>
                      <a:pt x="1359" y="25"/>
                      <a:pt x="1358" y="20"/>
                    </a:cubicBezTo>
                    <a:cubicBezTo>
                      <a:pt x="1357" y="15"/>
                      <a:pt x="1338" y="18"/>
                      <a:pt x="1318" y="25"/>
                    </a:cubicBezTo>
                    <a:cubicBezTo>
                      <a:pt x="1298" y="33"/>
                      <a:pt x="1317" y="18"/>
                      <a:pt x="1325" y="14"/>
                    </a:cubicBezTo>
                    <a:cubicBezTo>
                      <a:pt x="1334" y="11"/>
                      <a:pt x="1274" y="14"/>
                      <a:pt x="1263" y="7"/>
                    </a:cubicBezTo>
                    <a:cubicBezTo>
                      <a:pt x="1253" y="0"/>
                      <a:pt x="1241" y="19"/>
                      <a:pt x="1232" y="10"/>
                    </a:cubicBezTo>
                    <a:cubicBezTo>
                      <a:pt x="1223" y="0"/>
                      <a:pt x="1198" y="8"/>
                      <a:pt x="1202" y="15"/>
                    </a:cubicBezTo>
                    <a:cubicBezTo>
                      <a:pt x="1205" y="22"/>
                      <a:pt x="1198" y="22"/>
                      <a:pt x="1188" y="14"/>
                    </a:cubicBezTo>
                    <a:cubicBezTo>
                      <a:pt x="1179" y="7"/>
                      <a:pt x="1161" y="15"/>
                      <a:pt x="1144" y="13"/>
                    </a:cubicBezTo>
                    <a:cubicBezTo>
                      <a:pt x="1128" y="11"/>
                      <a:pt x="1135" y="26"/>
                      <a:pt x="1117" y="18"/>
                    </a:cubicBezTo>
                    <a:cubicBezTo>
                      <a:pt x="1099" y="11"/>
                      <a:pt x="1080" y="14"/>
                      <a:pt x="1085" y="17"/>
                    </a:cubicBezTo>
                    <a:cubicBezTo>
                      <a:pt x="1091" y="19"/>
                      <a:pt x="1083" y="24"/>
                      <a:pt x="1076" y="21"/>
                    </a:cubicBezTo>
                    <a:cubicBezTo>
                      <a:pt x="1068" y="19"/>
                      <a:pt x="1061" y="22"/>
                      <a:pt x="1065" y="30"/>
                    </a:cubicBezTo>
                    <a:cubicBezTo>
                      <a:pt x="1069" y="38"/>
                      <a:pt x="1036" y="28"/>
                      <a:pt x="1036" y="36"/>
                    </a:cubicBezTo>
                    <a:cubicBezTo>
                      <a:pt x="1036" y="45"/>
                      <a:pt x="1024" y="50"/>
                      <a:pt x="1015" y="42"/>
                    </a:cubicBezTo>
                    <a:cubicBezTo>
                      <a:pt x="1005" y="34"/>
                      <a:pt x="976" y="32"/>
                      <a:pt x="984" y="39"/>
                    </a:cubicBezTo>
                    <a:cubicBezTo>
                      <a:pt x="993" y="46"/>
                      <a:pt x="958" y="42"/>
                      <a:pt x="967" y="49"/>
                    </a:cubicBezTo>
                    <a:cubicBezTo>
                      <a:pt x="976" y="56"/>
                      <a:pt x="955" y="61"/>
                      <a:pt x="955" y="57"/>
                    </a:cubicBezTo>
                    <a:cubicBezTo>
                      <a:pt x="955" y="54"/>
                      <a:pt x="936" y="47"/>
                      <a:pt x="928" y="54"/>
                    </a:cubicBezTo>
                    <a:cubicBezTo>
                      <a:pt x="920" y="61"/>
                      <a:pt x="918" y="69"/>
                      <a:pt x="914" y="65"/>
                    </a:cubicBezTo>
                    <a:cubicBezTo>
                      <a:pt x="910" y="60"/>
                      <a:pt x="893" y="61"/>
                      <a:pt x="876" y="68"/>
                    </a:cubicBezTo>
                    <a:cubicBezTo>
                      <a:pt x="860" y="74"/>
                      <a:pt x="879" y="79"/>
                      <a:pt x="889" y="72"/>
                    </a:cubicBezTo>
                    <a:close/>
                    <a:moveTo>
                      <a:pt x="1087" y="747"/>
                    </a:moveTo>
                    <a:cubicBezTo>
                      <a:pt x="1092" y="746"/>
                      <a:pt x="1103" y="726"/>
                      <a:pt x="1089" y="727"/>
                    </a:cubicBezTo>
                    <a:cubicBezTo>
                      <a:pt x="1075" y="728"/>
                      <a:pt x="1078" y="748"/>
                      <a:pt x="1087" y="747"/>
                    </a:cubicBezTo>
                    <a:close/>
                    <a:moveTo>
                      <a:pt x="1018" y="729"/>
                    </a:moveTo>
                    <a:cubicBezTo>
                      <a:pt x="1030" y="737"/>
                      <a:pt x="1049" y="716"/>
                      <a:pt x="1047" y="710"/>
                    </a:cubicBezTo>
                    <a:cubicBezTo>
                      <a:pt x="1046" y="704"/>
                      <a:pt x="1003" y="720"/>
                      <a:pt x="1018" y="729"/>
                    </a:cubicBezTo>
                    <a:close/>
                    <a:moveTo>
                      <a:pt x="1074" y="686"/>
                    </a:moveTo>
                    <a:cubicBezTo>
                      <a:pt x="1076" y="679"/>
                      <a:pt x="1048" y="675"/>
                      <a:pt x="1050" y="667"/>
                    </a:cubicBezTo>
                    <a:cubicBezTo>
                      <a:pt x="1051" y="658"/>
                      <a:pt x="1024" y="651"/>
                      <a:pt x="1015" y="647"/>
                    </a:cubicBezTo>
                    <a:cubicBezTo>
                      <a:pt x="1007" y="642"/>
                      <a:pt x="993" y="639"/>
                      <a:pt x="993" y="630"/>
                    </a:cubicBezTo>
                    <a:cubicBezTo>
                      <a:pt x="993" y="621"/>
                      <a:pt x="975" y="628"/>
                      <a:pt x="974" y="642"/>
                    </a:cubicBezTo>
                    <a:cubicBezTo>
                      <a:pt x="973" y="656"/>
                      <a:pt x="965" y="653"/>
                      <a:pt x="969" y="666"/>
                    </a:cubicBezTo>
                    <a:cubicBezTo>
                      <a:pt x="973" y="679"/>
                      <a:pt x="952" y="683"/>
                      <a:pt x="954" y="690"/>
                    </a:cubicBezTo>
                    <a:cubicBezTo>
                      <a:pt x="957" y="697"/>
                      <a:pt x="967" y="689"/>
                      <a:pt x="976" y="689"/>
                    </a:cubicBezTo>
                    <a:cubicBezTo>
                      <a:pt x="986" y="689"/>
                      <a:pt x="974" y="702"/>
                      <a:pt x="986" y="703"/>
                    </a:cubicBezTo>
                    <a:cubicBezTo>
                      <a:pt x="995" y="704"/>
                      <a:pt x="1011" y="693"/>
                      <a:pt x="1015" y="686"/>
                    </a:cubicBezTo>
                    <a:cubicBezTo>
                      <a:pt x="1019" y="680"/>
                      <a:pt x="1027" y="678"/>
                      <a:pt x="1038" y="686"/>
                    </a:cubicBezTo>
                    <a:cubicBezTo>
                      <a:pt x="1049" y="693"/>
                      <a:pt x="1073" y="694"/>
                      <a:pt x="1074" y="686"/>
                    </a:cubicBezTo>
                    <a:close/>
                    <a:moveTo>
                      <a:pt x="1330" y="618"/>
                    </a:moveTo>
                    <a:cubicBezTo>
                      <a:pt x="1339" y="618"/>
                      <a:pt x="1341" y="630"/>
                      <a:pt x="1356" y="643"/>
                    </a:cubicBezTo>
                    <a:cubicBezTo>
                      <a:pt x="1371" y="655"/>
                      <a:pt x="1372" y="647"/>
                      <a:pt x="1374" y="638"/>
                    </a:cubicBezTo>
                    <a:cubicBezTo>
                      <a:pt x="1377" y="629"/>
                      <a:pt x="1393" y="636"/>
                      <a:pt x="1392" y="628"/>
                    </a:cubicBezTo>
                    <a:cubicBezTo>
                      <a:pt x="1392" y="619"/>
                      <a:pt x="1406" y="609"/>
                      <a:pt x="1415" y="605"/>
                    </a:cubicBezTo>
                    <a:cubicBezTo>
                      <a:pt x="1425" y="601"/>
                      <a:pt x="1407" y="592"/>
                      <a:pt x="1395" y="593"/>
                    </a:cubicBezTo>
                    <a:cubicBezTo>
                      <a:pt x="1382" y="593"/>
                      <a:pt x="1380" y="585"/>
                      <a:pt x="1380" y="579"/>
                    </a:cubicBezTo>
                    <a:cubicBezTo>
                      <a:pt x="1380" y="574"/>
                      <a:pt x="1356" y="560"/>
                      <a:pt x="1349" y="563"/>
                    </a:cubicBezTo>
                    <a:cubicBezTo>
                      <a:pt x="1341" y="565"/>
                      <a:pt x="1328" y="553"/>
                      <a:pt x="1317" y="552"/>
                    </a:cubicBezTo>
                    <a:cubicBezTo>
                      <a:pt x="1307" y="551"/>
                      <a:pt x="1292" y="543"/>
                      <a:pt x="1294" y="532"/>
                    </a:cubicBezTo>
                    <a:cubicBezTo>
                      <a:pt x="1295" y="521"/>
                      <a:pt x="1314" y="535"/>
                      <a:pt x="1318" y="527"/>
                    </a:cubicBezTo>
                    <a:cubicBezTo>
                      <a:pt x="1322" y="518"/>
                      <a:pt x="1299" y="523"/>
                      <a:pt x="1298" y="517"/>
                    </a:cubicBezTo>
                    <a:cubicBezTo>
                      <a:pt x="1297" y="510"/>
                      <a:pt x="1303" y="513"/>
                      <a:pt x="1308" y="509"/>
                    </a:cubicBezTo>
                    <a:cubicBezTo>
                      <a:pt x="1313" y="505"/>
                      <a:pt x="1304" y="497"/>
                      <a:pt x="1299" y="494"/>
                    </a:cubicBezTo>
                    <a:cubicBezTo>
                      <a:pt x="1293" y="491"/>
                      <a:pt x="1292" y="500"/>
                      <a:pt x="1286" y="500"/>
                    </a:cubicBezTo>
                    <a:cubicBezTo>
                      <a:pt x="1281" y="500"/>
                      <a:pt x="1285" y="492"/>
                      <a:pt x="1289" y="486"/>
                    </a:cubicBezTo>
                    <a:cubicBezTo>
                      <a:pt x="1293" y="481"/>
                      <a:pt x="1271" y="474"/>
                      <a:pt x="1262" y="478"/>
                    </a:cubicBezTo>
                    <a:cubicBezTo>
                      <a:pt x="1252" y="481"/>
                      <a:pt x="1249" y="475"/>
                      <a:pt x="1249" y="469"/>
                    </a:cubicBezTo>
                    <a:cubicBezTo>
                      <a:pt x="1249" y="463"/>
                      <a:pt x="1233" y="469"/>
                      <a:pt x="1227" y="474"/>
                    </a:cubicBezTo>
                    <a:cubicBezTo>
                      <a:pt x="1220" y="478"/>
                      <a:pt x="1213" y="469"/>
                      <a:pt x="1220" y="468"/>
                    </a:cubicBezTo>
                    <a:cubicBezTo>
                      <a:pt x="1228" y="467"/>
                      <a:pt x="1238" y="461"/>
                      <a:pt x="1235" y="454"/>
                    </a:cubicBezTo>
                    <a:cubicBezTo>
                      <a:pt x="1233" y="447"/>
                      <a:pt x="1213" y="446"/>
                      <a:pt x="1209" y="455"/>
                    </a:cubicBezTo>
                    <a:cubicBezTo>
                      <a:pt x="1205" y="463"/>
                      <a:pt x="1188" y="445"/>
                      <a:pt x="1188" y="438"/>
                    </a:cubicBezTo>
                    <a:cubicBezTo>
                      <a:pt x="1188" y="431"/>
                      <a:pt x="1163" y="438"/>
                      <a:pt x="1166" y="426"/>
                    </a:cubicBezTo>
                    <a:cubicBezTo>
                      <a:pt x="1170" y="414"/>
                      <a:pt x="1137" y="411"/>
                      <a:pt x="1129" y="411"/>
                    </a:cubicBezTo>
                    <a:cubicBezTo>
                      <a:pt x="1120" y="411"/>
                      <a:pt x="1108" y="418"/>
                      <a:pt x="1109" y="426"/>
                    </a:cubicBezTo>
                    <a:cubicBezTo>
                      <a:pt x="1111" y="434"/>
                      <a:pt x="1100" y="431"/>
                      <a:pt x="1098" y="422"/>
                    </a:cubicBezTo>
                    <a:cubicBezTo>
                      <a:pt x="1097" y="413"/>
                      <a:pt x="1076" y="431"/>
                      <a:pt x="1069" y="431"/>
                    </a:cubicBezTo>
                    <a:cubicBezTo>
                      <a:pt x="1063" y="431"/>
                      <a:pt x="1073" y="409"/>
                      <a:pt x="1070" y="402"/>
                    </a:cubicBezTo>
                    <a:cubicBezTo>
                      <a:pt x="1067" y="395"/>
                      <a:pt x="1062" y="392"/>
                      <a:pt x="1058" y="381"/>
                    </a:cubicBezTo>
                    <a:cubicBezTo>
                      <a:pt x="1053" y="369"/>
                      <a:pt x="1029" y="374"/>
                      <a:pt x="1023" y="381"/>
                    </a:cubicBezTo>
                    <a:cubicBezTo>
                      <a:pt x="1017" y="388"/>
                      <a:pt x="997" y="384"/>
                      <a:pt x="986" y="395"/>
                    </a:cubicBezTo>
                    <a:cubicBezTo>
                      <a:pt x="975" y="406"/>
                      <a:pt x="986" y="417"/>
                      <a:pt x="991" y="421"/>
                    </a:cubicBezTo>
                    <a:cubicBezTo>
                      <a:pt x="996" y="425"/>
                      <a:pt x="975" y="431"/>
                      <a:pt x="982" y="438"/>
                    </a:cubicBezTo>
                    <a:cubicBezTo>
                      <a:pt x="989" y="444"/>
                      <a:pt x="1000" y="441"/>
                      <a:pt x="1001" y="451"/>
                    </a:cubicBezTo>
                    <a:cubicBezTo>
                      <a:pt x="1001" y="461"/>
                      <a:pt x="975" y="448"/>
                      <a:pt x="971" y="439"/>
                    </a:cubicBezTo>
                    <a:cubicBezTo>
                      <a:pt x="967" y="431"/>
                      <a:pt x="972" y="423"/>
                      <a:pt x="967" y="417"/>
                    </a:cubicBezTo>
                    <a:cubicBezTo>
                      <a:pt x="961" y="410"/>
                      <a:pt x="966" y="402"/>
                      <a:pt x="976" y="392"/>
                    </a:cubicBezTo>
                    <a:cubicBezTo>
                      <a:pt x="986" y="381"/>
                      <a:pt x="994" y="382"/>
                      <a:pt x="994" y="376"/>
                    </a:cubicBezTo>
                    <a:cubicBezTo>
                      <a:pt x="994" y="370"/>
                      <a:pt x="950" y="370"/>
                      <a:pt x="925" y="393"/>
                    </a:cubicBezTo>
                    <a:cubicBezTo>
                      <a:pt x="899" y="417"/>
                      <a:pt x="907" y="448"/>
                      <a:pt x="908" y="454"/>
                    </a:cubicBezTo>
                    <a:cubicBezTo>
                      <a:pt x="910" y="460"/>
                      <a:pt x="932" y="457"/>
                      <a:pt x="946" y="461"/>
                    </a:cubicBezTo>
                    <a:cubicBezTo>
                      <a:pt x="959" y="465"/>
                      <a:pt x="952" y="471"/>
                      <a:pt x="942" y="469"/>
                    </a:cubicBezTo>
                    <a:cubicBezTo>
                      <a:pt x="932" y="467"/>
                      <a:pt x="914" y="464"/>
                      <a:pt x="915" y="471"/>
                    </a:cubicBezTo>
                    <a:cubicBezTo>
                      <a:pt x="916" y="478"/>
                      <a:pt x="937" y="492"/>
                      <a:pt x="950" y="489"/>
                    </a:cubicBezTo>
                    <a:cubicBezTo>
                      <a:pt x="962" y="485"/>
                      <a:pt x="962" y="485"/>
                      <a:pt x="968" y="492"/>
                    </a:cubicBezTo>
                    <a:cubicBezTo>
                      <a:pt x="973" y="499"/>
                      <a:pt x="988" y="497"/>
                      <a:pt x="1003" y="498"/>
                    </a:cubicBezTo>
                    <a:cubicBezTo>
                      <a:pt x="1018" y="499"/>
                      <a:pt x="1035" y="504"/>
                      <a:pt x="1042" y="505"/>
                    </a:cubicBezTo>
                    <a:cubicBezTo>
                      <a:pt x="1049" y="506"/>
                      <a:pt x="1058" y="501"/>
                      <a:pt x="1060" y="497"/>
                    </a:cubicBezTo>
                    <a:cubicBezTo>
                      <a:pt x="1062" y="493"/>
                      <a:pt x="1091" y="503"/>
                      <a:pt x="1100" y="503"/>
                    </a:cubicBezTo>
                    <a:cubicBezTo>
                      <a:pt x="1108" y="502"/>
                      <a:pt x="1103" y="494"/>
                      <a:pt x="1098" y="492"/>
                    </a:cubicBezTo>
                    <a:cubicBezTo>
                      <a:pt x="1092" y="489"/>
                      <a:pt x="1094" y="479"/>
                      <a:pt x="1101" y="483"/>
                    </a:cubicBezTo>
                    <a:cubicBezTo>
                      <a:pt x="1108" y="487"/>
                      <a:pt x="1120" y="489"/>
                      <a:pt x="1123" y="496"/>
                    </a:cubicBezTo>
                    <a:cubicBezTo>
                      <a:pt x="1125" y="502"/>
                      <a:pt x="1131" y="499"/>
                      <a:pt x="1132" y="505"/>
                    </a:cubicBezTo>
                    <a:cubicBezTo>
                      <a:pt x="1133" y="510"/>
                      <a:pt x="1158" y="517"/>
                      <a:pt x="1159" y="523"/>
                    </a:cubicBezTo>
                    <a:cubicBezTo>
                      <a:pt x="1159" y="529"/>
                      <a:pt x="1134" y="532"/>
                      <a:pt x="1141" y="538"/>
                    </a:cubicBezTo>
                    <a:cubicBezTo>
                      <a:pt x="1148" y="543"/>
                      <a:pt x="1159" y="531"/>
                      <a:pt x="1169" y="530"/>
                    </a:cubicBezTo>
                    <a:cubicBezTo>
                      <a:pt x="1178" y="529"/>
                      <a:pt x="1178" y="550"/>
                      <a:pt x="1185" y="547"/>
                    </a:cubicBezTo>
                    <a:cubicBezTo>
                      <a:pt x="1195" y="543"/>
                      <a:pt x="1202" y="551"/>
                      <a:pt x="1212" y="564"/>
                    </a:cubicBezTo>
                    <a:cubicBezTo>
                      <a:pt x="1221" y="578"/>
                      <a:pt x="1211" y="590"/>
                      <a:pt x="1212" y="595"/>
                    </a:cubicBezTo>
                    <a:cubicBezTo>
                      <a:pt x="1213" y="600"/>
                      <a:pt x="1231" y="598"/>
                      <a:pt x="1241" y="593"/>
                    </a:cubicBezTo>
                    <a:cubicBezTo>
                      <a:pt x="1251" y="587"/>
                      <a:pt x="1260" y="599"/>
                      <a:pt x="1268" y="606"/>
                    </a:cubicBezTo>
                    <a:cubicBezTo>
                      <a:pt x="1276" y="613"/>
                      <a:pt x="1239" y="625"/>
                      <a:pt x="1242" y="618"/>
                    </a:cubicBezTo>
                    <a:cubicBezTo>
                      <a:pt x="1245" y="612"/>
                      <a:pt x="1220" y="593"/>
                      <a:pt x="1198" y="602"/>
                    </a:cubicBezTo>
                    <a:cubicBezTo>
                      <a:pt x="1175" y="611"/>
                      <a:pt x="1191" y="624"/>
                      <a:pt x="1193" y="632"/>
                    </a:cubicBezTo>
                    <a:cubicBezTo>
                      <a:pt x="1195" y="639"/>
                      <a:pt x="1173" y="647"/>
                      <a:pt x="1152" y="640"/>
                    </a:cubicBezTo>
                    <a:cubicBezTo>
                      <a:pt x="1130" y="633"/>
                      <a:pt x="1137" y="645"/>
                      <a:pt x="1128" y="645"/>
                    </a:cubicBezTo>
                    <a:cubicBezTo>
                      <a:pt x="1119" y="645"/>
                      <a:pt x="1110" y="658"/>
                      <a:pt x="1118" y="667"/>
                    </a:cubicBezTo>
                    <a:cubicBezTo>
                      <a:pt x="1126" y="675"/>
                      <a:pt x="1143" y="668"/>
                      <a:pt x="1157" y="668"/>
                    </a:cubicBezTo>
                    <a:cubicBezTo>
                      <a:pt x="1171" y="669"/>
                      <a:pt x="1173" y="673"/>
                      <a:pt x="1174" y="665"/>
                    </a:cubicBezTo>
                    <a:cubicBezTo>
                      <a:pt x="1176" y="657"/>
                      <a:pt x="1191" y="661"/>
                      <a:pt x="1201" y="664"/>
                    </a:cubicBezTo>
                    <a:cubicBezTo>
                      <a:pt x="1211" y="666"/>
                      <a:pt x="1209" y="680"/>
                      <a:pt x="1221" y="682"/>
                    </a:cubicBezTo>
                    <a:cubicBezTo>
                      <a:pt x="1234" y="683"/>
                      <a:pt x="1223" y="696"/>
                      <a:pt x="1231" y="704"/>
                    </a:cubicBezTo>
                    <a:cubicBezTo>
                      <a:pt x="1239" y="713"/>
                      <a:pt x="1264" y="708"/>
                      <a:pt x="1274" y="718"/>
                    </a:cubicBezTo>
                    <a:cubicBezTo>
                      <a:pt x="1283" y="727"/>
                      <a:pt x="1323" y="746"/>
                      <a:pt x="1328" y="739"/>
                    </a:cubicBezTo>
                    <a:cubicBezTo>
                      <a:pt x="1335" y="731"/>
                      <a:pt x="1294" y="695"/>
                      <a:pt x="1282" y="692"/>
                    </a:cubicBezTo>
                    <a:cubicBezTo>
                      <a:pt x="1270" y="689"/>
                      <a:pt x="1294" y="685"/>
                      <a:pt x="1309" y="697"/>
                    </a:cubicBezTo>
                    <a:cubicBezTo>
                      <a:pt x="1324" y="708"/>
                      <a:pt x="1346" y="714"/>
                      <a:pt x="1356" y="700"/>
                    </a:cubicBezTo>
                    <a:cubicBezTo>
                      <a:pt x="1367" y="686"/>
                      <a:pt x="1347" y="690"/>
                      <a:pt x="1347" y="679"/>
                    </a:cubicBezTo>
                    <a:cubicBezTo>
                      <a:pt x="1347" y="669"/>
                      <a:pt x="1340" y="655"/>
                      <a:pt x="1329" y="655"/>
                    </a:cubicBezTo>
                    <a:cubicBezTo>
                      <a:pt x="1318" y="655"/>
                      <a:pt x="1290" y="633"/>
                      <a:pt x="1300" y="629"/>
                    </a:cubicBezTo>
                    <a:cubicBezTo>
                      <a:pt x="1310" y="624"/>
                      <a:pt x="1297" y="618"/>
                      <a:pt x="1305" y="609"/>
                    </a:cubicBezTo>
                    <a:cubicBezTo>
                      <a:pt x="1313" y="600"/>
                      <a:pt x="1320" y="617"/>
                      <a:pt x="1330" y="618"/>
                    </a:cubicBezTo>
                    <a:close/>
                    <a:moveTo>
                      <a:pt x="1165" y="580"/>
                    </a:moveTo>
                    <a:cubicBezTo>
                      <a:pt x="1174" y="578"/>
                      <a:pt x="1172" y="564"/>
                      <a:pt x="1167" y="557"/>
                    </a:cubicBezTo>
                    <a:cubicBezTo>
                      <a:pt x="1163" y="551"/>
                      <a:pt x="1153" y="550"/>
                      <a:pt x="1144" y="551"/>
                    </a:cubicBezTo>
                    <a:cubicBezTo>
                      <a:pt x="1136" y="552"/>
                      <a:pt x="1121" y="565"/>
                      <a:pt x="1129" y="578"/>
                    </a:cubicBezTo>
                    <a:cubicBezTo>
                      <a:pt x="1137" y="592"/>
                      <a:pt x="1155" y="582"/>
                      <a:pt x="1165" y="580"/>
                    </a:cubicBezTo>
                    <a:close/>
                    <a:moveTo>
                      <a:pt x="1067" y="377"/>
                    </a:moveTo>
                    <a:cubicBezTo>
                      <a:pt x="1062" y="387"/>
                      <a:pt x="1077" y="387"/>
                      <a:pt x="1078" y="399"/>
                    </a:cubicBezTo>
                    <a:cubicBezTo>
                      <a:pt x="1079" y="410"/>
                      <a:pt x="1094" y="414"/>
                      <a:pt x="1105" y="407"/>
                    </a:cubicBezTo>
                    <a:cubicBezTo>
                      <a:pt x="1116" y="400"/>
                      <a:pt x="1147" y="409"/>
                      <a:pt x="1147" y="400"/>
                    </a:cubicBezTo>
                    <a:cubicBezTo>
                      <a:pt x="1147" y="392"/>
                      <a:pt x="1114" y="376"/>
                      <a:pt x="1102" y="378"/>
                    </a:cubicBezTo>
                    <a:cubicBezTo>
                      <a:pt x="1091" y="381"/>
                      <a:pt x="1072" y="366"/>
                      <a:pt x="1067" y="377"/>
                    </a:cubicBezTo>
                    <a:close/>
                    <a:moveTo>
                      <a:pt x="1360" y="1042"/>
                    </a:moveTo>
                    <a:cubicBezTo>
                      <a:pt x="1362" y="1049"/>
                      <a:pt x="1407" y="1067"/>
                      <a:pt x="1409" y="1059"/>
                    </a:cubicBezTo>
                    <a:cubicBezTo>
                      <a:pt x="1410" y="1050"/>
                      <a:pt x="1359" y="1037"/>
                      <a:pt x="1360" y="1042"/>
                    </a:cubicBezTo>
                    <a:close/>
                    <a:moveTo>
                      <a:pt x="1559" y="1089"/>
                    </a:moveTo>
                    <a:cubicBezTo>
                      <a:pt x="1556" y="1095"/>
                      <a:pt x="1551" y="1085"/>
                      <a:pt x="1558" y="1080"/>
                    </a:cubicBezTo>
                    <a:cubicBezTo>
                      <a:pt x="1565" y="1074"/>
                      <a:pt x="1557" y="1072"/>
                      <a:pt x="1550" y="1075"/>
                    </a:cubicBezTo>
                    <a:cubicBezTo>
                      <a:pt x="1544" y="1079"/>
                      <a:pt x="1546" y="1061"/>
                      <a:pt x="1552" y="1058"/>
                    </a:cubicBezTo>
                    <a:cubicBezTo>
                      <a:pt x="1557" y="1055"/>
                      <a:pt x="1537" y="1049"/>
                      <a:pt x="1537" y="1055"/>
                    </a:cubicBezTo>
                    <a:cubicBezTo>
                      <a:pt x="1537" y="1060"/>
                      <a:pt x="1523" y="1057"/>
                      <a:pt x="1522" y="1051"/>
                    </a:cubicBezTo>
                    <a:cubicBezTo>
                      <a:pt x="1520" y="1046"/>
                      <a:pt x="1510" y="1045"/>
                      <a:pt x="1514" y="1041"/>
                    </a:cubicBezTo>
                    <a:cubicBezTo>
                      <a:pt x="1518" y="1037"/>
                      <a:pt x="1502" y="1035"/>
                      <a:pt x="1500" y="1042"/>
                    </a:cubicBezTo>
                    <a:cubicBezTo>
                      <a:pt x="1499" y="1048"/>
                      <a:pt x="1494" y="1037"/>
                      <a:pt x="1502" y="1029"/>
                    </a:cubicBezTo>
                    <a:cubicBezTo>
                      <a:pt x="1510" y="1021"/>
                      <a:pt x="1507" y="1013"/>
                      <a:pt x="1514" y="1009"/>
                    </a:cubicBezTo>
                    <a:cubicBezTo>
                      <a:pt x="1522" y="1005"/>
                      <a:pt x="1514" y="1000"/>
                      <a:pt x="1506" y="1003"/>
                    </a:cubicBezTo>
                    <a:cubicBezTo>
                      <a:pt x="1498" y="1007"/>
                      <a:pt x="1477" y="1035"/>
                      <a:pt x="1477" y="1043"/>
                    </a:cubicBezTo>
                    <a:cubicBezTo>
                      <a:pt x="1477" y="1051"/>
                      <a:pt x="1477" y="1060"/>
                      <a:pt x="1470" y="1060"/>
                    </a:cubicBezTo>
                    <a:cubicBezTo>
                      <a:pt x="1462" y="1059"/>
                      <a:pt x="1454" y="1066"/>
                      <a:pt x="1460" y="1070"/>
                    </a:cubicBezTo>
                    <a:cubicBezTo>
                      <a:pt x="1465" y="1074"/>
                      <a:pt x="1445" y="1086"/>
                      <a:pt x="1455" y="1092"/>
                    </a:cubicBezTo>
                    <a:cubicBezTo>
                      <a:pt x="1461" y="1095"/>
                      <a:pt x="1472" y="1090"/>
                      <a:pt x="1482" y="1091"/>
                    </a:cubicBezTo>
                    <a:cubicBezTo>
                      <a:pt x="1491" y="1092"/>
                      <a:pt x="1499" y="1093"/>
                      <a:pt x="1507" y="1087"/>
                    </a:cubicBezTo>
                    <a:cubicBezTo>
                      <a:pt x="1514" y="1081"/>
                      <a:pt x="1514" y="1092"/>
                      <a:pt x="1523" y="1091"/>
                    </a:cubicBezTo>
                    <a:cubicBezTo>
                      <a:pt x="1531" y="1090"/>
                      <a:pt x="1518" y="1098"/>
                      <a:pt x="1519" y="1104"/>
                    </a:cubicBezTo>
                    <a:cubicBezTo>
                      <a:pt x="1519" y="1109"/>
                      <a:pt x="1528" y="1100"/>
                      <a:pt x="1534" y="1097"/>
                    </a:cubicBezTo>
                    <a:cubicBezTo>
                      <a:pt x="1540" y="1094"/>
                      <a:pt x="1548" y="1097"/>
                      <a:pt x="1545" y="1103"/>
                    </a:cubicBezTo>
                    <a:cubicBezTo>
                      <a:pt x="1542" y="1108"/>
                      <a:pt x="1562" y="1113"/>
                      <a:pt x="1567" y="1105"/>
                    </a:cubicBezTo>
                    <a:cubicBezTo>
                      <a:pt x="1571" y="1096"/>
                      <a:pt x="1562" y="1083"/>
                      <a:pt x="1559" y="1089"/>
                    </a:cubicBezTo>
                    <a:close/>
                    <a:moveTo>
                      <a:pt x="145" y="945"/>
                    </a:moveTo>
                    <a:cubicBezTo>
                      <a:pt x="131" y="953"/>
                      <a:pt x="165" y="988"/>
                      <a:pt x="172" y="984"/>
                    </a:cubicBezTo>
                    <a:cubicBezTo>
                      <a:pt x="177" y="981"/>
                      <a:pt x="163" y="966"/>
                      <a:pt x="163" y="957"/>
                    </a:cubicBezTo>
                    <a:cubicBezTo>
                      <a:pt x="163" y="947"/>
                      <a:pt x="159" y="938"/>
                      <a:pt x="145" y="945"/>
                    </a:cubicBezTo>
                    <a:close/>
                    <a:moveTo>
                      <a:pt x="1434" y="1124"/>
                    </a:moveTo>
                    <a:cubicBezTo>
                      <a:pt x="1428" y="1124"/>
                      <a:pt x="1433" y="1116"/>
                      <a:pt x="1434" y="1112"/>
                    </a:cubicBezTo>
                    <a:cubicBezTo>
                      <a:pt x="1434" y="1107"/>
                      <a:pt x="1422" y="1114"/>
                      <a:pt x="1421" y="1119"/>
                    </a:cubicBezTo>
                    <a:cubicBezTo>
                      <a:pt x="1421" y="1124"/>
                      <a:pt x="1412" y="1126"/>
                      <a:pt x="1412" y="1129"/>
                    </a:cubicBezTo>
                    <a:cubicBezTo>
                      <a:pt x="1412" y="1138"/>
                      <a:pt x="1411" y="1133"/>
                      <a:pt x="1405" y="1136"/>
                    </a:cubicBezTo>
                    <a:cubicBezTo>
                      <a:pt x="1399" y="1139"/>
                      <a:pt x="1374" y="1136"/>
                      <a:pt x="1374" y="1131"/>
                    </a:cubicBezTo>
                    <a:cubicBezTo>
                      <a:pt x="1373" y="1125"/>
                      <a:pt x="1355" y="1123"/>
                      <a:pt x="1355" y="1115"/>
                    </a:cubicBezTo>
                    <a:cubicBezTo>
                      <a:pt x="1354" y="1108"/>
                      <a:pt x="1345" y="1105"/>
                      <a:pt x="1352" y="1097"/>
                    </a:cubicBezTo>
                    <a:cubicBezTo>
                      <a:pt x="1359" y="1089"/>
                      <a:pt x="1351" y="1085"/>
                      <a:pt x="1344" y="1091"/>
                    </a:cubicBezTo>
                    <a:cubicBezTo>
                      <a:pt x="1338" y="1097"/>
                      <a:pt x="1334" y="1088"/>
                      <a:pt x="1343" y="1084"/>
                    </a:cubicBezTo>
                    <a:cubicBezTo>
                      <a:pt x="1352" y="1081"/>
                      <a:pt x="1369" y="1077"/>
                      <a:pt x="1360" y="1061"/>
                    </a:cubicBezTo>
                    <a:cubicBezTo>
                      <a:pt x="1351" y="1046"/>
                      <a:pt x="1297" y="1066"/>
                      <a:pt x="1284" y="1074"/>
                    </a:cubicBezTo>
                    <a:cubicBezTo>
                      <a:pt x="1270" y="1082"/>
                      <a:pt x="1253" y="1107"/>
                      <a:pt x="1245" y="1107"/>
                    </a:cubicBezTo>
                    <a:cubicBezTo>
                      <a:pt x="1238" y="1107"/>
                      <a:pt x="1258" y="1094"/>
                      <a:pt x="1261" y="1088"/>
                    </a:cubicBezTo>
                    <a:cubicBezTo>
                      <a:pt x="1265" y="1083"/>
                      <a:pt x="1261" y="1078"/>
                      <a:pt x="1265" y="1080"/>
                    </a:cubicBezTo>
                    <a:cubicBezTo>
                      <a:pt x="1269" y="1082"/>
                      <a:pt x="1281" y="1063"/>
                      <a:pt x="1290" y="1057"/>
                    </a:cubicBezTo>
                    <a:cubicBezTo>
                      <a:pt x="1298" y="1051"/>
                      <a:pt x="1307" y="1057"/>
                      <a:pt x="1308" y="1052"/>
                    </a:cubicBezTo>
                    <a:cubicBezTo>
                      <a:pt x="1309" y="1047"/>
                      <a:pt x="1313" y="1043"/>
                      <a:pt x="1321" y="1036"/>
                    </a:cubicBezTo>
                    <a:cubicBezTo>
                      <a:pt x="1329" y="1029"/>
                      <a:pt x="1422" y="1030"/>
                      <a:pt x="1431" y="1031"/>
                    </a:cubicBezTo>
                    <a:cubicBezTo>
                      <a:pt x="1440" y="1031"/>
                      <a:pt x="1458" y="1019"/>
                      <a:pt x="1463" y="1011"/>
                    </a:cubicBezTo>
                    <a:cubicBezTo>
                      <a:pt x="1468" y="1003"/>
                      <a:pt x="1475" y="1003"/>
                      <a:pt x="1487" y="1004"/>
                    </a:cubicBezTo>
                    <a:cubicBezTo>
                      <a:pt x="1500" y="1005"/>
                      <a:pt x="1505" y="993"/>
                      <a:pt x="1512" y="989"/>
                    </a:cubicBezTo>
                    <a:cubicBezTo>
                      <a:pt x="1518" y="985"/>
                      <a:pt x="1516" y="983"/>
                      <a:pt x="1510" y="982"/>
                    </a:cubicBezTo>
                    <a:cubicBezTo>
                      <a:pt x="1505" y="981"/>
                      <a:pt x="1500" y="977"/>
                      <a:pt x="1505" y="977"/>
                    </a:cubicBezTo>
                    <a:cubicBezTo>
                      <a:pt x="1511" y="976"/>
                      <a:pt x="1513" y="973"/>
                      <a:pt x="1516" y="966"/>
                    </a:cubicBezTo>
                    <a:cubicBezTo>
                      <a:pt x="1518" y="959"/>
                      <a:pt x="1514" y="962"/>
                      <a:pt x="1506" y="952"/>
                    </a:cubicBezTo>
                    <a:cubicBezTo>
                      <a:pt x="1499" y="943"/>
                      <a:pt x="1495" y="956"/>
                      <a:pt x="1487" y="955"/>
                    </a:cubicBezTo>
                    <a:cubicBezTo>
                      <a:pt x="1480" y="954"/>
                      <a:pt x="1493" y="945"/>
                      <a:pt x="1486" y="941"/>
                    </a:cubicBezTo>
                    <a:cubicBezTo>
                      <a:pt x="1480" y="937"/>
                      <a:pt x="1468" y="939"/>
                      <a:pt x="1459" y="947"/>
                    </a:cubicBezTo>
                    <a:cubicBezTo>
                      <a:pt x="1450" y="955"/>
                      <a:pt x="1450" y="947"/>
                      <a:pt x="1442" y="955"/>
                    </a:cubicBezTo>
                    <a:cubicBezTo>
                      <a:pt x="1434" y="963"/>
                      <a:pt x="1434" y="951"/>
                      <a:pt x="1438" y="948"/>
                    </a:cubicBezTo>
                    <a:cubicBezTo>
                      <a:pt x="1442" y="945"/>
                      <a:pt x="1444" y="948"/>
                      <a:pt x="1448" y="943"/>
                    </a:cubicBezTo>
                    <a:cubicBezTo>
                      <a:pt x="1452" y="939"/>
                      <a:pt x="1455" y="943"/>
                      <a:pt x="1464" y="938"/>
                    </a:cubicBezTo>
                    <a:cubicBezTo>
                      <a:pt x="1473" y="932"/>
                      <a:pt x="1481" y="934"/>
                      <a:pt x="1484" y="930"/>
                    </a:cubicBezTo>
                    <a:cubicBezTo>
                      <a:pt x="1486" y="926"/>
                      <a:pt x="1479" y="920"/>
                      <a:pt x="1471" y="922"/>
                    </a:cubicBezTo>
                    <a:cubicBezTo>
                      <a:pt x="1462" y="924"/>
                      <a:pt x="1456" y="910"/>
                      <a:pt x="1451" y="914"/>
                    </a:cubicBezTo>
                    <a:cubicBezTo>
                      <a:pt x="1445" y="918"/>
                      <a:pt x="1446" y="908"/>
                      <a:pt x="1440" y="912"/>
                    </a:cubicBezTo>
                    <a:cubicBezTo>
                      <a:pt x="1434" y="916"/>
                      <a:pt x="1430" y="911"/>
                      <a:pt x="1428" y="903"/>
                    </a:cubicBezTo>
                    <a:cubicBezTo>
                      <a:pt x="1425" y="896"/>
                      <a:pt x="1408" y="884"/>
                      <a:pt x="1398" y="881"/>
                    </a:cubicBezTo>
                    <a:cubicBezTo>
                      <a:pt x="1388" y="878"/>
                      <a:pt x="1394" y="872"/>
                      <a:pt x="1400" y="876"/>
                    </a:cubicBezTo>
                    <a:cubicBezTo>
                      <a:pt x="1405" y="880"/>
                      <a:pt x="1412" y="872"/>
                      <a:pt x="1414" y="868"/>
                    </a:cubicBezTo>
                    <a:cubicBezTo>
                      <a:pt x="1416" y="864"/>
                      <a:pt x="1410" y="861"/>
                      <a:pt x="1407" y="860"/>
                    </a:cubicBezTo>
                    <a:cubicBezTo>
                      <a:pt x="1404" y="860"/>
                      <a:pt x="1404" y="855"/>
                      <a:pt x="1405" y="851"/>
                    </a:cubicBezTo>
                    <a:cubicBezTo>
                      <a:pt x="1405" y="847"/>
                      <a:pt x="1394" y="842"/>
                      <a:pt x="1393" y="838"/>
                    </a:cubicBezTo>
                    <a:cubicBezTo>
                      <a:pt x="1393" y="834"/>
                      <a:pt x="1386" y="832"/>
                      <a:pt x="1387" y="828"/>
                    </a:cubicBezTo>
                    <a:cubicBezTo>
                      <a:pt x="1387" y="824"/>
                      <a:pt x="1380" y="819"/>
                      <a:pt x="1380" y="815"/>
                    </a:cubicBezTo>
                    <a:cubicBezTo>
                      <a:pt x="1380" y="810"/>
                      <a:pt x="1368" y="801"/>
                      <a:pt x="1368" y="795"/>
                    </a:cubicBezTo>
                    <a:cubicBezTo>
                      <a:pt x="1367" y="790"/>
                      <a:pt x="1361" y="786"/>
                      <a:pt x="1359" y="779"/>
                    </a:cubicBezTo>
                    <a:cubicBezTo>
                      <a:pt x="1356" y="772"/>
                      <a:pt x="1353" y="776"/>
                      <a:pt x="1351" y="785"/>
                    </a:cubicBezTo>
                    <a:cubicBezTo>
                      <a:pt x="1349" y="794"/>
                      <a:pt x="1340" y="794"/>
                      <a:pt x="1343" y="797"/>
                    </a:cubicBezTo>
                    <a:cubicBezTo>
                      <a:pt x="1348" y="804"/>
                      <a:pt x="1344" y="804"/>
                      <a:pt x="1340" y="808"/>
                    </a:cubicBezTo>
                    <a:cubicBezTo>
                      <a:pt x="1337" y="812"/>
                      <a:pt x="1343" y="817"/>
                      <a:pt x="1337" y="817"/>
                    </a:cubicBezTo>
                    <a:cubicBezTo>
                      <a:pt x="1331" y="817"/>
                      <a:pt x="1334" y="830"/>
                      <a:pt x="1331" y="824"/>
                    </a:cubicBezTo>
                    <a:cubicBezTo>
                      <a:pt x="1328" y="819"/>
                      <a:pt x="1320" y="820"/>
                      <a:pt x="1320" y="826"/>
                    </a:cubicBezTo>
                    <a:cubicBezTo>
                      <a:pt x="1320" y="831"/>
                      <a:pt x="1308" y="836"/>
                      <a:pt x="1302" y="836"/>
                    </a:cubicBezTo>
                    <a:cubicBezTo>
                      <a:pt x="1297" y="835"/>
                      <a:pt x="1297" y="825"/>
                      <a:pt x="1293" y="828"/>
                    </a:cubicBezTo>
                    <a:cubicBezTo>
                      <a:pt x="1289" y="831"/>
                      <a:pt x="1290" y="819"/>
                      <a:pt x="1283" y="819"/>
                    </a:cubicBezTo>
                    <a:cubicBezTo>
                      <a:pt x="1276" y="820"/>
                      <a:pt x="1272" y="819"/>
                      <a:pt x="1274" y="813"/>
                    </a:cubicBezTo>
                    <a:cubicBezTo>
                      <a:pt x="1276" y="807"/>
                      <a:pt x="1262" y="805"/>
                      <a:pt x="1267" y="801"/>
                    </a:cubicBezTo>
                    <a:cubicBezTo>
                      <a:pt x="1271" y="798"/>
                      <a:pt x="1265" y="791"/>
                      <a:pt x="1265" y="781"/>
                    </a:cubicBezTo>
                    <a:cubicBezTo>
                      <a:pt x="1264" y="771"/>
                      <a:pt x="1270" y="770"/>
                      <a:pt x="1270" y="766"/>
                    </a:cubicBezTo>
                    <a:cubicBezTo>
                      <a:pt x="1270" y="762"/>
                      <a:pt x="1266" y="762"/>
                      <a:pt x="1261" y="765"/>
                    </a:cubicBezTo>
                    <a:cubicBezTo>
                      <a:pt x="1256" y="769"/>
                      <a:pt x="1256" y="761"/>
                      <a:pt x="1251" y="762"/>
                    </a:cubicBezTo>
                    <a:cubicBezTo>
                      <a:pt x="1246" y="762"/>
                      <a:pt x="1231" y="761"/>
                      <a:pt x="1230" y="754"/>
                    </a:cubicBezTo>
                    <a:cubicBezTo>
                      <a:pt x="1229" y="747"/>
                      <a:pt x="1224" y="751"/>
                      <a:pt x="1222" y="744"/>
                    </a:cubicBezTo>
                    <a:cubicBezTo>
                      <a:pt x="1220" y="737"/>
                      <a:pt x="1213" y="742"/>
                      <a:pt x="1213" y="738"/>
                    </a:cubicBezTo>
                    <a:cubicBezTo>
                      <a:pt x="1213" y="733"/>
                      <a:pt x="1211" y="731"/>
                      <a:pt x="1206" y="731"/>
                    </a:cubicBezTo>
                    <a:cubicBezTo>
                      <a:pt x="1201" y="730"/>
                      <a:pt x="1200" y="725"/>
                      <a:pt x="1193" y="724"/>
                    </a:cubicBezTo>
                    <a:cubicBezTo>
                      <a:pt x="1187" y="724"/>
                      <a:pt x="1179" y="729"/>
                      <a:pt x="1176" y="730"/>
                    </a:cubicBezTo>
                    <a:cubicBezTo>
                      <a:pt x="1172" y="732"/>
                      <a:pt x="1163" y="725"/>
                      <a:pt x="1160" y="727"/>
                    </a:cubicBezTo>
                    <a:cubicBezTo>
                      <a:pt x="1156" y="730"/>
                      <a:pt x="1155" y="726"/>
                      <a:pt x="1146" y="723"/>
                    </a:cubicBezTo>
                    <a:cubicBezTo>
                      <a:pt x="1136" y="720"/>
                      <a:pt x="1123" y="719"/>
                      <a:pt x="1122" y="723"/>
                    </a:cubicBezTo>
                    <a:cubicBezTo>
                      <a:pt x="1121" y="726"/>
                      <a:pt x="1114" y="727"/>
                      <a:pt x="1115" y="736"/>
                    </a:cubicBezTo>
                    <a:cubicBezTo>
                      <a:pt x="1116" y="744"/>
                      <a:pt x="1124" y="742"/>
                      <a:pt x="1126" y="748"/>
                    </a:cubicBezTo>
                    <a:cubicBezTo>
                      <a:pt x="1128" y="753"/>
                      <a:pt x="1122" y="751"/>
                      <a:pt x="1122" y="756"/>
                    </a:cubicBezTo>
                    <a:cubicBezTo>
                      <a:pt x="1121" y="762"/>
                      <a:pt x="1116" y="761"/>
                      <a:pt x="1116" y="765"/>
                    </a:cubicBezTo>
                    <a:cubicBezTo>
                      <a:pt x="1116" y="768"/>
                      <a:pt x="1120" y="767"/>
                      <a:pt x="1122" y="774"/>
                    </a:cubicBezTo>
                    <a:cubicBezTo>
                      <a:pt x="1124" y="781"/>
                      <a:pt x="1128" y="781"/>
                      <a:pt x="1129" y="790"/>
                    </a:cubicBezTo>
                    <a:cubicBezTo>
                      <a:pt x="1130" y="800"/>
                      <a:pt x="1126" y="798"/>
                      <a:pt x="1122" y="799"/>
                    </a:cubicBezTo>
                    <a:cubicBezTo>
                      <a:pt x="1118" y="800"/>
                      <a:pt x="1122" y="805"/>
                      <a:pt x="1117" y="811"/>
                    </a:cubicBezTo>
                    <a:cubicBezTo>
                      <a:pt x="1111" y="817"/>
                      <a:pt x="1107" y="824"/>
                      <a:pt x="1111" y="828"/>
                    </a:cubicBezTo>
                    <a:cubicBezTo>
                      <a:pt x="1115" y="832"/>
                      <a:pt x="1131" y="839"/>
                      <a:pt x="1137" y="849"/>
                    </a:cubicBezTo>
                    <a:cubicBezTo>
                      <a:pt x="1144" y="860"/>
                      <a:pt x="1143" y="876"/>
                      <a:pt x="1141" y="888"/>
                    </a:cubicBezTo>
                    <a:cubicBezTo>
                      <a:pt x="1139" y="900"/>
                      <a:pt x="1126" y="902"/>
                      <a:pt x="1116" y="912"/>
                    </a:cubicBezTo>
                    <a:cubicBezTo>
                      <a:pt x="1107" y="923"/>
                      <a:pt x="1096" y="921"/>
                      <a:pt x="1092" y="921"/>
                    </a:cubicBezTo>
                    <a:cubicBezTo>
                      <a:pt x="1087" y="922"/>
                      <a:pt x="1090" y="931"/>
                      <a:pt x="1096" y="939"/>
                    </a:cubicBezTo>
                    <a:cubicBezTo>
                      <a:pt x="1103" y="946"/>
                      <a:pt x="1098" y="948"/>
                      <a:pt x="1101" y="956"/>
                    </a:cubicBezTo>
                    <a:cubicBezTo>
                      <a:pt x="1105" y="964"/>
                      <a:pt x="1101" y="970"/>
                      <a:pt x="1106" y="977"/>
                    </a:cubicBezTo>
                    <a:cubicBezTo>
                      <a:pt x="1111" y="984"/>
                      <a:pt x="1108" y="987"/>
                      <a:pt x="1102" y="992"/>
                    </a:cubicBezTo>
                    <a:cubicBezTo>
                      <a:pt x="1096" y="997"/>
                      <a:pt x="1105" y="995"/>
                      <a:pt x="1105" y="1001"/>
                    </a:cubicBezTo>
                    <a:cubicBezTo>
                      <a:pt x="1105" y="1008"/>
                      <a:pt x="1102" y="1004"/>
                      <a:pt x="1097" y="1001"/>
                    </a:cubicBezTo>
                    <a:cubicBezTo>
                      <a:pt x="1092" y="997"/>
                      <a:pt x="1087" y="1007"/>
                      <a:pt x="1087" y="1011"/>
                    </a:cubicBezTo>
                    <a:cubicBezTo>
                      <a:pt x="1087" y="1016"/>
                      <a:pt x="1075" y="1006"/>
                      <a:pt x="1073" y="1006"/>
                    </a:cubicBezTo>
                    <a:cubicBezTo>
                      <a:pt x="1070" y="1006"/>
                      <a:pt x="1073" y="999"/>
                      <a:pt x="1066" y="994"/>
                    </a:cubicBezTo>
                    <a:cubicBezTo>
                      <a:pt x="1059" y="988"/>
                      <a:pt x="1054" y="987"/>
                      <a:pt x="1054" y="982"/>
                    </a:cubicBezTo>
                    <a:cubicBezTo>
                      <a:pt x="1054" y="976"/>
                      <a:pt x="1042" y="972"/>
                      <a:pt x="1042" y="966"/>
                    </a:cubicBezTo>
                    <a:cubicBezTo>
                      <a:pt x="1042" y="960"/>
                      <a:pt x="1043" y="944"/>
                      <a:pt x="1040" y="939"/>
                    </a:cubicBezTo>
                    <a:cubicBezTo>
                      <a:pt x="1038" y="934"/>
                      <a:pt x="1040" y="929"/>
                      <a:pt x="1042" y="925"/>
                    </a:cubicBezTo>
                    <a:cubicBezTo>
                      <a:pt x="1045" y="921"/>
                      <a:pt x="1040" y="914"/>
                      <a:pt x="1033" y="914"/>
                    </a:cubicBezTo>
                    <a:cubicBezTo>
                      <a:pt x="1026" y="914"/>
                      <a:pt x="1016" y="912"/>
                      <a:pt x="1006" y="912"/>
                    </a:cubicBezTo>
                    <a:cubicBezTo>
                      <a:pt x="996" y="913"/>
                      <a:pt x="991" y="912"/>
                      <a:pt x="988" y="909"/>
                    </a:cubicBezTo>
                    <a:cubicBezTo>
                      <a:pt x="985" y="906"/>
                      <a:pt x="976" y="900"/>
                      <a:pt x="963" y="897"/>
                    </a:cubicBezTo>
                    <a:cubicBezTo>
                      <a:pt x="951" y="894"/>
                      <a:pt x="946" y="888"/>
                      <a:pt x="945" y="884"/>
                    </a:cubicBezTo>
                    <a:cubicBezTo>
                      <a:pt x="943" y="881"/>
                      <a:pt x="931" y="878"/>
                      <a:pt x="929" y="875"/>
                    </a:cubicBezTo>
                    <a:cubicBezTo>
                      <a:pt x="926" y="871"/>
                      <a:pt x="914" y="869"/>
                      <a:pt x="909" y="870"/>
                    </a:cubicBezTo>
                    <a:cubicBezTo>
                      <a:pt x="905" y="871"/>
                      <a:pt x="893" y="860"/>
                      <a:pt x="886" y="860"/>
                    </a:cubicBezTo>
                    <a:cubicBezTo>
                      <a:pt x="879" y="861"/>
                      <a:pt x="862" y="868"/>
                      <a:pt x="860" y="868"/>
                    </a:cubicBezTo>
                    <a:cubicBezTo>
                      <a:pt x="857" y="869"/>
                      <a:pt x="860" y="862"/>
                      <a:pt x="862" y="860"/>
                    </a:cubicBezTo>
                    <a:cubicBezTo>
                      <a:pt x="864" y="857"/>
                      <a:pt x="856" y="845"/>
                      <a:pt x="854" y="837"/>
                    </a:cubicBezTo>
                    <a:cubicBezTo>
                      <a:pt x="852" y="830"/>
                      <a:pt x="850" y="821"/>
                      <a:pt x="841" y="822"/>
                    </a:cubicBezTo>
                    <a:cubicBezTo>
                      <a:pt x="833" y="823"/>
                      <a:pt x="824" y="819"/>
                      <a:pt x="822" y="817"/>
                    </a:cubicBezTo>
                    <a:cubicBezTo>
                      <a:pt x="819" y="816"/>
                      <a:pt x="819" y="794"/>
                      <a:pt x="821" y="784"/>
                    </a:cubicBezTo>
                    <a:cubicBezTo>
                      <a:pt x="823" y="775"/>
                      <a:pt x="833" y="761"/>
                      <a:pt x="833" y="755"/>
                    </a:cubicBezTo>
                    <a:cubicBezTo>
                      <a:pt x="833" y="749"/>
                      <a:pt x="840" y="746"/>
                      <a:pt x="846" y="745"/>
                    </a:cubicBezTo>
                    <a:cubicBezTo>
                      <a:pt x="852" y="743"/>
                      <a:pt x="847" y="732"/>
                      <a:pt x="853" y="731"/>
                    </a:cubicBezTo>
                    <a:cubicBezTo>
                      <a:pt x="859" y="730"/>
                      <a:pt x="859" y="728"/>
                      <a:pt x="860" y="723"/>
                    </a:cubicBezTo>
                    <a:cubicBezTo>
                      <a:pt x="861" y="718"/>
                      <a:pt x="868" y="722"/>
                      <a:pt x="864" y="718"/>
                    </a:cubicBezTo>
                    <a:cubicBezTo>
                      <a:pt x="861" y="714"/>
                      <a:pt x="864" y="713"/>
                      <a:pt x="873" y="713"/>
                    </a:cubicBezTo>
                    <a:cubicBezTo>
                      <a:pt x="882" y="713"/>
                      <a:pt x="895" y="709"/>
                      <a:pt x="893" y="700"/>
                    </a:cubicBezTo>
                    <a:cubicBezTo>
                      <a:pt x="891" y="691"/>
                      <a:pt x="868" y="698"/>
                      <a:pt x="868" y="691"/>
                    </a:cubicBezTo>
                    <a:cubicBezTo>
                      <a:pt x="868" y="683"/>
                      <a:pt x="838" y="683"/>
                      <a:pt x="840" y="679"/>
                    </a:cubicBezTo>
                    <a:cubicBezTo>
                      <a:pt x="842" y="674"/>
                      <a:pt x="870" y="682"/>
                      <a:pt x="880" y="686"/>
                    </a:cubicBezTo>
                    <a:cubicBezTo>
                      <a:pt x="890" y="690"/>
                      <a:pt x="893" y="689"/>
                      <a:pt x="901" y="689"/>
                    </a:cubicBezTo>
                    <a:cubicBezTo>
                      <a:pt x="909" y="688"/>
                      <a:pt x="904" y="678"/>
                      <a:pt x="905" y="674"/>
                    </a:cubicBezTo>
                    <a:cubicBezTo>
                      <a:pt x="907" y="669"/>
                      <a:pt x="922" y="680"/>
                      <a:pt x="931" y="678"/>
                    </a:cubicBezTo>
                    <a:cubicBezTo>
                      <a:pt x="940" y="675"/>
                      <a:pt x="949" y="657"/>
                      <a:pt x="956" y="652"/>
                    </a:cubicBezTo>
                    <a:cubicBezTo>
                      <a:pt x="964" y="647"/>
                      <a:pt x="957" y="642"/>
                      <a:pt x="943" y="643"/>
                    </a:cubicBezTo>
                    <a:cubicBezTo>
                      <a:pt x="928" y="645"/>
                      <a:pt x="920" y="639"/>
                      <a:pt x="912" y="633"/>
                    </a:cubicBezTo>
                    <a:cubicBezTo>
                      <a:pt x="904" y="627"/>
                      <a:pt x="905" y="623"/>
                      <a:pt x="913" y="623"/>
                    </a:cubicBezTo>
                    <a:cubicBezTo>
                      <a:pt x="922" y="624"/>
                      <a:pt x="941" y="640"/>
                      <a:pt x="949" y="641"/>
                    </a:cubicBezTo>
                    <a:cubicBezTo>
                      <a:pt x="956" y="641"/>
                      <a:pt x="969" y="626"/>
                      <a:pt x="975" y="621"/>
                    </a:cubicBezTo>
                    <a:cubicBezTo>
                      <a:pt x="981" y="617"/>
                      <a:pt x="969" y="615"/>
                      <a:pt x="965" y="611"/>
                    </a:cubicBezTo>
                    <a:cubicBezTo>
                      <a:pt x="961" y="608"/>
                      <a:pt x="972" y="605"/>
                      <a:pt x="979" y="605"/>
                    </a:cubicBezTo>
                    <a:cubicBezTo>
                      <a:pt x="985" y="605"/>
                      <a:pt x="988" y="611"/>
                      <a:pt x="990" y="614"/>
                    </a:cubicBezTo>
                    <a:cubicBezTo>
                      <a:pt x="992" y="616"/>
                      <a:pt x="1003" y="612"/>
                      <a:pt x="1009" y="612"/>
                    </a:cubicBezTo>
                    <a:cubicBezTo>
                      <a:pt x="1014" y="612"/>
                      <a:pt x="1008" y="603"/>
                      <a:pt x="999" y="599"/>
                    </a:cubicBezTo>
                    <a:cubicBezTo>
                      <a:pt x="990" y="596"/>
                      <a:pt x="999" y="589"/>
                      <a:pt x="1002" y="595"/>
                    </a:cubicBezTo>
                    <a:cubicBezTo>
                      <a:pt x="1005" y="600"/>
                      <a:pt x="1011" y="599"/>
                      <a:pt x="1014" y="605"/>
                    </a:cubicBezTo>
                    <a:cubicBezTo>
                      <a:pt x="1019" y="614"/>
                      <a:pt x="1022" y="608"/>
                      <a:pt x="1029" y="605"/>
                    </a:cubicBezTo>
                    <a:cubicBezTo>
                      <a:pt x="1037" y="603"/>
                      <a:pt x="1041" y="598"/>
                      <a:pt x="1046" y="593"/>
                    </a:cubicBezTo>
                    <a:cubicBezTo>
                      <a:pt x="1050" y="589"/>
                      <a:pt x="1051" y="594"/>
                      <a:pt x="1056" y="587"/>
                    </a:cubicBezTo>
                    <a:cubicBezTo>
                      <a:pt x="1061" y="579"/>
                      <a:pt x="1053" y="572"/>
                      <a:pt x="1047" y="568"/>
                    </a:cubicBezTo>
                    <a:cubicBezTo>
                      <a:pt x="1041" y="563"/>
                      <a:pt x="1047" y="558"/>
                      <a:pt x="1041" y="555"/>
                    </a:cubicBezTo>
                    <a:cubicBezTo>
                      <a:pt x="1035" y="552"/>
                      <a:pt x="1034" y="546"/>
                      <a:pt x="1042" y="548"/>
                    </a:cubicBezTo>
                    <a:cubicBezTo>
                      <a:pt x="1049" y="549"/>
                      <a:pt x="1056" y="547"/>
                      <a:pt x="1059" y="541"/>
                    </a:cubicBezTo>
                    <a:cubicBezTo>
                      <a:pt x="1063" y="536"/>
                      <a:pt x="1047" y="535"/>
                      <a:pt x="1055" y="531"/>
                    </a:cubicBezTo>
                    <a:cubicBezTo>
                      <a:pt x="1062" y="527"/>
                      <a:pt x="1056" y="523"/>
                      <a:pt x="1049" y="523"/>
                    </a:cubicBezTo>
                    <a:cubicBezTo>
                      <a:pt x="1042" y="523"/>
                      <a:pt x="1036" y="519"/>
                      <a:pt x="1035" y="514"/>
                    </a:cubicBezTo>
                    <a:cubicBezTo>
                      <a:pt x="1035" y="508"/>
                      <a:pt x="1023" y="512"/>
                      <a:pt x="1015" y="508"/>
                    </a:cubicBezTo>
                    <a:cubicBezTo>
                      <a:pt x="1008" y="505"/>
                      <a:pt x="992" y="505"/>
                      <a:pt x="988" y="506"/>
                    </a:cubicBezTo>
                    <a:cubicBezTo>
                      <a:pt x="984" y="506"/>
                      <a:pt x="983" y="522"/>
                      <a:pt x="989" y="523"/>
                    </a:cubicBezTo>
                    <a:cubicBezTo>
                      <a:pt x="995" y="523"/>
                      <a:pt x="1000" y="529"/>
                      <a:pt x="995" y="531"/>
                    </a:cubicBezTo>
                    <a:cubicBezTo>
                      <a:pt x="990" y="533"/>
                      <a:pt x="995" y="539"/>
                      <a:pt x="992" y="539"/>
                    </a:cubicBezTo>
                    <a:cubicBezTo>
                      <a:pt x="988" y="539"/>
                      <a:pt x="981" y="537"/>
                      <a:pt x="980" y="547"/>
                    </a:cubicBezTo>
                    <a:cubicBezTo>
                      <a:pt x="979" y="557"/>
                      <a:pt x="978" y="561"/>
                      <a:pt x="972" y="564"/>
                    </a:cubicBezTo>
                    <a:cubicBezTo>
                      <a:pt x="965" y="568"/>
                      <a:pt x="970" y="553"/>
                      <a:pt x="964" y="553"/>
                    </a:cubicBezTo>
                    <a:cubicBezTo>
                      <a:pt x="958" y="554"/>
                      <a:pt x="957" y="566"/>
                      <a:pt x="961" y="567"/>
                    </a:cubicBezTo>
                    <a:cubicBezTo>
                      <a:pt x="966" y="568"/>
                      <a:pt x="967" y="572"/>
                      <a:pt x="968" y="578"/>
                    </a:cubicBezTo>
                    <a:cubicBezTo>
                      <a:pt x="969" y="584"/>
                      <a:pt x="959" y="580"/>
                      <a:pt x="956" y="587"/>
                    </a:cubicBezTo>
                    <a:cubicBezTo>
                      <a:pt x="952" y="594"/>
                      <a:pt x="951" y="584"/>
                      <a:pt x="946" y="579"/>
                    </a:cubicBezTo>
                    <a:cubicBezTo>
                      <a:pt x="940" y="574"/>
                      <a:pt x="934" y="566"/>
                      <a:pt x="934" y="560"/>
                    </a:cubicBezTo>
                    <a:cubicBezTo>
                      <a:pt x="934" y="555"/>
                      <a:pt x="937" y="553"/>
                      <a:pt x="941" y="553"/>
                    </a:cubicBezTo>
                    <a:cubicBezTo>
                      <a:pt x="946" y="552"/>
                      <a:pt x="941" y="548"/>
                      <a:pt x="941" y="541"/>
                    </a:cubicBezTo>
                    <a:cubicBezTo>
                      <a:pt x="941" y="534"/>
                      <a:pt x="936" y="536"/>
                      <a:pt x="929" y="529"/>
                    </a:cubicBezTo>
                    <a:cubicBezTo>
                      <a:pt x="923" y="521"/>
                      <a:pt x="916" y="521"/>
                      <a:pt x="913" y="525"/>
                    </a:cubicBezTo>
                    <a:cubicBezTo>
                      <a:pt x="909" y="528"/>
                      <a:pt x="912" y="535"/>
                      <a:pt x="906" y="537"/>
                    </a:cubicBezTo>
                    <a:cubicBezTo>
                      <a:pt x="901" y="540"/>
                      <a:pt x="903" y="551"/>
                      <a:pt x="898" y="551"/>
                    </a:cubicBezTo>
                    <a:cubicBezTo>
                      <a:pt x="894" y="552"/>
                      <a:pt x="897" y="532"/>
                      <a:pt x="893" y="530"/>
                    </a:cubicBezTo>
                    <a:cubicBezTo>
                      <a:pt x="889" y="528"/>
                      <a:pt x="889" y="524"/>
                      <a:pt x="895" y="523"/>
                    </a:cubicBezTo>
                    <a:cubicBezTo>
                      <a:pt x="901" y="522"/>
                      <a:pt x="904" y="516"/>
                      <a:pt x="899" y="516"/>
                    </a:cubicBezTo>
                    <a:cubicBezTo>
                      <a:pt x="894" y="516"/>
                      <a:pt x="885" y="510"/>
                      <a:pt x="882" y="509"/>
                    </a:cubicBezTo>
                    <a:cubicBezTo>
                      <a:pt x="878" y="507"/>
                      <a:pt x="872" y="515"/>
                      <a:pt x="868" y="512"/>
                    </a:cubicBezTo>
                    <a:cubicBezTo>
                      <a:pt x="864" y="509"/>
                      <a:pt x="869" y="501"/>
                      <a:pt x="869" y="497"/>
                    </a:cubicBezTo>
                    <a:cubicBezTo>
                      <a:pt x="870" y="493"/>
                      <a:pt x="875" y="499"/>
                      <a:pt x="879" y="494"/>
                    </a:cubicBezTo>
                    <a:cubicBezTo>
                      <a:pt x="883" y="488"/>
                      <a:pt x="868" y="488"/>
                      <a:pt x="868" y="482"/>
                    </a:cubicBezTo>
                    <a:cubicBezTo>
                      <a:pt x="868" y="476"/>
                      <a:pt x="857" y="475"/>
                      <a:pt x="853" y="473"/>
                    </a:cubicBezTo>
                    <a:cubicBezTo>
                      <a:pt x="849" y="471"/>
                      <a:pt x="855" y="461"/>
                      <a:pt x="853" y="457"/>
                    </a:cubicBezTo>
                    <a:cubicBezTo>
                      <a:pt x="852" y="453"/>
                      <a:pt x="837" y="440"/>
                      <a:pt x="831" y="442"/>
                    </a:cubicBezTo>
                    <a:cubicBezTo>
                      <a:pt x="825" y="443"/>
                      <a:pt x="823" y="433"/>
                      <a:pt x="826" y="434"/>
                    </a:cubicBezTo>
                    <a:cubicBezTo>
                      <a:pt x="830" y="434"/>
                      <a:pt x="833" y="432"/>
                      <a:pt x="839" y="424"/>
                    </a:cubicBezTo>
                    <a:cubicBezTo>
                      <a:pt x="846" y="417"/>
                      <a:pt x="847" y="415"/>
                      <a:pt x="842" y="413"/>
                    </a:cubicBezTo>
                    <a:cubicBezTo>
                      <a:pt x="837" y="411"/>
                      <a:pt x="835" y="407"/>
                      <a:pt x="843" y="407"/>
                    </a:cubicBezTo>
                    <a:cubicBezTo>
                      <a:pt x="852" y="408"/>
                      <a:pt x="866" y="413"/>
                      <a:pt x="871" y="409"/>
                    </a:cubicBezTo>
                    <a:cubicBezTo>
                      <a:pt x="875" y="406"/>
                      <a:pt x="890" y="383"/>
                      <a:pt x="896" y="375"/>
                    </a:cubicBezTo>
                    <a:cubicBezTo>
                      <a:pt x="902" y="366"/>
                      <a:pt x="892" y="366"/>
                      <a:pt x="878" y="367"/>
                    </a:cubicBezTo>
                    <a:cubicBezTo>
                      <a:pt x="864" y="368"/>
                      <a:pt x="861" y="361"/>
                      <a:pt x="849" y="361"/>
                    </a:cubicBezTo>
                    <a:cubicBezTo>
                      <a:pt x="837" y="360"/>
                      <a:pt x="815" y="363"/>
                      <a:pt x="812" y="366"/>
                    </a:cubicBezTo>
                    <a:cubicBezTo>
                      <a:pt x="809" y="370"/>
                      <a:pt x="818" y="373"/>
                      <a:pt x="817" y="377"/>
                    </a:cubicBezTo>
                    <a:cubicBezTo>
                      <a:pt x="816" y="381"/>
                      <a:pt x="808" y="374"/>
                      <a:pt x="805" y="376"/>
                    </a:cubicBezTo>
                    <a:cubicBezTo>
                      <a:pt x="802" y="377"/>
                      <a:pt x="807" y="383"/>
                      <a:pt x="805" y="396"/>
                    </a:cubicBezTo>
                    <a:cubicBezTo>
                      <a:pt x="804" y="410"/>
                      <a:pt x="808" y="411"/>
                      <a:pt x="812" y="416"/>
                    </a:cubicBezTo>
                    <a:cubicBezTo>
                      <a:pt x="816" y="421"/>
                      <a:pt x="815" y="427"/>
                      <a:pt x="815" y="436"/>
                    </a:cubicBezTo>
                    <a:cubicBezTo>
                      <a:pt x="815" y="445"/>
                      <a:pt x="807" y="444"/>
                      <a:pt x="804" y="446"/>
                    </a:cubicBezTo>
                    <a:cubicBezTo>
                      <a:pt x="801" y="448"/>
                      <a:pt x="811" y="451"/>
                      <a:pt x="810" y="457"/>
                    </a:cubicBezTo>
                    <a:cubicBezTo>
                      <a:pt x="808" y="462"/>
                      <a:pt x="800" y="454"/>
                      <a:pt x="795" y="455"/>
                    </a:cubicBezTo>
                    <a:cubicBezTo>
                      <a:pt x="791" y="457"/>
                      <a:pt x="787" y="470"/>
                      <a:pt x="792" y="474"/>
                    </a:cubicBezTo>
                    <a:cubicBezTo>
                      <a:pt x="797" y="479"/>
                      <a:pt x="799" y="478"/>
                      <a:pt x="795" y="483"/>
                    </a:cubicBezTo>
                    <a:cubicBezTo>
                      <a:pt x="791" y="488"/>
                      <a:pt x="787" y="496"/>
                      <a:pt x="796" y="503"/>
                    </a:cubicBezTo>
                    <a:cubicBezTo>
                      <a:pt x="805" y="510"/>
                      <a:pt x="823" y="510"/>
                      <a:pt x="832" y="515"/>
                    </a:cubicBezTo>
                    <a:cubicBezTo>
                      <a:pt x="841" y="521"/>
                      <a:pt x="828" y="518"/>
                      <a:pt x="831" y="524"/>
                    </a:cubicBezTo>
                    <a:cubicBezTo>
                      <a:pt x="835" y="531"/>
                      <a:pt x="825" y="533"/>
                      <a:pt x="826" y="539"/>
                    </a:cubicBezTo>
                    <a:cubicBezTo>
                      <a:pt x="826" y="544"/>
                      <a:pt x="830" y="541"/>
                      <a:pt x="834" y="532"/>
                    </a:cubicBezTo>
                    <a:cubicBezTo>
                      <a:pt x="839" y="524"/>
                      <a:pt x="843" y="535"/>
                      <a:pt x="842" y="542"/>
                    </a:cubicBezTo>
                    <a:cubicBezTo>
                      <a:pt x="842" y="550"/>
                      <a:pt x="835" y="545"/>
                      <a:pt x="830" y="553"/>
                    </a:cubicBezTo>
                    <a:cubicBezTo>
                      <a:pt x="825" y="560"/>
                      <a:pt x="820" y="561"/>
                      <a:pt x="813" y="560"/>
                    </a:cubicBezTo>
                    <a:cubicBezTo>
                      <a:pt x="805" y="558"/>
                      <a:pt x="810" y="570"/>
                      <a:pt x="813" y="577"/>
                    </a:cubicBezTo>
                    <a:cubicBezTo>
                      <a:pt x="816" y="584"/>
                      <a:pt x="812" y="586"/>
                      <a:pt x="803" y="584"/>
                    </a:cubicBezTo>
                    <a:cubicBezTo>
                      <a:pt x="795" y="581"/>
                      <a:pt x="790" y="576"/>
                      <a:pt x="794" y="569"/>
                    </a:cubicBezTo>
                    <a:cubicBezTo>
                      <a:pt x="798" y="562"/>
                      <a:pt x="801" y="555"/>
                      <a:pt x="796" y="555"/>
                    </a:cubicBezTo>
                    <a:cubicBezTo>
                      <a:pt x="791" y="556"/>
                      <a:pt x="780" y="555"/>
                      <a:pt x="776" y="550"/>
                    </a:cubicBezTo>
                    <a:cubicBezTo>
                      <a:pt x="773" y="544"/>
                      <a:pt x="778" y="546"/>
                      <a:pt x="789" y="548"/>
                    </a:cubicBezTo>
                    <a:cubicBezTo>
                      <a:pt x="800" y="549"/>
                      <a:pt x="791" y="541"/>
                      <a:pt x="798" y="541"/>
                    </a:cubicBezTo>
                    <a:cubicBezTo>
                      <a:pt x="806" y="541"/>
                      <a:pt x="812" y="545"/>
                      <a:pt x="819" y="539"/>
                    </a:cubicBezTo>
                    <a:cubicBezTo>
                      <a:pt x="825" y="533"/>
                      <a:pt x="814" y="522"/>
                      <a:pt x="809" y="524"/>
                    </a:cubicBezTo>
                    <a:cubicBezTo>
                      <a:pt x="803" y="526"/>
                      <a:pt x="795" y="528"/>
                      <a:pt x="795" y="523"/>
                    </a:cubicBezTo>
                    <a:cubicBezTo>
                      <a:pt x="795" y="517"/>
                      <a:pt x="804" y="521"/>
                      <a:pt x="809" y="520"/>
                    </a:cubicBezTo>
                    <a:cubicBezTo>
                      <a:pt x="814" y="519"/>
                      <a:pt x="807" y="512"/>
                      <a:pt x="799" y="514"/>
                    </a:cubicBezTo>
                    <a:cubicBezTo>
                      <a:pt x="791" y="515"/>
                      <a:pt x="785" y="516"/>
                      <a:pt x="779" y="509"/>
                    </a:cubicBezTo>
                    <a:cubicBezTo>
                      <a:pt x="773" y="503"/>
                      <a:pt x="762" y="499"/>
                      <a:pt x="759" y="514"/>
                    </a:cubicBezTo>
                    <a:cubicBezTo>
                      <a:pt x="756" y="529"/>
                      <a:pt x="745" y="521"/>
                      <a:pt x="741" y="526"/>
                    </a:cubicBezTo>
                    <a:cubicBezTo>
                      <a:pt x="737" y="531"/>
                      <a:pt x="746" y="535"/>
                      <a:pt x="756" y="535"/>
                    </a:cubicBezTo>
                    <a:cubicBezTo>
                      <a:pt x="767" y="535"/>
                      <a:pt x="775" y="545"/>
                      <a:pt x="770" y="545"/>
                    </a:cubicBezTo>
                    <a:cubicBezTo>
                      <a:pt x="765" y="545"/>
                      <a:pt x="767" y="553"/>
                      <a:pt x="762" y="550"/>
                    </a:cubicBezTo>
                    <a:cubicBezTo>
                      <a:pt x="756" y="547"/>
                      <a:pt x="751" y="550"/>
                      <a:pt x="755" y="555"/>
                    </a:cubicBezTo>
                    <a:cubicBezTo>
                      <a:pt x="758" y="559"/>
                      <a:pt x="753" y="561"/>
                      <a:pt x="753" y="566"/>
                    </a:cubicBezTo>
                    <a:cubicBezTo>
                      <a:pt x="754" y="571"/>
                      <a:pt x="745" y="566"/>
                      <a:pt x="737" y="566"/>
                    </a:cubicBezTo>
                    <a:cubicBezTo>
                      <a:pt x="729" y="565"/>
                      <a:pt x="713" y="568"/>
                      <a:pt x="703" y="570"/>
                    </a:cubicBezTo>
                    <a:cubicBezTo>
                      <a:pt x="692" y="572"/>
                      <a:pt x="679" y="568"/>
                      <a:pt x="675" y="563"/>
                    </a:cubicBezTo>
                    <a:cubicBezTo>
                      <a:pt x="670" y="558"/>
                      <a:pt x="664" y="559"/>
                      <a:pt x="656" y="559"/>
                    </a:cubicBezTo>
                    <a:cubicBezTo>
                      <a:pt x="648" y="559"/>
                      <a:pt x="650" y="551"/>
                      <a:pt x="640" y="551"/>
                    </a:cubicBezTo>
                    <a:cubicBezTo>
                      <a:pt x="630" y="551"/>
                      <a:pt x="632" y="542"/>
                      <a:pt x="631" y="537"/>
                    </a:cubicBezTo>
                    <a:cubicBezTo>
                      <a:pt x="630" y="532"/>
                      <a:pt x="610" y="533"/>
                      <a:pt x="602" y="538"/>
                    </a:cubicBezTo>
                    <a:cubicBezTo>
                      <a:pt x="595" y="543"/>
                      <a:pt x="580" y="541"/>
                      <a:pt x="577" y="550"/>
                    </a:cubicBezTo>
                    <a:cubicBezTo>
                      <a:pt x="573" y="558"/>
                      <a:pt x="580" y="557"/>
                      <a:pt x="584" y="557"/>
                    </a:cubicBezTo>
                    <a:cubicBezTo>
                      <a:pt x="590" y="557"/>
                      <a:pt x="590" y="550"/>
                      <a:pt x="601" y="551"/>
                    </a:cubicBezTo>
                    <a:cubicBezTo>
                      <a:pt x="612" y="553"/>
                      <a:pt x="620" y="540"/>
                      <a:pt x="624" y="545"/>
                    </a:cubicBezTo>
                    <a:cubicBezTo>
                      <a:pt x="629" y="550"/>
                      <a:pt x="606" y="559"/>
                      <a:pt x="595" y="560"/>
                    </a:cubicBezTo>
                    <a:cubicBezTo>
                      <a:pt x="585" y="562"/>
                      <a:pt x="588" y="570"/>
                      <a:pt x="597" y="584"/>
                    </a:cubicBezTo>
                    <a:cubicBezTo>
                      <a:pt x="607" y="599"/>
                      <a:pt x="593" y="591"/>
                      <a:pt x="593" y="598"/>
                    </a:cubicBezTo>
                    <a:cubicBezTo>
                      <a:pt x="593" y="605"/>
                      <a:pt x="575" y="595"/>
                      <a:pt x="582" y="593"/>
                    </a:cubicBezTo>
                    <a:cubicBezTo>
                      <a:pt x="589" y="591"/>
                      <a:pt x="586" y="583"/>
                      <a:pt x="580" y="578"/>
                    </a:cubicBezTo>
                    <a:cubicBezTo>
                      <a:pt x="574" y="574"/>
                      <a:pt x="570" y="578"/>
                      <a:pt x="571" y="573"/>
                    </a:cubicBezTo>
                    <a:cubicBezTo>
                      <a:pt x="572" y="568"/>
                      <a:pt x="565" y="574"/>
                      <a:pt x="559" y="569"/>
                    </a:cubicBezTo>
                    <a:cubicBezTo>
                      <a:pt x="554" y="565"/>
                      <a:pt x="551" y="562"/>
                      <a:pt x="544" y="566"/>
                    </a:cubicBezTo>
                    <a:cubicBezTo>
                      <a:pt x="536" y="569"/>
                      <a:pt x="528" y="568"/>
                      <a:pt x="511" y="571"/>
                    </a:cubicBezTo>
                    <a:cubicBezTo>
                      <a:pt x="495" y="574"/>
                      <a:pt x="465" y="573"/>
                      <a:pt x="459" y="568"/>
                    </a:cubicBezTo>
                    <a:cubicBezTo>
                      <a:pt x="454" y="562"/>
                      <a:pt x="473" y="552"/>
                      <a:pt x="479" y="554"/>
                    </a:cubicBezTo>
                    <a:cubicBezTo>
                      <a:pt x="485" y="555"/>
                      <a:pt x="482" y="548"/>
                      <a:pt x="473" y="541"/>
                    </a:cubicBezTo>
                    <a:cubicBezTo>
                      <a:pt x="464" y="533"/>
                      <a:pt x="444" y="529"/>
                      <a:pt x="444" y="533"/>
                    </a:cubicBezTo>
                    <a:cubicBezTo>
                      <a:pt x="444" y="538"/>
                      <a:pt x="433" y="534"/>
                      <a:pt x="418" y="531"/>
                    </a:cubicBezTo>
                    <a:cubicBezTo>
                      <a:pt x="404" y="528"/>
                      <a:pt x="402" y="523"/>
                      <a:pt x="392" y="523"/>
                    </a:cubicBezTo>
                    <a:cubicBezTo>
                      <a:pt x="383" y="523"/>
                      <a:pt x="369" y="520"/>
                      <a:pt x="358" y="511"/>
                    </a:cubicBezTo>
                    <a:cubicBezTo>
                      <a:pt x="347" y="503"/>
                      <a:pt x="321" y="505"/>
                      <a:pt x="318" y="513"/>
                    </a:cubicBezTo>
                    <a:cubicBezTo>
                      <a:pt x="315" y="521"/>
                      <a:pt x="306" y="520"/>
                      <a:pt x="298" y="520"/>
                    </a:cubicBezTo>
                    <a:cubicBezTo>
                      <a:pt x="289" y="520"/>
                      <a:pt x="302" y="511"/>
                      <a:pt x="298" y="509"/>
                    </a:cubicBezTo>
                    <a:cubicBezTo>
                      <a:pt x="294" y="507"/>
                      <a:pt x="299" y="496"/>
                      <a:pt x="293" y="495"/>
                    </a:cubicBezTo>
                    <a:cubicBezTo>
                      <a:pt x="286" y="494"/>
                      <a:pt x="280" y="521"/>
                      <a:pt x="269" y="520"/>
                    </a:cubicBezTo>
                    <a:cubicBezTo>
                      <a:pt x="257" y="519"/>
                      <a:pt x="252" y="492"/>
                      <a:pt x="242" y="485"/>
                    </a:cubicBezTo>
                    <a:cubicBezTo>
                      <a:pt x="232" y="478"/>
                      <a:pt x="223" y="478"/>
                      <a:pt x="232" y="488"/>
                    </a:cubicBezTo>
                    <a:cubicBezTo>
                      <a:pt x="240" y="499"/>
                      <a:pt x="225" y="491"/>
                      <a:pt x="225" y="498"/>
                    </a:cubicBezTo>
                    <a:cubicBezTo>
                      <a:pt x="226" y="505"/>
                      <a:pt x="212" y="514"/>
                      <a:pt x="212" y="510"/>
                    </a:cubicBezTo>
                    <a:cubicBezTo>
                      <a:pt x="213" y="506"/>
                      <a:pt x="205" y="501"/>
                      <a:pt x="195" y="512"/>
                    </a:cubicBezTo>
                    <a:cubicBezTo>
                      <a:pt x="186" y="523"/>
                      <a:pt x="179" y="522"/>
                      <a:pt x="178" y="518"/>
                    </a:cubicBezTo>
                    <a:cubicBezTo>
                      <a:pt x="178" y="514"/>
                      <a:pt x="150" y="528"/>
                      <a:pt x="151" y="533"/>
                    </a:cubicBezTo>
                    <a:cubicBezTo>
                      <a:pt x="152" y="537"/>
                      <a:pt x="147" y="541"/>
                      <a:pt x="139" y="541"/>
                    </a:cubicBezTo>
                    <a:cubicBezTo>
                      <a:pt x="132" y="540"/>
                      <a:pt x="138" y="534"/>
                      <a:pt x="144" y="531"/>
                    </a:cubicBezTo>
                    <a:cubicBezTo>
                      <a:pt x="150" y="527"/>
                      <a:pt x="168" y="513"/>
                      <a:pt x="178" y="511"/>
                    </a:cubicBezTo>
                    <a:cubicBezTo>
                      <a:pt x="187" y="510"/>
                      <a:pt x="205" y="502"/>
                      <a:pt x="205" y="498"/>
                    </a:cubicBezTo>
                    <a:cubicBezTo>
                      <a:pt x="206" y="494"/>
                      <a:pt x="196" y="497"/>
                      <a:pt x="190" y="496"/>
                    </a:cubicBezTo>
                    <a:cubicBezTo>
                      <a:pt x="184" y="495"/>
                      <a:pt x="173" y="502"/>
                      <a:pt x="162" y="506"/>
                    </a:cubicBezTo>
                    <a:cubicBezTo>
                      <a:pt x="152" y="511"/>
                      <a:pt x="140" y="510"/>
                      <a:pt x="143" y="516"/>
                    </a:cubicBezTo>
                    <a:cubicBezTo>
                      <a:pt x="146" y="522"/>
                      <a:pt x="133" y="515"/>
                      <a:pt x="130" y="519"/>
                    </a:cubicBezTo>
                    <a:cubicBezTo>
                      <a:pt x="128" y="524"/>
                      <a:pt x="122" y="519"/>
                      <a:pt x="126" y="517"/>
                    </a:cubicBezTo>
                    <a:cubicBezTo>
                      <a:pt x="130" y="514"/>
                      <a:pt x="117" y="510"/>
                      <a:pt x="117" y="513"/>
                    </a:cubicBezTo>
                    <a:cubicBezTo>
                      <a:pt x="117" y="515"/>
                      <a:pt x="115" y="519"/>
                      <a:pt x="105" y="519"/>
                    </a:cubicBezTo>
                    <a:cubicBezTo>
                      <a:pt x="96" y="519"/>
                      <a:pt x="86" y="526"/>
                      <a:pt x="93" y="530"/>
                    </a:cubicBezTo>
                    <a:cubicBezTo>
                      <a:pt x="99" y="535"/>
                      <a:pt x="103" y="537"/>
                      <a:pt x="100" y="541"/>
                    </a:cubicBezTo>
                    <a:cubicBezTo>
                      <a:pt x="97" y="544"/>
                      <a:pt x="87" y="532"/>
                      <a:pt x="73" y="533"/>
                    </a:cubicBezTo>
                    <a:cubicBezTo>
                      <a:pt x="59" y="535"/>
                      <a:pt x="32" y="518"/>
                      <a:pt x="32" y="514"/>
                    </a:cubicBezTo>
                    <a:cubicBezTo>
                      <a:pt x="32" y="511"/>
                      <a:pt x="13" y="513"/>
                      <a:pt x="0" y="512"/>
                    </a:cubicBezTo>
                    <a:cubicBezTo>
                      <a:pt x="0" y="782"/>
                      <a:pt x="0" y="782"/>
                      <a:pt x="0" y="782"/>
                    </a:cubicBezTo>
                    <a:cubicBezTo>
                      <a:pt x="0" y="782"/>
                      <a:pt x="6" y="787"/>
                      <a:pt x="9" y="784"/>
                    </a:cubicBezTo>
                    <a:cubicBezTo>
                      <a:pt x="12" y="781"/>
                      <a:pt x="16" y="785"/>
                      <a:pt x="25" y="781"/>
                    </a:cubicBezTo>
                    <a:cubicBezTo>
                      <a:pt x="34" y="777"/>
                      <a:pt x="37" y="786"/>
                      <a:pt x="37" y="790"/>
                    </a:cubicBezTo>
                    <a:cubicBezTo>
                      <a:pt x="37" y="794"/>
                      <a:pt x="50" y="801"/>
                      <a:pt x="55" y="807"/>
                    </a:cubicBezTo>
                    <a:cubicBezTo>
                      <a:pt x="60" y="814"/>
                      <a:pt x="63" y="820"/>
                      <a:pt x="68" y="816"/>
                    </a:cubicBezTo>
                    <a:cubicBezTo>
                      <a:pt x="74" y="813"/>
                      <a:pt x="85" y="811"/>
                      <a:pt x="85" y="804"/>
                    </a:cubicBezTo>
                    <a:cubicBezTo>
                      <a:pt x="85" y="797"/>
                      <a:pt x="109" y="796"/>
                      <a:pt x="109" y="805"/>
                    </a:cubicBezTo>
                    <a:cubicBezTo>
                      <a:pt x="109" y="814"/>
                      <a:pt x="133" y="824"/>
                      <a:pt x="147" y="848"/>
                    </a:cubicBezTo>
                    <a:cubicBezTo>
                      <a:pt x="160" y="872"/>
                      <a:pt x="158" y="877"/>
                      <a:pt x="178" y="885"/>
                    </a:cubicBezTo>
                    <a:cubicBezTo>
                      <a:pt x="198" y="893"/>
                      <a:pt x="197" y="897"/>
                      <a:pt x="195" y="904"/>
                    </a:cubicBezTo>
                    <a:cubicBezTo>
                      <a:pt x="192" y="911"/>
                      <a:pt x="207" y="914"/>
                      <a:pt x="198" y="920"/>
                    </a:cubicBezTo>
                    <a:cubicBezTo>
                      <a:pt x="195" y="922"/>
                      <a:pt x="191" y="925"/>
                      <a:pt x="186" y="929"/>
                    </a:cubicBezTo>
                    <a:cubicBezTo>
                      <a:pt x="187" y="932"/>
                      <a:pt x="190" y="934"/>
                      <a:pt x="194" y="938"/>
                    </a:cubicBezTo>
                    <a:cubicBezTo>
                      <a:pt x="198" y="941"/>
                      <a:pt x="185" y="941"/>
                      <a:pt x="189" y="945"/>
                    </a:cubicBezTo>
                    <a:cubicBezTo>
                      <a:pt x="193" y="948"/>
                      <a:pt x="188" y="954"/>
                      <a:pt x="192" y="958"/>
                    </a:cubicBezTo>
                    <a:cubicBezTo>
                      <a:pt x="196" y="963"/>
                      <a:pt x="203" y="961"/>
                      <a:pt x="207" y="957"/>
                    </a:cubicBezTo>
                    <a:cubicBezTo>
                      <a:pt x="212" y="954"/>
                      <a:pt x="215" y="962"/>
                      <a:pt x="211" y="968"/>
                    </a:cubicBezTo>
                    <a:cubicBezTo>
                      <a:pt x="208" y="974"/>
                      <a:pt x="215" y="978"/>
                      <a:pt x="219" y="974"/>
                    </a:cubicBezTo>
                    <a:cubicBezTo>
                      <a:pt x="222" y="969"/>
                      <a:pt x="230" y="981"/>
                      <a:pt x="233" y="982"/>
                    </a:cubicBezTo>
                    <a:cubicBezTo>
                      <a:pt x="237" y="984"/>
                      <a:pt x="240" y="990"/>
                      <a:pt x="234" y="990"/>
                    </a:cubicBezTo>
                    <a:cubicBezTo>
                      <a:pt x="228" y="990"/>
                      <a:pt x="229" y="1001"/>
                      <a:pt x="234" y="1001"/>
                    </a:cubicBezTo>
                    <a:cubicBezTo>
                      <a:pt x="238" y="1001"/>
                      <a:pt x="237" y="1007"/>
                      <a:pt x="237" y="1010"/>
                    </a:cubicBezTo>
                    <a:cubicBezTo>
                      <a:pt x="237" y="1014"/>
                      <a:pt x="251" y="1019"/>
                      <a:pt x="256" y="1017"/>
                    </a:cubicBezTo>
                    <a:cubicBezTo>
                      <a:pt x="261" y="1016"/>
                      <a:pt x="266" y="1020"/>
                      <a:pt x="268" y="1025"/>
                    </a:cubicBezTo>
                    <a:cubicBezTo>
                      <a:pt x="271" y="1029"/>
                      <a:pt x="280" y="1032"/>
                      <a:pt x="284" y="1029"/>
                    </a:cubicBezTo>
                    <a:cubicBezTo>
                      <a:pt x="287" y="1027"/>
                      <a:pt x="289" y="1035"/>
                      <a:pt x="290" y="1040"/>
                    </a:cubicBezTo>
                    <a:cubicBezTo>
                      <a:pt x="291" y="1045"/>
                      <a:pt x="299" y="1042"/>
                      <a:pt x="304" y="1042"/>
                    </a:cubicBezTo>
                    <a:cubicBezTo>
                      <a:pt x="308" y="1042"/>
                      <a:pt x="311" y="1048"/>
                      <a:pt x="314" y="1047"/>
                    </a:cubicBezTo>
                    <a:cubicBezTo>
                      <a:pt x="321" y="1044"/>
                      <a:pt x="323" y="1056"/>
                      <a:pt x="328" y="1064"/>
                    </a:cubicBezTo>
                    <a:cubicBezTo>
                      <a:pt x="814" y="1061"/>
                      <a:pt x="814" y="1061"/>
                      <a:pt x="814" y="1061"/>
                    </a:cubicBezTo>
                    <a:cubicBezTo>
                      <a:pt x="814" y="1061"/>
                      <a:pt x="814" y="1049"/>
                      <a:pt x="820" y="1053"/>
                    </a:cubicBezTo>
                    <a:cubicBezTo>
                      <a:pt x="826" y="1057"/>
                      <a:pt x="820" y="1064"/>
                      <a:pt x="827" y="1067"/>
                    </a:cubicBezTo>
                    <a:cubicBezTo>
                      <a:pt x="834" y="1069"/>
                      <a:pt x="839" y="1073"/>
                      <a:pt x="842" y="1072"/>
                    </a:cubicBezTo>
                    <a:cubicBezTo>
                      <a:pt x="846" y="1070"/>
                      <a:pt x="852" y="1065"/>
                      <a:pt x="858" y="1072"/>
                    </a:cubicBezTo>
                    <a:cubicBezTo>
                      <a:pt x="865" y="1080"/>
                      <a:pt x="869" y="1073"/>
                      <a:pt x="873" y="1078"/>
                    </a:cubicBezTo>
                    <a:cubicBezTo>
                      <a:pt x="877" y="1083"/>
                      <a:pt x="883" y="1086"/>
                      <a:pt x="888" y="1081"/>
                    </a:cubicBezTo>
                    <a:cubicBezTo>
                      <a:pt x="892" y="1076"/>
                      <a:pt x="906" y="1082"/>
                      <a:pt x="913" y="1084"/>
                    </a:cubicBezTo>
                    <a:cubicBezTo>
                      <a:pt x="922" y="1077"/>
                      <a:pt x="929" y="1063"/>
                      <a:pt x="936" y="1063"/>
                    </a:cubicBezTo>
                    <a:cubicBezTo>
                      <a:pt x="947" y="1063"/>
                      <a:pt x="972" y="1065"/>
                      <a:pt x="974" y="1078"/>
                    </a:cubicBezTo>
                    <a:cubicBezTo>
                      <a:pt x="976" y="1092"/>
                      <a:pt x="991" y="1079"/>
                      <a:pt x="993" y="1092"/>
                    </a:cubicBezTo>
                    <a:cubicBezTo>
                      <a:pt x="994" y="1102"/>
                      <a:pt x="1004" y="1111"/>
                      <a:pt x="1003" y="1116"/>
                    </a:cubicBezTo>
                    <a:cubicBezTo>
                      <a:pt x="1006" y="1118"/>
                      <a:pt x="1009" y="1121"/>
                      <a:pt x="1013" y="1123"/>
                    </a:cubicBezTo>
                    <a:cubicBezTo>
                      <a:pt x="1018" y="1122"/>
                      <a:pt x="1031" y="1124"/>
                      <a:pt x="1040" y="1127"/>
                    </a:cubicBezTo>
                    <a:cubicBezTo>
                      <a:pt x="1051" y="1131"/>
                      <a:pt x="1067" y="1122"/>
                      <a:pt x="1073" y="1135"/>
                    </a:cubicBezTo>
                    <a:cubicBezTo>
                      <a:pt x="1078" y="1149"/>
                      <a:pt x="1091" y="1159"/>
                      <a:pt x="1079" y="1160"/>
                    </a:cubicBezTo>
                    <a:cubicBezTo>
                      <a:pt x="1069" y="1160"/>
                      <a:pt x="1055" y="1146"/>
                      <a:pt x="1056" y="1154"/>
                    </a:cubicBezTo>
                    <a:cubicBezTo>
                      <a:pt x="1057" y="1162"/>
                      <a:pt x="1051" y="1158"/>
                      <a:pt x="1051" y="1170"/>
                    </a:cubicBezTo>
                    <a:cubicBezTo>
                      <a:pt x="1051" y="1182"/>
                      <a:pt x="1043" y="1198"/>
                      <a:pt x="1038" y="1197"/>
                    </a:cubicBezTo>
                    <a:cubicBezTo>
                      <a:pt x="1038" y="1197"/>
                      <a:pt x="1038" y="1197"/>
                      <a:pt x="1038" y="1197"/>
                    </a:cubicBezTo>
                    <a:cubicBezTo>
                      <a:pt x="1037" y="1201"/>
                      <a:pt x="1037" y="1207"/>
                      <a:pt x="1041" y="1211"/>
                    </a:cubicBezTo>
                    <a:cubicBezTo>
                      <a:pt x="1046" y="1207"/>
                      <a:pt x="1055" y="1199"/>
                      <a:pt x="1062" y="1200"/>
                    </a:cubicBezTo>
                    <a:cubicBezTo>
                      <a:pt x="1074" y="1200"/>
                      <a:pt x="1077" y="1207"/>
                      <a:pt x="1085" y="1202"/>
                    </a:cubicBezTo>
                    <a:cubicBezTo>
                      <a:pt x="1093" y="1196"/>
                      <a:pt x="1094" y="1194"/>
                      <a:pt x="1096" y="1198"/>
                    </a:cubicBezTo>
                    <a:cubicBezTo>
                      <a:pt x="1096" y="1199"/>
                      <a:pt x="1096" y="1199"/>
                      <a:pt x="1096" y="1200"/>
                    </a:cubicBezTo>
                    <a:cubicBezTo>
                      <a:pt x="1099" y="1198"/>
                      <a:pt x="1101" y="1197"/>
                      <a:pt x="1101" y="1195"/>
                    </a:cubicBezTo>
                    <a:cubicBezTo>
                      <a:pt x="1101" y="1193"/>
                      <a:pt x="1101" y="1191"/>
                      <a:pt x="1100" y="1188"/>
                    </a:cubicBezTo>
                    <a:cubicBezTo>
                      <a:pt x="1092" y="1190"/>
                      <a:pt x="1090" y="1190"/>
                      <a:pt x="1087" y="1185"/>
                    </a:cubicBezTo>
                    <a:cubicBezTo>
                      <a:pt x="1084" y="1177"/>
                      <a:pt x="1111" y="1169"/>
                      <a:pt x="1123" y="1171"/>
                    </a:cubicBezTo>
                    <a:cubicBezTo>
                      <a:pt x="1135" y="1172"/>
                      <a:pt x="1144" y="1164"/>
                      <a:pt x="1148" y="1169"/>
                    </a:cubicBezTo>
                    <a:cubicBezTo>
                      <a:pt x="1155" y="1162"/>
                      <a:pt x="1168" y="1151"/>
                      <a:pt x="1171" y="1151"/>
                    </a:cubicBezTo>
                    <a:cubicBezTo>
                      <a:pt x="1176" y="1151"/>
                      <a:pt x="1232" y="1151"/>
                      <a:pt x="1232" y="1151"/>
                    </a:cubicBezTo>
                    <a:cubicBezTo>
                      <a:pt x="1232" y="1151"/>
                      <a:pt x="1251" y="1139"/>
                      <a:pt x="1254" y="1128"/>
                    </a:cubicBezTo>
                    <a:cubicBezTo>
                      <a:pt x="1256" y="1117"/>
                      <a:pt x="1269" y="1091"/>
                      <a:pt x="1276" y="1096"/>
                    </a:cubicBezTo>
                    <a:cubicBezTo>
                      <a:pt x="1283" y="1102"/>
                      <a:pt x="1299" y="1098"/>
                      <a:pt x="1300" y="1103"/>
                    </a:cubicBezTo>
                    <a:cubicBezTo>
                      <a:pt x="1300" y="1108"/>
                      <a:pt x="1294" y="1126"/>
                      <a:pt x="1315" y="1152"/>
                    </a:cubicBezTo>
                    <a:cubicBezTo>
                      <a:pt x="1322" y="1148"/>
                      <a:pt x="1329" y="1144"/>
                      <a:pt x="1333" y="1144"/>
                    </a:cubicBezTo>
                    <a:cubicBezTo>
                      <a:pt x="1340" y="1145"/>
                      <a:pt x="1351" y="1135"/>
                      <a:pt x="1354" y="1130"/>
                    </a:cubicBezTo>
                    <a:cubicBezTo>
                      <a:pt x="1357" y="1124"/>
                      <a:pt x="1361" y="1135"/>
                      <a:pt x="1355" y="1137"/>
                    </a:cubicBezTo>
                    <a:cubicBezTo>
                      <a:pt x="1349" y="1139"/>
                      <a:pt x="1360" y="1144"/>
                      <a:pt x="1371" y="1143"/>
                    </a:cubicBezTo>
                    <a:cubicBezTo>
                      <a:pt x="1382" y="1143"/>
                      <a:pt x="1366" y="1147"/>
                      <a:pt x="1358" y="1147"/>
                    </a:cubicBezTo>
                    <a:cubicBezTo>
                      <a:pt x="1349" y="1146"/>
                      <a:pt x="1346" y="1148"/>
                      <a:pt x="1335" y="1159"/>
                    </a:cubicBezTo>
                    <a:cubicBezTo>
                      <a:pt x="1324" y="1169"/>
                      <a:pt x="1327" y="1173"/>
                      <a:pt x="1333" y="1178"/>
                    </a:cubicBezTo>
                    <a:cubicBezTo>
                      <a:pt x="1339" y="1184"/>
                      <a:pt x="1347" y="1181"/>
                      <a:pt x="1356" y="1174"/>
                    </a:cubicBezTo>
                    <a:cubicBezTo>
                      <a:pt x="1365" y="1166"/>
                      <a:pt x="1364" y="1159"/>
                      <a:pt x="1373" y="1159"/>
                    </a:cubicBezTo>
                    <a:cubicBezTo>
                      <a:pt x="1382" y="1160"/>
                      <a:pt x="1404" y="1151"/>
                      <a:pt x="1414" y="1148"/>
                    </a:cubicBezTo>
                    <a:cubicBezTo>
                      <a:pt x="1423" y="1145"/>
                      <a:pt x="1417" y="1144"/>
                      <a:pt x="1417" y="1139"/>
                    </a:cubicBezTo>
                    <a:cubicBezTo>
                      <a:pt x="1417" y="1135"/>
                      <a:pt x="1434" y="1135"/>
                      <a:pt x="1441" y="1131"/>
                    </a:cubicBezTo>
                    <a:cubicBezTo>
                      <a:pt x="1447" y="1126"/>
                      <a:pt x="1439" y="1123"/>
                      <a:pt x="1434" y="1124"/>
                    </a:cubicBezTo>
                    <a:close/>
                    <a:moveTo>
                      <a:pt x="416" y="617"/>
                    </a:moveTo>
                    <a:cubicBezTo>
                      <a:pt x="406" y="629"/>
                      <a:pt x="402" y="631"/>
                      <a:pt x="392" y="629"/>
                    </a:cubicBezTo>
                    <a:cubicBezTo>
                      <a:pt x="381" y="628"/>
                      <a:pt x="375" y="633"/>
                      <a:pt x="380" y="637"/>
                    </a:cubicBezTo>
                    <a:cubicBezTo>
                      <a:pt x="385" y="640"/>
                      <a:pt x="385" y="643"/>
                      <a:pt x="375" y="646"/>
                    </a:cubicBezTo>
                    <a:cubicBezTo>
                      <a:pt x="364" y="648"/>
                      <a:pt x="356" y="657"/>
                      <a:pt x="352" y="656"/>
                    </a:cubicBezTo>
                    <a:cubicBezTo>
                      <a:pt x="348" y="655"/>
                      <a:pt x="371" y="639"/>
                      <a:pt x="365" y="634"/>
                    </a:cubicBezTo>
                    <a:cubicBezTo>
                      <a:pt x="359" y="630"/>
                      <a:pt x="344" y="642"/>
                      <a:pt x="344" y="647"/>
                    </a:cubicBezTo>
                    <a:cubicBezTo>
                      <a:pt x="344" y="652"/>
                      <a:pt x="334" y="653"/>
                      <a:pt x="328" y="652"/>
                    </a:cubicBezTo>
                    <a:cubicBezTo>
                      <a:pt x="322" y="652"/>
                      <a:pt x="315" y="646"/>
                      <a:pt x="320" y="646"/>
                    </a:cubicBezTo>
                    <a:cubicBezTo>
                      <a:pt x="326" y="645"/>
                      <a:pt x="322" y="639"/>
                      <a:pt x="330" y="635"/>
                    </a:cubicBezTo>
                    <a:cubicBezTo>
                      <a:pt x="338" y="632"/>
                      <a:pt x="329" y="628"/>
                      <a:pt x="331" y="624"/>
                    </a:cubicBezTo>
                    <a:cubicBezTo>
                      <a:pt x="334" y="621"/>
                      <a:pt x="350" y="628"/>
                      <a:pt x="351" y="621"/>
                    </a:cubicBezTo>
                    <a:cubicBezTo>
                      <a:pt x="351" y="615"/>
                      <a:pt x="334" y="610"/>
                      <a:pt x="329" y="614"/>
                    </a:cubicBezTo>
                    <a:cubicBezTo>
                      <a:pt x="323" y="617"/>
                      <a:pt x="310" y="626"/>
                      <a:pt x="294" y="619"/>
                    </a:cubicBezTo>
                    <a:cubicBezTo>
                      <a:pt x="289" y="617"/>
                      <a:pt x="333" y="612"/>
                      <a:pt x="341" y="606"/>
                    </a:cubicBezTo>
                    <a:cubicBezTo>
                      <a:pt x="348" y="599"/>
                      <a:pt x="382" y="591"/>
                      <a:pt x="384" y="597"/>
                    </a:cubicBezTo>
                    <a:cubicBezTo>
                      <a:pt x="387" y="603"/>
                      <a:pt x="366" y="607"/>
                      <a:pt x="376" y="613"/>
                    </a:cubicBezTo>
                    <a:cubicBezTo>
                      <a:pt x="386" y="619"/>
                      <a:pt x="403" y="615"/>
                      <a:pt x="406" y="609"/>
                    </a:cubicBezTo>
                    <a:cubicBezTo>
                      <a:pt x="410" y="603"/>
                      <a:pt x="426" y="604"/>
                      <a:pt x="416" y="617"/>
                    </a:cubicBezTo>
                    <a:close/>
                    <a:moveTo>
                      <a:pt x="515" y="742"/>
                    </a:moveTo>
                    <a:cubicBezTo>
                      <a:pt x="503" y="753"/>
                      <a:pt x="504" y="750"/>
                      <a:pt x="493" y="752"/>
                    </a:cubicBezTo>
                    <a:cubicBezTo>
                      <a:pt x="482" y="754"/>
                      <a:pt x="491" y="764"/>
                      <a:pt x="478" y="765"/>
                    </a:cubicBezTo>
                    <a:cubicBezTo>
                      <a:pt x="465" y="766"/>
                      <a:pt x="435" y="768"/>
                      <a:pt x="430" y="760"/>
                    </a:cubicBezTo>
                    <a:cubicBezTo>
                      <a:pt x="429" y="758"/>
                      <a:pt x="447" y="760"/>
                      <a:pt x="448" y="755"/>
                    </a:cubicBezTo>
                    <a:cubicBezTo>
                      <a:pt x="449" y="749"/>
                      <a:pt x="454" y="741"/>
                      <a:pt x="462" y="741"/>
                    </a:cubicBezTo>
                    <a:cubicBezTo>
                      <a:pt x="470" y="741"/>
                      <a:pt x="469" y="731"/>
                      <a:pt x="457" y="724"/>
                    </a:cubicBezTo>
                    <a:cubicBezTo>
                      <a:pt x="444" y="718"/>
                      <a:pt x="475" y="714"/>
                      <a:pt x="482" y="724"/>
                    </a:cubicBezTo>
                    <a:cubicBezTo>
                      <a:pt x="489" y="734"/>
                      <a:pt x="502" y="741"/>
                      <a:pt x="509" y="734"/>
                    </a:cubicBezTo>
                    <a:cubicBezTo>
                      <a:pt x="516" y="727"/>
                      <a:pt x="557" y="707"/>
                      <a:pt x="557" y="716"/>
                    </a:cubicBezTo>
                    <a:cubicBezTo>
                      <a:pt x="557" y="726"/>
                      <a:pt x="527" y="732"/>
                      <a:pt x="515" y="742"/>
                    </a:cubicBezTo>
                    <a:close/>
                    <a:moveTo>
                      <a:pt x="787" y="1027"/>
                    </a:moveTo>
                    <a:cubicBezTo>
                      <a:pt x="778" y="1028"/>
                      <a:pt x="788" y="1004"/>
                      <a:pt x="772" y="995"/>
                    </a:cubicBezTo>
                    <a:cubicBezTo>
                      <a:pt x="754" y="985"/>
                      <a:pt x="746" y="966"/>
                      <a:pt x="746" y="956"/>
                    </a:cubicBezTo>
                    <a:cubicBezTo>
                      <a:pt x="746" y="946"/>
                      <a:pt x="761" y="941"/>
                      <a:pt x="767" y="949"/>
                    </a:cubicBezTo>
                    <a:cubicBezTo>
                      <a:pt x="774" y="957"/>
                      <a:pt x="783" y="989"/>
                      <a:pt x="789" y="999"/>
                    </a:cubicBezTo>
                    <a:cubicBezTo>
                      <a:pt x="794" y="1009"/>
                      <a:pt x="794" y="1026"/>
                      <a:pt x="787" y="1027"/>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3" name="Freeform 1634">
                <a:extLst>
                  <a:ext uri="{FF2B5EF4-FFF2-40B4-BE49-F238E27FC236}">
                    <a16:creationId xmlns:a16="http://schemas.microsoft.com/office/drawing/2014/main" id="{199FC4D4-A468-4699-9EC8-5C5F04A3F5B1}"/>
                  </a:ext>
                </a:extLst>
              </p:cNvPr>
              <p:cNvSpPr>
                <a:spLocks noEditPoints="1"/>
              </p:cNvSpPr>
              <p:nvPr/>
            </p:nvSpPr>
            <p:spPr bwMode="auto">
              <a:xfrm>
                <a:off x="914431" y="1346244"/>
                <a:ext cx="2301957" cy="1524051"/>
              </a:xfrm>
              <a:custGeom>
                <a:avLst/>
                <a:gdLst>
                  <a:gd name="T0" fmla="*/ 547 w 1794"/>
                  <a:gd name="T1" fmla="*/ 358 h 1217"/>
                  <a:gd name="T2" fmla="*/ 479 w 1794"/>
                  <a:gd name="T3" fmla="*/ 54 h 1217"/>
                  <a:gd name="T4" fmla="*/ 290 w 1794"/>
                  <a:gd name="T5" fmla="*/ 31 h 1217"/>
                  <a:gd name="T6" fmla="*/ 211 w 1794"/>
                  <a:gd name="T7" fmla="*/ 15 h 1217"/>
                  <a:gd name="T8" fmla="*/ 145 w 1794"/>
                  <a:gd name="T9" fmla="*/ 32 h 1217"/>
                  <a:gd name="T10" fmla="*/ 29 w 1794"/>
                  <a:gd name="T11" fmla="*/ 92 h 1217"/>
                  <a:gd name="T12" fmla="*/ 111 w 1794"/>
                  <a:gd name="T13" fmla="*/ 160 h 1217"/>
                  <a:gd name="T14" fmla="*/ 26 w 1794"/>
                  <a:gd name="T15" fmla="*/ 165 h 1217"/>
                  <a:gd name="T16" fmla="*/ 92 w 1794"/>
                  <a:gd name="T17" fmla="*/ 212 h 1217"/>
                  <a:gd name="T18" fmla="*/ 67 w 1794"/>
                  <a:gd name="T19" fmla="*/ 246 h 1217"/>
                  <a:gd name="T20" fmla="*/ 71 w 1794"/>
                  <a:gd name="T21" fmla="*/ 341 h 1217"/>
                  <a:gd name="T22" fmla="*/ 149 w 1794"/>
                  <a:gd name="T23" fmla="*/ 368 h 1217"/>
                  <a:gd name="T24" fmla="*/ 159 w 1794"/>
                  <a:gd name="T25" fmla="*/ 419 h 1217"/>
                  <a:gd name="T26" fmla="*/ 131 w 1794"/>
                  <a:gd name="T27" fmla="*/ 448 h 1217"/>
                  <a:gd name="T28" fmla="*/ 229 w 1794"/>
                  <a:gd name="T29" fmla="*/ 390 h 1217"/>
                  <a:gd name="T30" fmla="*/ 270 w 1794"/>
                  <a:gd name="T31" fmla="*/ 333 h 1217"/>
                  <a:gd name="T32" fmla="*/ 298 w 1794"/>
                  <a:gd name="T33" fmla="*/ 313 h 1217"/>
                  <a:gd name="T34" fmla="*/ 353 w 1794"/>
                  <a:gd name="T35" fmla="*/ 336 h 1217"/>
                  <a:gd name="T36" fmla="*/ 388 w 1794"/>
                  <a:gd name="T37" fmla="*/ 314 h 1217"/>
                  <a:gd name="T38" fmla="*/ 431 w 1794"/>
                  <a:gd name="T39" fmla="*/ 332 h 1217"/>
                  <a:gd name="T40" fmla="*/ 532 w 1794"/>
                  <a:gd name="T41" fmla="*/ 362 h 1217"/>
                  <a:gd name="T42" fmla="*/ 587 w 1794"/>
                  <a:gd name="T43" fmla="*/ 387 h 1217"/>
                  <a:gd name="T44" fmla="*/ 589 w 1794"/>
                  <a:gd name="T45" fmla="*/ 408 h 1217"/>
                  <a:gd name="T46" fmla="*/ 608 w 1794"/>
                  <a:gd name="T47" fmla="*/ 410 h 1217"/>
                  <a:gd name="T48" fmla="*/ 627 w 1794"/>
                  <a:gd name="T49" fmla="*/ 428 h 1217"/>
                  <a:gd name="T50" fmla="*/ 619 w 1794"/>
                  <a:gd name="T51" fmla="*/ 468 h 1217"/>
                  <a:gd name="T52" fmla="*/ 658 w 1794"/>
                  <a:gd name="T53" fmla="*/ 467 h 1217"/>
                  <a:gd name="T54" fmla="*/ 23 w 1794"/>
                  <a:gd name="T55" fmla="*/ 488 h 1217"/>
                  <a:gd name="T56" fmla="*/ 278 w 1794"/>
                  <a:gd name="T57" fmla="*/ 374 h 1217"/>
                  <a:gd name="T58" fmla="*/ 276 w 1794"/>
                  <a:gd name="T59" fmla="*/ 399 h 1217"/>
                  <a:gd name="T60" fmla="*/ 38 w 1794"/>
                  <a:gd name="T61" fmla="*/ 341 h 1217"/>
                  <a:gd name="T62" fmla="*/ 220 w 1794"/>
                  <a:gd name="T63" fmla="*/ 1192 h 1217"/>
                  <a:gd name="T64" fmla="*/ 146 w 1794"/>
                  <a:gd name="T65" fmla="*/ 1157 h 1217"/>
                  <a:gd name="T66" fmla="*/ 1733 w 1794"/>
                  <a:gd name="T67" fmla="*/ 670 h 1217"/>
                  <a:gd name="T68" fmla="*/ 1579 w 1794"/>
                  <a:gd name="T69" fmla="*/ 730 h 1217"/>
                  <a:gd name="T70" fmla="*/ 1520 w 1794"/>
                  <a:gd name="T71" fmla="*/ 753 h 1217"/>
                  <a:gd name="T72" fmla="*/ 1453 w 1794"/>
                  <a:gd name="T73" fmla="*/ 698 h 1217"/>
                  <a:gd name="T74" fmla="*/ 1490 w 1794"/>
                  <a:gd name="T75" fmla="*/ 667 h 1217"/>
                  <a:gd name="T76" fmla="*/ 1417 w 1794"/>
                  <a:gd name="T77" fmla="*/ 649 h 1217"/>
                  <a:gd name="T78" fmla="*/ 1367 w 1794"/>
                  <a:gd name="T79" fmla="*/ 623 h 1217"/>
                  <a:gd name="T80" fmla="*/ 1293 w 1794"/>
                  <a:gd name="T81" fmla="*/ 603 h 1217"/>
                  <a:gd name="T82" fmla="*/ 801 w 1794"/>
                  <a:gd name="T83" fmla="*/ 624 h 1217"/>
                  <a:gd name="T84" fmla="*/ 787 w 1794"/>
                  <a:gd name="T85" fmla="*/ 665 h 1217"/>
                  <a:gd name="T86" fmla="*/ 790 w 1794"/>
                  <a:gd name="T87" fmla="*/ 826 h 1217"/>
                  <a:gd name="T88" fmla="*/ 849 w 1794"/>
                  <a:gd name="T89" fmla="*/ 913 h 1217"/>
                  <a:gd name="T90" fmla="*/ 966 w 1794"/>
                  <a:gd name="T91" fmla="*/ 960 h 1217"/>
                  <a:gd name="T92" fmla="*/ 1126 w 1794"/>
                  <a:gd name="T93" fmla="*/ 1000 h 1217"/>
                  <a:gd name="T94" fmla="*/ 1219 w 1794"/>
                  <a:gd name="T95" fmla="*/ 1061 h 1217"/>
                  <a:gd name="T96" fmla="*/ 1268 w 1794"/>
                  <a:gd name="T97" fmla="*/ 1033 h 1217"/>
                  <a:gd name="T98" fmla="*/ 1333 w 1794"/>
                  <a:gd name="T99" fmla="*/ 1006 h 1217"/>
                  <a:gd name="T100" fmla="*/ 1394 w 1794"/>
                  <a:gd name="T101" fmla="*/ 1012 h 1217"/>
                  <a:gd name="T102" fmla="*/ 1465 w 1794"/>
                  <a:gd name="T103" fmla="*/ 1006 h 1217"/>
                  <a:gd name="T104" fmla="*/ 1526 w 1794"/>
                  <a:gd name="T105" fmla="*/ 1078 h 1217"/>
                  <a:gd name="T106" fmla="*/ 1535 w 1794"/>
                  <a:gd name="T107" fmla="*/ 988 h 1217"/>
                  <a:gd name="T108" fmla="*/ 1616 w 1794"/>
                  <a:gd name="T109" fmla="*/ 899 h 1217"/>
                  <a:gd name="T110" fmla="*/ 1625 w 1794"/>
                  <a:gd name="T111" fmla="*/ 857 h 1217"/>
                  <a:gd name="T112" fmla="*/ 1632 w 1794"/>
                  <a:gd name="T113" fmla="*/ 851 h 1217"/>
                  <a:gd name="T114" fmla="*/ 1675 w 1794"/>
                  <a:gd name="T115" fmla="*/ 787 h 1217"/>
                  <a:gd name="T116" fmla="*/ 1722 w 1794"/>
                  <a:gd name="T117" fmla="*/ 751 h 1217"/>
                  <a:gd name="T118" fmla="*/ 1794 w 1794"/>
                  <a:gd name="T119" fmla="*/ 69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94" h="1217">
                    <a:moveTo>
                      <a:pt x="674" y="446"/>
                    </a:moveTo>
                    <a:cubicBezTo>
                      <a:pt x="676" y="439"/>
                      <a:pt x="677" y="435"/>
                      <a:pt x="657" y="427"/>
                    </a:cubicBezTo>
                    <a:cubicBezTo>
                      <a:pt x="637" y="419"/>
                      <a:pt x="639" y="414"/>
                      <a:pt x="626" y="390"/>
                    </a:cubicBezTo>
                    <a:cubicBezTo>
                      <a:pt x="612" y="366"/>
                      <a:pt x="588" y="356"/>
                      <a:pt x="588" y="347"/>
                    </a:cubicBezTo>
                    <a:cubicBezTo>
                      <a:pt x="588" y="338"/>
                      <a:pt x="564" y="339"/>
                      <a:pt x="564" y="346"/>
                    </a:cubicBezTo>
                    <a:cubicBezTo>
                      <a:pt x="564" y="353"/>
                      <a:pt x="553" y="355"/>
                      <a:pt x="547" y="358"/>
                    </a:cubicBezTo>
                    <a:cubicBezTo>
                      <a:pt x="542" y="362"/>
                      <a:pt x="539" y="356"/>
                      <a:pt x="534" y="349"/>
                    </a:cubicBezTo>
                    <a:cubicBezTo>
                      <a:pt x="529" y="343"/>
                      <a:pt x="516" y="336"/>
                      <a:pt x="516" y="332"/>
                    </a:cubicBezTo>
                    <a:cubicBezTo>
                      <a:pt x="516" y="328"/>
                      <a:pt x="513" y="319"/>
                      <a:pt x="504" y="323"/>
                    </a:cubicBezTo>
                    <a:cubicBezTo>
                      <a:pt x="495" y="327"/>
                      <a:pt x="491" y="323"/>
                      <a:pt x="488" y="326"/>
                    </a:cubicBezTo>
                    <a:cubicBezTo>
                      <a:pt x="485" y="329"/>
                      <a:pt x="479" y="324"/>
                      <a:pt x="479" y="324"/>
                    </a:cubicBezTo>
                    <a:cubicBezTo>
                      <a:pt x="479" y="54"/>
                      <a:pt x="479" y="54"/>
                      <a:pt x="479" y="54"/>
                    </a:cubicBezTo>
                    <a:cubicBezTo>
                      <a:pt x="475" y="53"/>
                      <a:pt x="473" y="53"/>
                      <a:pt x="470" y="52"/>
                    </a:cubicBezTo>
                    <a:cubicBezTo>
                      <a:pt x="459" y="48"/>
                      <a:pt x="442" y="40"/>
                      <a:pt x="433" y="42"/>
                    </a:cubicBezTo>
                    <a:cubicBezTo>
                      <a:pt x="424" y="44"/>
                      <a:pt x="406" y="46"/>
                      <a:pt x="400" y="43"/>
                    </a:cubicBezTo>
                    <a:cubicBezTo>
                      <a:pt x="394" y="40"/>
                      <a:pt x="385" y="37"/>
                      <a:pt x="372" y="39"/>
                    </a:cubicBezTo>
                    <a:cubicBezTo>
                      <a:pt x="359" y="41"/>
                      <a:pt x="351" y="32"/>
                      <a:pt x="335" y="28"/>
                    </a:cubicBezTo>
                    <a:cubicBezTo>
                      <a:pt x="318" y="24"/>
                      <a:pt x="295" y="29"/>
                      <a:pt x="290" y="31"/>
                    </a:cubicBezTo>
                    <a:cubicBezTo>
                      <a:pt x="284" y="33"/>
                      <a:pt x="285" y="25"/>
                      <a:pt x="278" y="26"/>
                    </a:cubicBezTo>
                    <a:cubicBezTo>
                      <a:pt x="271" y="27"/>
                      <a:pt x="277" y="23"/>
                      <a:pt x="273" y="17"/>
                    </a:cubicBezTo>
                    <a:cubicBezTo>
                      <a:pt x="269" y="11"/>
                      <a:pt x="249" y="17"/>
                      <a:pt x="242" y="18"/>
                    </a:cubicBezTo>
                    <a:cubicBezTo>
                      <a:pt x="235" y="18"/>
                      <a:pt x="233" y="14"/>
                      <a:pt x="234" y="11"/>
                    </a:cubicBezTo>
                    <a:cubicBezTo>
                      <a:pt x="234" y="7"/>
                      <a:pt x="228" y="8"/>
                      <a:pt x="225" y="13"/>
                    </a:cubicBezTo>
                    <a:cubicBezTo>
                      <a:pt x="222" y="18"/>
                      <a:pt x="214" y="18"/>
                      <a:pt x="211" y="15"/>
                    </a:cubicBezTo>
                    <a:cubicBezTo>
                      <a:pt x="208" y="12"/>
                      <a:pt x="218" y="11"/>
                      <a:pt x="218" y="7"/>
                    </a:cubicBezTo>
                    <a:cubicBezTo>
                      <a:pt x="219" y="4"/>
                      <a:pt x="208" y="2"/>
                      <a:pt x="204" y="1"/>
                    </a:cubicBezTo>
                    <a:cubicBezTo>
                      <a:pt x="200" y="0"/>
                      <a:pt x="194" y="5"/>
                      <a:pt x="186" y="12"/>
                    </a:cubicBezTo>
                    <a:cubicBezTo>
                      <a:pt x="177" y="20"/>
                      <a:pt x="165" y="19"/>
                      <a:pt x="158" y="18"/>
                    </a:cubicBezTo>
                    <a:cubicBezTo>
                      <a:pt x="150" y="17"/>
                      <a:pt x="141" y="19"/>
                      <a:pt x="141" y="23"/>
                    </a:cubicBezTo>
                    <a:cubicBezTo>
                      <a:pt x="142" y="27"/>
                      <a:pt x="151" y="27"/>
                      <a:pt x="145" y="32"/>
                    </a:cubicBezTo>
                    <a:cubicBezTo>
                      <a:pt x="140" y="38"/>
                      <a:pt x="138" y="25"/>
                      <a:pt x="132" y="31"/>
                    </a:cubicBezTo>
                    <a:cubicBezTo>
                      <a:pt x="127" y="37"/>
                      <a:pt x="111" y="36"/>
                      <a:pt x="107" y="36"/>
                    </a:cubicBezTo>
                    <a:cubicBezTo>
                      <a:pt x="103" y="35"/>
                      <a:pt x="90" y="49"/>
                      <a:pt x="86" y="53"/>
                    </a:cubicBezTo>
                    <a:cubicBezTo>
                      <a:pt x="82" y="57"/>
                      <a:pt x="89" y="60"/>
                      <a:pt x="79" y="72"/>
                    </a:cubicBezTo>
                    <a:cubicBezTo>
                      <a:pt x="68" y="83"/>
                      <a:pt x="40" y="81"/>
                      <a:pt x="34" y="81"/>
                    </a:cubicBezTo>
                    <a:cubicBezTo>
                      <a:pt x="28" y="81"/>
                      <a:pt x="32" y="87"/>
                      <a:pt x="29" y="92"/>
                    </a:cubicBezTo>
                    <a:cubicBezTo>
                      <a:pt x="26" y="96"/>
                      <a:pt x="33" y="100"/>
                      <a:pt x="49" y="104"/>
                    </a:cubicBezTo>
                    <a:cubicBezTo>
                      <a:pt x="65" y="108"/>
                      <a:pt x="76" y="129"/>
                      <a:pt x="78" y="135"/>
                    </a:cubicBezTo>
                    <a:cubicBezTo>
                      <a:pt x="80" y="140"/>
                      <a:pt x="100" y="134"/>
                      <a:pt x="107" y="135"/>
                    </a:cubicBezTo>
                    <a:cubicBezTo>
                      <a:pt x="115" y="137"/>
                      <a:pt x="107" y="147"/>
                      <a:pt x="113" y="151"/>
                    </a:cubicBezTo>
                    <a:cubicBezTo>
                      <a:pt x="120" y="154"/>
                      <a:pt x="130" y="149"/>
                      <a:pt x="132" y="154"/>
                    </a:cubicBezTo>
                    <a:cubicBezTo>
                      <a:pt x="134" y="160"/>
                      <a:pt x="119" y="154"/>
                      <a:pt x="111" y="160"/>
                    </a:cubicBezTo>
                    <a:cubicBezTo>
                      <a:pt x="103" y="166"/>
                      <a:pt x="99" y="169"/>
                      <a:pt x="96" y="165"/>
                    </a:cubicBezTo>
                    <a:cubicBezTo>
                      <a:pt x="93" y="160"/>
                      <a:pt x="80" y="163"/>
                      <a:pt x="73" y="164"/>
                    </a:cubicBezTo>
                    <a:cubicBezTo>
                      <a:pt x="67" y="165"/>
                      <a:pt x="73" y="156"/>
                      <a:pt x="73" y="152"/>
                    </a:cubicBezTo>
                    <a:cubicBezTo>
                      <a:pt x="74" y="148"/>
                      <a:pt x="64" y="145"/>
                      <a:pt x="52" y="153"/>
                    </a:cubicBezTo>
                    <a:cubicBezTo>
                      <a:pt x="39" y="160"/>
                      <a:pt x="43" y="157"/>
                      <a:pt x="42" y="163"/>
                    </a:cubicBezTo>
                    <a:cubicBezTo>
                      <a:pt x="40" y="169"/>
                      <a:pt x="35" y="160"/>
                      <a:pt x="26" y="165"/>
                    </a:cubicBezTo>
                    <a:cubicBezTo>
                      <a:pt x="18" y="170"/>
                      <a:pt x="5" y="173"/>
                      <a:pt x="3" y="178"/>
                    </a:cubicBezTo>
                    <a:cubicBezTo>
                      <a:pt x="0" y="183"/>
                      <a:pt x="20" y="187"/>
                      <a:pt x="28" y="189"/>
                    </a:cubicBezTo>
                    <a:cubicBezTo>
                      <a:pt x="36" y="190"/>
                      <a:pt x="19" y="195"/>
                      <a:pt x="25" y="197"/>
                    </a:cubicBezTo>
                    <a:cubicBezTo>
                      <a:pt x="31" y="199"/>
                      <a:pt x="28" y="205"/>
                      <a:pt x="38" y="210"/>
                    </a:cubicBezTo>
                    <a:cubicBezTo>
                      <a:pt x="48" y="215"/>
                      <a:pt x="70" y="210"/>
                      <a:pt x="76" y="210"/>
                    </a:cubicBezTo>
                    <a:cubicBezTo>
                      <a:pt x="82" y="210"/>
                      <a:pt x="87" y="217"/>
                      <a:pt x="92" y="212"/>
                    </a:cubicBezTo>
                    <a:cubicBezTo>
                      <a:pt x="97" y="207"/>
                      <a:pt x="114" y="193"/>
                      <a:pt x="123" y="201"/>
                    </a:cubicBezTo>
                    <a:cubicBezTo>
                      <a:pt x="132" y="209"/>
                      <a:pt x="113" y="208"/>
                      <a:pt x="118" y="213"/>
                    </a:cubicBezTo>
                    <a:cubicBezTo>
                      <a:pt x="123" y="218"/>
                      <a:pt x="129" y="230"/>
                      <a:pt x="120" y="237"/>
                    </a:cubicBezTo>
                    <a:cubicBezTo>
                      <a:pt x="111" y="243"/>
                      <a:pt x="103" y="239"/>
                      <a:pt x="98" y="238"/>
                    </a:cubicBezTo>
                    <a:cubicBezTo>
                      <a:pt x="94" y="238"/>
                      <a:pt x="97" y="247"/>
                      <a:pt x="89" y="253"/>
                    </a:cubicBezTo>
                    <a:cubicBezTo>
                      <a:pt x="82" y="259"/>
                      <a:pt x="76" y="246"/>
                      <a:pt x="67" y="246"/>
                    </a:cubicBezTo>
                    <a:cubicBezTo>
                      <a:pt x="57" y="246"/>
                      <a:pt x="59" y="259"/>
                      <a:pt x="60" y="264"/>
                    </a:cubicBezTo>
                    <a:cubicBezTo>
                      <a:pt x="60" y="270"/>
                      <a:pt x="46" y="263"/>
                      <a:pt x="42" y="277"/>
                    </a:cubicBezTo>
                    <a:cubicBezTo>
                      <a:pt x="39" y="291"/>
                      <a:pt x="24" y="279"/>
                      <a:pt x="34" y="293"/>
                    </a:cubicBezTo>
                    <a:cubicBezTo>
                      <a:pt x="43" y="307"/>
                      <a:pt x="42" y="298"/>
                      <a:pt x="50" y="304"/>
                    </a:cubicBezTo>
                    <a:cubicBezTo>
                      <a:pt x="57" y="309"/>
                      <a:pt x="41" y="319"/>
                      <a:pt x="49" y="320"/>
                    </a:cubicBezTo>
                    <a:cubicBezTo>
                      <a:pt x="57" y="322"/>
                      <a:pt x="65" y="336"/>
                      <a:pt x="71" y="341"/>
                    </a:cubicBezTo>
                    <a:cubicBezTo>
                      <a:pt x="76" y="346"/>
                      <a:pt x="83" y="338"/>
                      <a:pt x="91" y="338"/>
                    </a:cubicBezTo>
                    <a:cubicBezTo>
                      <a:pt x="100" y="338"/>
                      <a:pt x="96" y="326"/>
                      <a:pt x="100" y="330"/>
                    </a:cubicBezTo>
                    <a:cubicBezTo>
                      <a:pt x="105" y="335"/>
                      <a:pt x="112" y="347"/>
                      <a:pt x="107" y="350"/>
                    </a:cubicBezTo>
                    <a:cubicBezTo>
                      <a:pt x="103" y="354"/>
                      <a:pt x="107" y="363"/>
                      <a:pt x="106" y="368"/>
                    </a:cubicBezTo>
                    <a:cubicBezTo>
                      <a:pt x="105" y="373"/>
                      <a:pt x="124" y="371"/>
                      <a:pt x="125" y="366"/>
                    </a:cubicBezTo>
                    <a:cubicBezTo>
                      <a:pt x="126" y="360"/>
                      <a:pt x="141" y="359"/>
                      <a:pt x="149" y="368"/>
                    </a:cubicBezTo>
                    <a:cubicBezTo>
                      <a:pt x="158" y="377"/>
                      <a:pt x="160" y="378"/>
                      <a:pt x="160" y="371"/>
                    </a:cubicBezTo>
                    <a:cubicBezTo>
                      <a:pt x="160" y="364"/>
                      <a:pt x="167" y="356"/>
                      <a:pt x="168" y="362"/>
                    </a:cubicBezTo>
                    <a:cubicBezTo>
                      <a:pt x="168" y="368"/>
                      <a:pt x="175" y="370"/>
                      <a:pt x="187" y="364"/>
                    </a:cubicBezTo>
                    <a:cubicBezTo>
                      <a:pt x="199" y="359"/>
                      <a:pt x="194" y="365"/>
                      <a:pt x="187" y="372"/>
                    </a:cubicBezTo>
                    <a:cubicBezTo>
                      <a:pt x="179" y="383"/>
                      <a:pt x="187" y="399"/>
                      <a:pt x="181" y="401"/>
                    </a:cubicBezTo>
                    <a:cubicBezTo>
                      <a:pt x="175" y="402"/>
                      <a:pt x="170" y="418"/>
                      <a:pt x="159" y="419"/>
                    </a:cubicBezTo>
                    <a:cubicBezTo>
                      <a:pt x="149" y="420"/>
                      <a:pt x="132" y="440"/>
                      <a:pt x="130" y="443"/>
                    </a:cubicBezTo>
                    <a:cubicBezTo>
                      <a:pt x="127" y="446"/>
                      <a:pt x="106" y="436"/>
                      <a:pt x="102" y="445"/>
                    </a:cubicBezTo>
                    <a:cubicBezTo>
                      <a:pt x="99" y="454"/>
                      <a:pt x="86" y="461"/>
                      <a:pt x="89" y="465"/>
                    </a:cubicBezTo>
                    <a:cubicBezTo>
                      <a:pt x="92" y="467"/>
                      <a:pt x="110" y="458"/>
                      <a:pt x="111" y="453"/>
                    </a:cubicBezTo>
                    <a:cubicBezTo>
                      <a:pt x="111" y="449"/>
                      <a:pt x="114" y="449"/>
                      <a:pt x="117" y="453"/>
                    </a:cubicBezTo>
                    <a:cubicBezTo>
                      <a:pt x="120" y="456"/>
                      <a:pt x="128" y="451"/>
                      <a:pt x="131" y="448"/>
                    </a:cubicBezTo>
                    <a:cubicBezTo>
                      <a:pt x="135" y="445"/>
                      <a:pt x="141" y="446"/>
                      <a:pt x="144" y="447"/>
                    </a:cubicBezTo>
                    <a:cubicBezTo>
                      <a:pt x="148" y="447"/>
                      <a:pt x="149" y="442"/>
                      <a:pt x="160" y="440"/>
                    </a:cubicBezTo>
                    <a:cubicBezTo>
                      <a:pt x="170" y="438"/>
                      <a:pt x="168" y="435"/>
                      <a:pt x="170" y="430"/>
                    </a:cubicBezTo>
                    <a:cubicBezTo>
                      <a:pt x="173" y="424"/>
                      <a:pt x="198" y="413"/>
                      <a:pt x="203" y="411"/>
                    </a:cubicBezTo>
                    <a:cubicBezTo>
                      <a:pt x="207" y="410"/>
                      <a:pt x="204" y="402"/>
                      <a:pt x="210" y="402"/>
                    </a:cubicBezTo>
                    <a:cubicBezTo>
                      <a:pt x="215" y="402"/>
                      <a:pt x="222" y="395"/>
                      <a:pt x="229" y="390"/>
                    </a:cubicBezTo>
                    <a:cubicBezTo>
                      <a:pt x="236" y="384"/>
                      <a:pt x="237" y="387"/>
                      <a:pt x="242" y="385"/>
                    </a:cubicBezTo>
                    <a:cubicBezTo>
                      <a:pt x="247" y="383"/>
                      <a:pt x="244" y="373"/>
                      <a:pt x="249" y="372"/>
                    </a:cubicBezTo>
                    <a:cubicBezTo>
                      <a:pt x="254" y="371"/>
                      <a:pt x="258" y="367"/>
                      <a:pt x="258" y="363"/>
                    </a:cubicBezTo>
                    <a:cubicBezTo>
                      <a:pt x="258" y="359"/>
                      <a:pt x="245" y="359"/>
                      <a:pt x="244" y="356"/>
                    </a:cubicBezTo>
                    <a:cubicBezTo>
                      <a:pt x="242" y="353"/>
                      <a:pt x="254" y="343"/>
                      <a:pt x="258" y="343"/>
                    </a:cubicBezTo>
                    <a:cubicBezTo>
                      <a:pt x="262" y="344"/>
                      <a:pt x="269" y="339"/>
                      <a:pt x="270" y="333"/>
                    </a:cubicBezTo>
                    <a:cubicBezTo>
                      <a:pt x="270" y="327"/>
                      <a:pt x="276" y="325"/>
                      <a:pt x="282" y="320"/>
                    </a:cubicBezTo>
                    <a:cubicBezTo>
                      <a:pt x="287" y="314"/>
                      <a:pt x="285" y="310"/>
                      <a:pt x="291" y="309"/>
                    </a:cubicBezTo>
                    <a:cubicBezTo>
                      <a:pt x="296" y="309"/>
                      <a:pt x="300" y="302"/>
                      <a:pt x="306" y="299"/>
                    </a:cubicBezTo>
                    <a:cubicBezTo>
                      <a:pt x="311" y="296"/>
                      <a:pt x="306" y="303"/>
                      <a:pt x="316" y="303"/>
                    </a:cubicBezTo>
                    <a:cubicBezTo>
                      <a:pt x="327" y="304"/>
                      <a:pt x="325" y="313"/>
                      <a:pt x="317" y="310"/>
                    </a:cubicBezTo>
                    <a:cubicBezTo>
                      <a:pt x="309" y="306"/>
                      <a:pt x="305" y="307"/>
                      <a:pt x="298" y="313"/>
                    </a:cubicBezTo>
                    <a:cubicBezTo>
                      <a:pt x="291" y="320"/>
                      <a:pt x="297" y="322"/>
                      <a:pt x="291" y="329"/>
                    </a:cubicBezTo>
                    <a:cubicBezTo>
                      <a:pt x="286" y="337"/>
                      <a:pt x="285" y="341"/>
                      <a:pt x="292" y="342"/>
                    </a:cubicBezTo>
                    <a:cubicBezTo>
                      <a:pt x="300" y="343"/>
                      <a:pt x="293" y="348"/>
                      <a:pt x="286" y="350"/>
                    </a:cubicBezTo>
                    <a:cubicBezTo>
                      <a:pt x="280" y="352"/>
                      <a:pt x="284" y="356"/>
                      <a:pt x="293" y="356"/>
                    </a:cubicBezTo>
                    <a:cubicBezTo>
                      <a:pt x="302" y="356"/>
                      <a:pt x="316" y="343"/>
                      <a:pt x="328" y="337"/>
                    </a:cubicBezTo>
                    <a:cubicBezTo>
                      <a:pt x="341" y="330"/>
                      <a:pt x="350" y="337"/>
                      <a:pt x="353" y="336"/>
                    </a:cubicBezTo>
                    <a:cubicBezTo>
                      <a:pt x="357" y="334"/>
                      <a:pt x="350" y="329"/>
                      <a:pt x="354" y="327"/>
                    </a:cubicBezTo>
                    <a:cubicBezTo>
                      <a:pt x="358" y="325"/>
                      <a:pt x="349" y="323"/>
                      <a:pt x="346" y="316"/>
                    </a:cubicBezTo>
                    <a:cubicBezTo>
                      <a:pt x="343" y="309"/>
                      <a:pt x="350" y="313"/>
                      <a:pt x="352" y="307"/>
                    </a:cubicBezTo>
                    <a:cubicBezTo>
                      <a:pt x="353" y="302"/>
                      <a:pt x="358" y="304"/>
                      <a:pt x="362" y="307"/>
                    </a:cubicBezTo>
                    <a:cubicBezTo>
                      <a:pt x="366" y="309"/>
                      <a:pt x="371" y="304"/>
                      <a:pt x="375" y="311"/>
                    </a:cubicBezTo>
                    <a:cubicBezTo>
                      <a:pt x="378" y="319"/>
                      <a:pt x="382" y="309"/>
                      <a:pt x="388" y="314"/>
                    </a:cubicBezTo>
                    <a:cubicBezTo>
                      <a:pt x="395" y="320"/>
                      <a:pt x="387" y="319"/>
                      <a:pt x="380" y="320"/>
                    </a:cubicBezTo>
                    <a:cubicBezTo>
                      <a:pt x="374" y="322"/>
                      <a:pt x="377" y="331"/>
                      <a:pt x="382" y="327"/>
                    </a:cubicBezTo>
                    <a:cubicBezTo>
                      <a:pt x="388" y="322"/>
                      <a:pt x="392" y="320"/>
                      <a:pt x="397" y="324"/>
                    </a:cubicBezTo>
                    <a:cubicBezTo>
                      <a:pt x="401" y="328"/>
                      <a:pt x="403" y="326"/>
                      <a:pt x="407" y="322"/>
                    </a:cubicBezTo>
                    <a:cubicBezTo>
                      <a:pt x="411" y="318"/>
                      <a:pt x="411" y="323"/>
                      <a:pt x="411" y="326"/>
                    </a:cubicBezTo>
                    <a:cubicBezTo>
                      <a:pt x="411" y="329"/>
                      <a:pt x="419" y="330"/>
                      <a:pt x="431" y="332"/>
                    </a:cubicBezTo>
                    <a:cubicBezTo>
                      <a:pt x="443" y="334"/>
                      <a:pt x="464" y="331"/>
                      <a:pt x="469" y="331"/>
                    </a:cubicBezTo>
                    <a:cubicBezTo>
                      <a:pt x="475" y="330"/>
                      <a:pt x="473" y="339"/>
                      <a:pt x="485" y="341"/>
                    </a:cubicBezTo>
                    <a:cubicBezTo>
                      <a:pt x="497" y="344"/>
                      <a:pt x="500" y="329"/>
                      <a:pt x="506" y="334"/>
                    </a:cubicBezTo>
                    <a:cubicBezTo>
                      <a:pt x="513" y="340"/>
                      <a:pt x="506" y="341"/>
                      <a:pt x="503" y="345"/>
                    </a:cubicBezTo>
                    <a:cubicBezTo>
                      <a:pt x="499" y="349"/>
                      <a:pt x="507" y="350"/>
                      <a:pt x="511" y="352"/>
                    </a:cubicBezTo>
                    <a:cubicBezTo>
                      <a:pt x="516" y="354"/>
                      <a:pt x="527" y="357"/>
                      <a:pt x="532" y="362"/>
                    </a:cubicBezTo>
                    <a:cubicBezTo>
                      <a:pt x="537" y="367"/>
                      <a:pt x="540" y="372"/>
                      <a:pt x="553" y="379"/>
                    </a:cubicBezTo>
                    <a:cubicBezTo>
                      <a:pt x="565" y="385"/>
                      <a:pt x="553" y="363"/>
                      <a:pt x="563" y="370"/>
                    </a:cubicBezTo>
                    <a:cubicBezTo>
                      <a:pt x="573" y="377"/>
                      <a:pt x="569" y="370"/>
                      <a:pt x="577" y="377"/>
                    </a:cubicBezTo>
                    <a:cubicBezTo>
                      <a:pt x="585" y="384"/>
                      <a:pt x="582" y="374"/>
                      <a:pt x="579" y="363"/>
                    </a:cubicBezTo>
                    <a:cubicBezTo>
                      <a:pt x="575" y="351"/>
                      <a:pt x="582" y="359"/>
                      <a:pt x="586" y="364"/>
                    </a:cubicBezTo>
                    <a:cubicBezTo>
                      <a:pt x="589" y="370"/>
                      <a:pt x="589" y="380"/>
                      <a:pt x="587" y="387"/>
                    </a:cubicBezTo>
                    <a:cubicBezTo>
                      <a:pt x="585" y="394"/>
                      <a:pt x="573" y="388"/>
                      <a:pt x="574" y="384"/>
                    </a:cubicBezTo>
                    <a:cubicBezTo>
                      <a:pt x="575" y="381"/>
                      <a:pt x="562" y="382"/>
                      <a:pt x="562" y="388"/>
                    </a:cubicBezTo>
                    <a:cubicBezTo>
                      <a:pt x="562" y="393"/>
                      <a:pt x="570" y="404"/>
                      <a:pt x="576" y="405"/>
                    </a:cubicBezTo>
                    <a:cubicBezTo>
                      <a:pt x="583" y="406"/>
                      <a:pt x="578" y="416"/>
                      <a:pt x="582" y="417"/>
                    </a:cubicBezTo>
                    <a:cubicBezTo>
                      <a:pt x="587" y="419"/>
                      <a:pt x="587" y="429"/>
                      <a:pt x="590" y="427"/>
                    </a:cubicBezTo>
                    <a:cubicBezTo>
                      <a:pt x="593" y="426"/>
                      <a:pt x="592" y="413"/>
                      <a:pt x="589" y="408"/>
                    </a:cubicBezTo>
                    <a:cubicBezTo>
                      <a:pt x="585" y="402"/>
                      <a:pt x="587" y="395"/>
                      <a:pt x="591" y="396"/>
                    </a:cubicBezTo>
                    <a:cubicBezTo>
                      <a:pt x="596" y="398"/>
                      <a:pt x="591" y="406"/>
                      <a:pt x="594" y="409"/>
                    </a:cubicBezTo>
                    <a:cubicBezTo>
                      <a:pt x="596" y="411"/>
                      <a:pt x="599" y="406"/>
                      <a:pt x="604" y="403"/>
                    </a:cubicBezTo>
                    <a:cubicBezTo>
                      <a:pt x="610" y="400"/>
                      <a:pt x="602" y="391"/>
                      <a:pt x="604" y="386"/>
                    </a:cubicBezTo>
                    <a:cubicBezTo>
                      <a:pt x="606" y="381"/>
                      <a:pt x="612" y="390"/>
                      <a:pt x="614" y="398"/>
                    </a:cubicBezTo>
                    <a:cubicBezTo>
                      <a:pt x="617" y="406"/>
                      <a:pt x="608" y="406"/>
                      <a:pt x="608" y="410"/>
                    </a:cubicBezTo>
                    <a:cubicBezTo>
                      <a:pt x="608" y="415"/>
                      <a:pt x="601" y="413"/>
                      <a:pt x="599" y="415"/>
                    </a:cubicBezTo>
                    <a:cubicBezTo>
                      <a:pt x="596" y="417"/>
                      <a:pt x="598" y="433"/>
                      <a:pt x="601" y="433"/>
                    </a:cubicBezTo>
                    <a:cubicBezTo>
                      <a:pt x="604" y="434"/>
                      <a:pt x="606" y="420"/>
                      <a:pt x="608" y="427"/>
                    </a:cubicBezTo>
                    <a:cubicBezTo>
                      <a:pt x="610" y="434"/>
                      <a:pt x="617" y="419"/>
                      <a:pt x="619" y="425"/>
                    </a:cubicBezTo>
                    <a:cubicBezTo>
                      <a:pt x="621" y="431"/>
                      <a:pt x="630" y="438"/>
                      <a:pt x="634" y="436"/>
                    </a:cubicBezTo>
                    <a:cubicBezTo>
                      <a:pt x="637" y="435"/>
                      <a:pt x="632" y="428"/>
                      <a:pt x="627" y="428"/>
                    </a:cubicBezTo>
                    <a:cubicBezTo>
                      <a:pt x="621" y="427"/>
                      <a:pt x="622" y="419"/>
                      <a:pt x="627" y="418"/>
                    </a:cubicBezTo>
                    <a:cubicBezTo>
                      <a:pt x="632" y="418"/>
                      <a:pt x="641" y="431"/>
                      <a:pt x="641" y="436"/>
                    </a:cubicBezTo>
                    <a:cubicBezTo>
                      <a:pt x="641" y="440"/>
                      <a:pt x="636" y="440"/>
                      <a:pt x="632" y="445"/>
                    </a:cubicBezTo>
                    <a:cubicBezTo>
                      <a:pt x="628" y="449"/>
                      <a:pt x="622" y="437"/>
                      <a:pt x="617" y="437"/>
                    </a:cubicBezTo>
                    <a:cubicBezTo>
                      <a:pt x="612" y="438"/>
                      <a:pt x="617" y="445"/>
                      <a:pt x="619" y="451"/>
                    </a:cubicBezTo>
                    <a:cubicBezTo>
                      <a:pt x="621" y="456"/>
                      <a:pt x="613" y="464"/>
                      <a:pt x="619" y="468"/>
                    </a:cubicBezTo>
                    <a:cubicBezTo>
                      <a:pt x="626" y="472"/>
                      <a:pt x="624" y="465"/>
                      <a:pt x="625" y="462"/>
                    </a:cubicBezTo>
                    <a:cubicBezTo>
                      <a:pt x="626" y="459"/>
                      <a:pt x="632" y="463"/>
                      <a:pt x="635" y="466"/>
                    </a:cubicBezTo>
                    <a:cubicBezTo>
                      <a:pt x="638" y="468"/>
                      <a:pt x="639" y="460"/>
                      <a:pt x="639" y="456"/>
                    </a:cubicBezTo>
                    <a:cubicBezTo>
                      <a:pt x="639" y="453"/>
                      <a:pt x="645" y="454"/>
                      <a:pt x="648" y="459"/>
                    </a:cubicBezTo>
                    <a:cubicBezTo>
                      <a:pt x="651" y="464"/>
                      <a:pt x="652" y="454"/>
                      <a:pt x="656" y="455"/>
                    </a:cubicBezTo>
                    <a:cubicBezTo>
                      <a:pt x="661" y="456"/>
                      <a:pt x="658" y="463"/>
                      <a:pt x="658" y="467"/>
                    </a:cubicBezTo>
                    <a:cubicBezTo>
                      <a:pt x="658" y="472"/>
                      <a:pt x="666" y="464"/>
                      <a:pt x="665" y="469"/>
                    </a:cubicBezTo>
                    <a:cubicBezTo>
                      <a:pt x="665" y="469"/>
                      <a:pt x="665" y="470"/>
                      <a:pt x="665" y="471"/>
                    </a:cubicBezTo>
                    <a:cubicBezTo>
                      <a:pt x="670" y="467"/>
                      <a:pt x="674" y="464"/>
                      <a:pt x="677" y="462"/>
                    </a:cubicBezTo>
                    <a:cubicBezTo>
                      <a:pt x="686" y="456"/>
                      <a:pt x="671" y="453"/>
                      <a:pt x="674" y="446"/>
                    </a:cubicBezTo>
                    <a:close/>
                    <a:moveTo>
                      <a:pt x="14" y="501"/>
                    </a:moveTo>
                    <a:cubicBezTo>
                      <a:pt x="23" y="498"/>
                      <a:pt x="27" y="493"/>
                      <a:pt x="23" y="488"/>
                    </a:cubicBezTo>
                    <a:cubicBezTo>
                      <a:pt x="19" y="483"/>
                      <a:pt x="6" y="504"/>
                      <a:pt x="14" y="501"/>
                    </a:cubicBezTo>
                    <a:close/>
                    <a:moveTo>
                      <a:pt x="80" y="466"/>
                    </a:moveTo>
                    <a:cubicBezTo>
                      <a:pt x="71" y="463"/>
                      <a:pt x="49" y="477"/>
                      <a:pt x="57" y="478"/>
                    </a:cubicBezTo>
                    <a:cubicBezTo>
                      <a:pt x="62" y="479"/>
                      <a:pt x="64" y="473"/>
                      <a:pt x="71" y="473"/>
                    </a:cubicBezTo>
                    <a:cubicBezTo>
                      <a:pt x="77" y="473"/>
                      <a:pt x="89" y="469"/>
                      <a:pt x="80" y="466"/>
                    </a:cubicBezTo>
                    <a:close/>
                    <a:moveTo>
                      <a:pt x="278" y="374"/>
                    </a:moveTo>
                    <a:cubicBezTo>
                      <a:pt x="279" y="370"/>
                      <a:pt x="273" y="370"/>
                      <a:pt x="265" y="379"/>
                    </a:cubicBezTo>
                    <a:cubicBezTo>
                      <a:pt x="257" y="388"/>
                      <a:pt x="250" y="393"/>
                      <a:pt x="249" y="397"/>
                    </a:cubicBezTo>
                    <a:cubicBezTo>
                      <a:pt x="248" y="402"/>
                      <a:pt x="239" y="397"/>
                      <a:pt x="236" y="402"/>
                    </a:cubicBezTo>
                    <a:cubicBezTo>
                      <a:pt x="233" y="408"/>
                      <a:pt x="238" y="420"/>
                      <a:pt x="244" y="416"/>
                    </a:cubicBezTo>
                    <a:cubicBezTo>
                      <a:pt x="249" y="412"/>
                      <a:pt x="249" y="416"/>
                      <a:pt x="253" y="416"/>
                    </a:cubicBezTo>
                    <a:cubicBezTo>
                      <a:pt x="256" y="416"/>
                      <a:pt x="273" y="405"/>
                      <a:pt x="276" y="399"/>
                    </a:cubicBezTo>
                    <a:cubicBezTo>
                      <a:pt x="280" y="394"/>
                      <a:pt x="270" y="392"/>
                      <a:pt x="269" y="389"/>
                    </a:cubicBezTo>
                    <a:cubicBezTo>
                      <a:pt x="269" y="385"/>
                      <a:pt x="278" y="385"/>
                      <a:pt x="282" y="383"/>
                    </a:cubicBezTo>
                    <a:cubicBezTo>
                      <a:pt x="286" y="381"/>
                      <a:pt x="278" y="379"/>
                      <a:pt x="278" y="374"/>
                    </a:cubicBezTo>
                    <a:close/>
                    <a:moveTo>
                      <a:pt x="29" y="328"/>
                    </a:moveTo>
                    <a:cubicBezTo>
                      <a:pt x="28" y="322"/>
                      <a:pt x="12" y="328"/>
                      <a:pt x="14" y="334"/>
                    </a:cubicBezTo>
                    <a:cubicBezTo>
                      <a:pt x="16" y="340"/>
                      <a:pt x="31" y="343"/>
                      <a:pt x="38" y="341"/>
                    </a:cubicBezTo>
                    <a:cubicBezTo>
                      <a:pt x="44" y="339"/>
                      <a:pt x="46" y="333"/>
                      <a:pt x="42" y="329"/>
                    </a:cubicBezTo>
                    <a:cubicBezTo>
                      <a:pt x="37" y="325"/>
                      <a:pt x="30" y="334"/>
                      <a:pt x="29" y="328"/>
                    </a:cubicBezTo>
                    <a:close/>
                    <a:moveTo>
                      <a:pt x="220" y="1192"/>
                    </a:moveTo>
                    <a:cubicBezTo>
                      <a:pt x="210" y="1193"/>
                      <a:pt x="215" y="1217"/>
                      <a:pt x="221" y="1213"/>
                    </a:cubicBezTo>
                    <a:cubicBezTo>
                      <a:pt x="224" y="1210"/>
                      <a:pt x="231" y="1210"/>
                      <a:pt x="233" y="1206"/>
                    </a:cubicBezTo>
                    <a:cubicBezTo>
                      <a:pt x="236" y="1201"/>
                      <a:pt x="230" y="1191"/>
                      <a:pt x="220" y="1192"/>
                    </a:cubicBezTo>
                    <a:close/>
                    <a:moveTo>
                      <a:pt x="207" y="1177"/>
                    </a:moveTo>
                    <a:cubicBezTo>
                      <a:pt x="201" y="1178"/>
                      <a:pt x="205" y="1188"/>
                      <a:pt x="209" y="1185"/>
                    </a:cubicBezTo>
                    <a:cubicBezTo>
                      <a:pt x="215" y="1181"/>
                      <a:pt x="213" y="1176"/>
                      <a:pt x="207" y="1177"/>
                    </a:cubicBezTo>
                    <a:close/>
                    <a:moveTo>
                      <a:pt x="146" y="1157"/>
                    </a:moveTo>
                    <a:cubicBezTo>
                      <a:pt x="151" y="1162"/>
                      <a:pt x="155" y="1161"/>
                      <a:pt x="156" y="1156"/>
                    </a:cubicBezTo>
                    <a:cubicBezTo>
                      <a:pt x="158" y="1151"/>
                      <a:pt x="140" y="1151"/>
                      <a:pt x="146" y="1157"/>
                    </a:cubicBezTo>
                    <a:close/>
                    <a:moveTo>
                      <a:pt x="174" y="1169"/>
                    </a:moveTo>
                    <a:cubicBezTo>
                      <a:pt x="177" y="1175"/>
                      <a:pt x="181" y="1176"/>
                      <a:pt x="184" y="1170"/>
                    </a:cubicBezTo>
                    <a:cubicBezTo>
                      <a:pt x="188" y="1165"/>
                      <a:pt x="169" y="1162"/>
                      <a:pt x="174" y="1169"/>
                    </a:cubicBezTo>
                    <a:close/>
                    <a:moveTo>
                      <a:pt x="1779" y="645"/>
                    </a:moveTo>
                    <a:cubicBezTo>
                      <a:pt x="1778" y="640"/>
                      <a:pt x="1762" y="644"/>
                      <a:pt x="1755" y="638"/>
                    </a:cubicBezTo>
                    <a:cubicBezTo>
                      <a:pt x="1748" y="633"/>
                      <a:pt x="1735" y="659"/>
                      <a:pt x="1733" y="670"/>
                    </a:cubicBezTo>
                    <a:cubicBezTo>
                      <a:pt x="1730" y="681"/>
                      <a:pt x="1711" y="693"/>
                      <a:pt x="1711" y="693"/>
                    </a:cubicBezTo>
                    <a:cubicBezTo>
                      <a:pt x="1711" y="693"/>
                      <a:pt x="1655" y="693"/>
                      <a:pt x="1650" y="693"/>
                    </a:cubicBezTo>
                    <a:cubicBezTo>
                      <a:pt x="1647" y="693"/>
                      <a:pt x="1634" y="704"/>
                      <a:pt x="1627" y="711"/>
                    </a:cubicBezTo>
                    <a:cubicBezTo>
                      <a:pt x="1627" y="711"/>
                      <a:pt x="1627" y="711"/>
                      <a:pt x="1627" y="712"/>
                    </a:cubicBezTo>
                    <a:cubicBezTo>
                      <a:pt x="1633" y="722"/>
                      <a:pt x="1613" y="728"/>
                      <a:pt x="1593" y="729"/>
                    </a:cubicBezTo>
                    <a:cubicBezTo>
                      <a:pt x="1587" y="729"/>
                      <a:pt x="1582" y="730"/>
                      <a:pt x="1579" y="730"/>
                    </a:cubicBezTo>
                    <a:cubicBezTo>
                      <a:pt x="1580" y="733"/>
                      <a:pt x="1580" y="735"/>
                      <a:pt x="1580" y="737"/>
                    </a:cubicBezTo>
                    <a:cubicBezTo>
                      <a:pt x="1580" y="739"/>
                      <a:pt x="1578" y="740"/>
                      <a:pt x="1575" y="742"/>
                    </a:cubicBezTo>
                    <a:cubicBezTo>
                      <a:pt x="1572" y="748"/>
                      <a:pt x="1548" y="760"/>
                      <a:pt x="1534" y="767"/>
                    </a:cubicBezTo>
                    <a:cubicBezTo>
                      <a:pt x="1519" y="774"/>
                      <a:pt x="1499" y="771"/>
                      <a:pt x="1499" y="759"/>
                    </a:cubicBezTo>
                    <a:cubicBezTo>
                      <a:pt x="1499" y="747"/>
                      <a:pt x="1510" y="749"/>
                      <a:pt x="1512" y="755"/>
                    </a:cubicBezTo>
                    <a:cubicBezTo>
                      <a:pt x="1513" y="757"/>
                      <a:pt x="1516" y="755"/>
                      <a:pt x="1520" y="753"/>
                    </a:cubicBezTo>
                    <a:cubicBezTo>
                      <a:pt x="1516" y="749"/>
                      <a:pt x="1516" y="743"/>
                      <a:pt x="1517" y="739"/>
                    </a:cubicBezTo>
                    <a:cubicBezTo>
                      <a:pt x="1512" y="737"/>
                      <a:pt x="1519" y="720"/>
                      <a:pt x="1510" y="717"/>
                    </a:cubicBezTo>
                    <a:cubicBezTo>
                      <a:pt x="1501" y="713"/>
                      <a:pt x="1490" y="730"/>
                      <a:pt x="1491" y="720"/>
                    </a:cubicBezTo>
                    <a:cubicBezTo>
                      <a:pt x="1493" y="710"/>
                      <a:pt x="1507" y="701"/>
                      <a:pt x="1498" y="688"/>
                    </a:cubicBezTo>
                    <a:cubicBezTo>
                      <a:pt x="1490" y="674"/>
                      <a:pt x="1474" y="674"/>
                      <a:pt x="1471" y="684"/>
                    </a:cubicBezTo>
                    <a:cubicBezTo>
                      <a:pt x="1468" y="695"/>
                      <a:pt x="1457" y="690"/>
                      <a:pt x="1453" y="698"/>
                    </a:cubicBezTo>
                    <a:cubicBezTo>
                      <a:pt x="1449" y="706"/>
                      <a:pt x="1445" y="723"/>
                      <a:pt x="1448" y="735"/>
                    </a:cubicBezTo>
                    <a:cubicBezTo>
                      <a:pt x="1451" y="748"/>
                      <a:pt x="1447" y="754"/>
                      <a:pt x="1436" y="761"/>
                    </a:cubicBezTo>
                    <a:cubicBezTo>
                      <a:pt x="1424" y="768"/>
                      <a:pt x="1418" y="750"/>
                      <a:pt x="1422" y="727"/>
                    </a:cubicBezTo>
                    <a:cubicBezTo>
                      <a:pt x="1426" y="712"/>
                      <a:pt x="1434" y="697"/>
                      <a:pt x="1426" y="697"/>
                    </a:cubicBezTo>
                    <a:cubicBezTo>
                      <a:pt x="1419" y="697"/>
                      <a:pt x="1437" y="678"/>
                      <a:pt x="1453" y="674"/>
                    </a:cubicBezTo>
                    <a:cubicBezTo>
                      <a:pt x="1469" y="670"/>
                      <a:pt x="1490" y="672"/>
                      <a:pt x="1490" y="667"/>
                    </a:cubicBezTo>
                    <a:cubicBezTo>
                      <a:pt x="1490" y="666"/>
                      <a:pt x="1490" y="666"/>
                      <a:pt x="1492" y="665"/>
                    </a:cubicBezTo>
                    <a:cubicBezTo>
                      <a:pt x="1488" y="663"/>
                      <a:pt x="1485" y="660"/>
                      <a:pt x="1482" y="658"/>
                    </a:cubicBezTo>
                    <a:cubicBezTo>
                      <a:pt x="1481" y="659"/>
                      <a:pt x="1481" y="660"/>
                      <a:pt x="1480" y="661"/>
                    </a:cubicBezTo>
                    <a:cubicBezTo>
                      <a:pt x="1473" y="666"/>
                      <a:pt x="1475" y="654"/>
                      <a:pt x="1463" y="654"/>
                    </a:cubicBezTo>
                    <a:cubicBezTo>
                      <a:pt x="1451" y="654"/>
                      <a:pt x="1440" y="665"/>
                      <a:pt x="1430" y="660"/>
                    </a:cubicBezTo>
                    <a:cubicBezTo>
                      <a:pt x="1421" y="656"/>
                      <a:pt x="1426" y="649"/>
                      <a:pt x="1417" y="649"/>
                    </a:cubicBezTo>
                    <a:cubicBezTo>
                      <a:pt x="1408" y="649"/>
                      <a:pt x="1423" y="633"/>
                      <a:pt x="1411" y="640"/>
                    </a:cubicBezTo>
                    <a:cubicBezTo>
                      <a:pt x="1398" y="647"/>
                      <a:pt x="1379" y="664"/>
                      <a:pt x="1371" y="656"/>
                    </a:cubicBezTo>
                    <a:cubicBezTo>
                      <a:pt x="1362" y="648"/>
                      <a:pt x="1354" y="659"/>
                      <a:pt x="1348" y="652"/>
                    </a:cubicBezTo>
                    <a:cubicBezTo>
                      <a:pt x="1342" y="646"/>
                      <a:pt x="1370" y="629"/>
                      <a:pt x="1383" y="630"/>
                    </a:cubicBezTo>
                    <a:cubicBezTo>
                      <a:pt x="1387" y="630"/>
                      <a:pt x="1390" y="628"/>
                      <a:pt x="1392" y="626"/>
                    </a:cubicBezTo>
                    <a:cubicBezTo>
                      <a:pt x="1385" y="624"/>
                      <a:pt x="1371" y="618"/>
                      <a:pt x="1367" y="623"/>
                    </a:cubicBezTo>
                    <a:cubicBezTo>
                      <a:pt x="1362" y="628"/>
                      <a:pt x="1356" y="625"/>
                      <a:pt x="1352" y="620"/>
                    </a:cubicBezTo>
                    <a:cubicBezTo>
                      <a:pt x="1348" y="615"/>
                      <a:pt x="1344" y="622"/>
                      <a:pt x="1337" y="614"/>
                    </a:cubicBezTo>
                    <a:cubicBezTo>
                      <a:pt x="1331" y="607"/>
                      <a:pt x="1325" y="612"/>
                      <a:pt x="1321" y="614"/>
                    </a:cubicBezTo>
                    <a:cubicBezTo>
                      <a:pt x="1318" y="615"/>
                      <a:pt x="1313" y="611"/>
                      <a:pt x="1306" y="609"/>
                    </a:cubicBezTo>
                    <a:cubicBezTo>
                      <a:pt x="1299" y="606"/>
                      <a:pt x="1305" y="599"/>
                      <a:pt x="1299" y="595"/>
                    </a:cubicBezTo>
                    <a:cubicBezTo>
                      <a:pt x="1293" y="591"/>
                      <a:pt x="1293" y="603"/>
                      <a:pt x="1293" y="603"/>
                    </a:cubicBezTo>
                    <a:cubicBezTo>
                      <a:pt x="807" y="606"/>
                      <a:pt x="807" y="606"/>
                      <a:pt x="807" y="606"/>
                    </a:cubicBezTo>
                    <a:cubicBezTo>
                      <a:pt x="807" y="606"/>
                      <a:pt x="808" y="607"/>
                      <a:pt x="808" y="608"/>
                    </a:cubicBezTo>
                    <a:cubicBezTo>
                      <a:pt x="814" y="614"/>
                      <a:pt x="810" y="619"/>
                      <a:pt x="811" y="626"/>
                    </a:cubicBezTo>
                    <a:cubicBezTo>
                      <a:pt x="813" y="634"/>
                      <a:pt x="812" y="644"/>
                      <a:pt x="806" y="644"/>
                    </a:cubicBezTo>
                    <a:cubicBezTo>
                      <a:pt x="800" y="644"/>
                      <a:pt x="799" y="638"/>
                      <a:pt x="804" y="635"/>
                    </a:cubicBezTo>
                    <a:cubicBezTo>
                      <a:pt x="808" y="633"/>
                      <a:pt x="806" y="624"/>
                      <a:pt x="801" y="624"/>
                    </a:cubicBezTo>
                    <a:cubicBezTo>
                      <a:pt x="799" y="624"/>
                      <a:pt x="798" y="621"/>
                      <a:pt x="798" y="618"/>
                    </a:cubicBezTo>
                    <a:cubicBezTo>
                      <a:pt x="790" y="620"/>
                      <a:pt x="781" y="619"/>
                      <a:pt x="770" y="618"/>
                    </a:cubicBezTo>
                    <a:cubicBezTo>
                      <a:pt x="770" y="618"/>
                      <a:pt x="770" y="619"/>
                      <a:pt x="770" y="619"/>
                    </a:cubicBezTo>
                    <a:cubicBezTo>
                      <a:pt x="771" y="624"/>
                      <a:pt x="773" y="634"/>
                      <a:pt x="779" y="643"/>
                    </a:cubicBezTo>
                    <a:cubicBezTo>
                      <a:pt x="786" y="651"/>
                      <a:pt x="781" y="656"/>
                      <a:pt x="787" y="659"/>
                    </a:cubicBezTo>
                    <a:cubicBezTo>
                      <a:pt x="793" y="662"/>
                      <a:pt x="793" y="666"/>
                      <a:pt x="787" y="665"/>
                    </a:cubicBezTo>
                    <a:cubicBezTo>
                      <a:pt x="782" y="664"/>
                      <a:pt x="786" y="669"/>
                      <a:pt x="784" y="681"/>
                    </a:cubicBezTo>
                    <a:cubicBezTo>
                      <a:pt x="782" y="693"/>
                      <a:pt x="782" y="717"/>
                      <a:pt x="781" y="724"/>
                    </a:cubicBezTo>
                    <a:cubicBezTo>
                      <a:pt x="780" y="732"/>
                      <a:pt x="771" y="744"/>
                      <a:pt x="776" y="752"/>
                    </a:cubicBezTo>
                    <a:cubicBezTo>
                      <a:pt x="781" y="760"/>
                      <a:pt x="785" y="771"/>
                      <a:pt x="782" y="780"/>
                    </a:cubicBezTo>
                    <a:cubicBezTo>
                      <a:pt x="779" y="790"/>
                      <a:pt x="780" y="796"/>
                      <a:pt x="784" y="803"/>
                    </a:cubicBezTo>
                    <a:cubicBezTo>
                      <a:pt x="788" y="811"/>
                      <a:pt x="785" y="824"/>
                      <a:pt x="790" y="826"/>
                    </a:cubicBezTo>
                    <a:cubicBezTo>
                      <a:pt x="794" y="829"/>
                      <a:pt x="799" y="835"/>
                      <a:pt x="803" y="842"/>
                    </a:cubicBezTo>
                    <a:cubicBezTo>
                      <a:pt x="807" y="849"/>
                      <a:pt x="811" y="844"/>
                      <a:pt x="812" y="851"/>
                    </a:cubicBezTo>
                    <a:cubicBezTo>
                      <a:pt x="813" y="859"/>
                      <a:pt x="813" y="860"/>
                      <a:pt x="819" y="862"/>
                    </a:cubicBezTo>
                    <a:cubicBezTo>
                      <a:pt x="825" y="865"/>
                      <a:pt x="821" y="872"/>
                      <a:pt x="821" y="876"/>
                    </a:cubicBezTo>
                    <a:cubicBezTo>
                      <a:pt x="821" y="880"/>
                      <a:pt x="829" y="887"/>
                      <a:pt x="840" y="896"/>
                    </a:cubicBezTo>
                    <a:cubicBezTo>
                      <a:pt x="850" y="905"/>
                      <a:pt x="841" y="913"/>
                      <a:pt x="849" y="913"/>
                    </a:cubicBezTo>
                    <a:cubicBezTo>
                      <a:pt x="856" y="913"/>
                      <a:pt x="863" y="917"/>
                      <a:pt x="871" y="922"/>
                    </a:cubicBezTo>
                    <a:cubicBezTo>
                      <a:pt x="878" y="926"/>
                      <a:pt x="880" y="923"/>
                      <a:pt x="885" y="925"/>
                    </a:cubicBezTo>
                    <a:cubicBezTo>
                      <a:pt x="891" y="926"/>
                      <a:pt x="900" y="937"/>
                      <a:pt x="902" y="944"/>
                    </a:cubicBezTo>
                    <a:cubicBezTo>
                      <a:pt x="903" y="948"/>
                      <a:pt x="904" y="951"/>
                      <a:pt x="906" y="955"/>
                    </a:cubicBezTo>
                    <a:cubicBezTo>
                      <a:pt x="946" y="950"/>
                      <a:pt x="946" y="950"/>
                      <a:pt x="946" y="950"/>
                    </a:cubicBezTo>
                    <a:cubicBezTo>
                      <a:pt x="946" y="950"/>
                      <a:pt x="959" y="959"/>
                      <a:pt x="966" y="960"/>
                    </a:cubicBezTo>
                    <a:cubicBezTo>
                      <a:pt x="973" y="962"/>
                      <a:pt x="1012" y="976"/>
                      <a:pt x="1012" y="976"/>
                    </a:cubicBezTo>
                    <a:cubicBezTo>
                      <a:pt x="1062" y="976"/>
                      <a:pt x="1062" y="976"/>
                      <a:pt x="1062" y="976"/>
                    </a:cubicBezTo>
                    <a:cubicBezTo>
                      <a:pt x="1068" y="968"/>
                      <a:pt x="1068" y="968"/>
                      <a:pt x="1068" y="968"/>
                    </a:cubicBezTo>
                    <a:cubicBezTo>
                      <a:pt x="1095" y="968"/>
                      <a:pt x="1095" y="968"/>
                      <a:pt x="1095" y="968"/>
                    </a:cubicBezTo>
                    <a:cubicBezTo>
                      <a:pt x="1095" y="968"/>
                      <a:pt x="1113" y="986"/>
                      <a:pt x="1115" y="986"/>
                    </a:cubicBezTo>
                    <a:cubicBezTo>
                      <a:pt x="1118" y="987"/>
                      <a:pt x="1126" y="995"/>
                      <a:pt x="1126" y="1000"/>
                    </a:cubicBezTo>
                    <a:cubicBezTo>
                      <a:pt x="1126" y="1005"/>
                      <a:pt x="1129" y="1009"/>
                      <a:pt x="1133" y="1011"/>
                    </a:cubicBezTo>
                    <a:cubicBezTo>
                      <a:pt x="1137" y="1014"/>
                      <a:pt x="1151" y="1023"/>
                      <a:pt x="1153" y="1022"/>
                    </a:cubicBezTo>
                    <a:cubicBezTo>
                      <a:pt x="1155" y="1021"/>
                      <a:pt x="1159" y="1005"/>
                      <a:pt x="1167" y="1006"/>
                    </a:cubicBezTo>
                    <a:cubicBezTo>
                      <a:pt x="1175" y="1006"/>
                      <a:pt x="1195" y="1012"/>
                      <a:pt x="1198" y="1024"/>
                    </a:cubicBezTo>
                    <a:cubicBezTo>
                      <a:pt x="1202" y="1035"/>
                      <a:pt x="1212" y="1045"/>
                      <a:pt x="1215" y="1047"/>
                    </a:cubicBezTo>
                    <a:cubicBezTo>
                      <a:pt x="1218" y="1050"/>
                      <a:pt x="1217" y="1057"/>
                      <a:pt x="1219" y="1061"/>
                    </a:cubicBezTo>
                    <a:cubicBezTo>
                      <a:pt x="1222" y="1064"/>
                      <a:pt x="1221" y="1072"/>
                      <a:pt x="1224" y="1072"/>
                    </a:cubicBezTo>
                    <a:cubicBezTo>
                      <a:pt x="1227" y="1072"/>
                      <a:pt x="1242" y="1081"/>
                      <a:pt x="1249" y="1080"/>
                    </a:cubicBezTo>
                    <a:cubicBezTo>
                      <a:pt x="1251" y="1080"/>
                      <a:pt x="1254" y="1081"/>
                      <a:pt x="1256" y="1083"/>
                    </a:cubicBezTo>
                    <a:cubicBezTo>
                      <a:pt x="1257" y="1069"/>
                      <a:pt x="1243" y="1067"/>
                      <a:pt x="1251" y="1060"/>
                    </a:cubicBezTo>
                    <a:cubicBezTo>
                      <a:pt x="1261" y="1053"/>
                      <a:pt x="1251" y="1047"/>
                      <a:pt x="1255" y="1044"/>
                    </a:cubicBezTo>
                    <a:cubicBezTo>
                      <a:pt x="1260" y="1040"/>
                      <a:pt x="1268" y="1037"/>
                      <a:pt x="1268" y="1033"/>
                    </a:cubicBezTo>
                    <a:cubicBezTo>
                      <a:pt x="1268" y="1028"/>
                      <a:pt x="1273" y="1028"/>
                      <a:pt x="1279" y="1029"/>
                    </a:cubicBezTo>
                    <a:cubicBezTo>
                      <a:pt x="1285" y="1029"/>
                      <a:pt x="1297" y="1019"/>
                      <a:pt x="1296" y="1014"/>
                    </a:cubicBezTo>
                    <a:cubicBezTo>
                      <a:pt x="1295" y="1010"/>
                      <a:pt x="1297" y="1009"/>
                      <a:pt x="1305" y="1011"/>
                    </a:cubicBezTo>
                    <a:cubicBezTo>
                      <a:pt x="1312" y="1012"/>
                      <a:pt x="1311" y="1002"/>
                      <a:pt x="1316" y="1004"/>
                    </a:cubicBezTo>
                    <a:cubicBezTo>
                      <a:pt x="1320" y="1005"/>
                      <a:pt x="1324" y="1008"/>
                      <a:pt x="1325" y="1004"/>
                    </a:cubicBezTo>
                    <a:cubicBezTo>
                      <a:pt x="1325" y="1001"/>
                      <a:pt x="1330" y="1002"/>
                      <a:pt x="1333" y="1006"/>
                    </a:cubicBezTo>
                    <a:cubicBezTo>
                      <a:pt x="1337" y="1011"/>
                      <a:pt x="1347" y="1012"/>
                      <a:pt x="1348" y="1007"/>
                    </a:cubicBezTo>
                    <a:cubicBezTo>
                      <a:pt x="1349" y="1001"/>
                      <a:pt x="1354" y="1007"/>
                      <a:pt x="1359" y="1012"/>
                    </a:cubicBezTo>
                    <a:cubicBezTo>
                      <a:pt x="1365" y="1018"/>
                      <a:pt x="1367" y="1016"/>
                      <a:pt x="1374" y="1017"/>
                    </a:cubicBezTo>
                    <a:cubicBezTo>
                      <a:pt x="1382" y="1017"/>
                      <a:pt x="1382" y="1015"/>
                      <a:pt x="1382" y="1010"/>
                    </a:cubicBezTo>
                    <a:cubicBezTo>
                      <a:pt x="1383" y="1006"/>
                      <a:pt x="1390" y="1020"/>
                      <a:pt x="1398" y="1021"/>
                    </a:cubicBezTo>
                    <a:cubicBezTo>
                      <a:pt x="1405" y="1022"/>
                      <a:pt x="1399" y="1017"/>
                      <a:pt x="1394" y="1012"/>
                    </a:cubicBezTo>
                    <a:cubicBezTo>
                      <a:pt x="1388" y="1008"/>
                      <a:pt x="1395" y="1006"/>
                      <a:pt x="1390" y="1002"/>
                    </a:cubicBezTo>
                    <a:cubicBezTo>
                      <a:pt x="1386" y="999"/>
                      <a:pt x="1396" y="994"/>
                      <a:pt x="1406" y="995"/>
                    </a:cubicBezTo>
                    <a:cubicBezTo>
                      <a:pt x="1415" y="995"/>
                      <a:pt x="1415" y="997"/>
                      <a:pt x="1418" y="992"/>
                    </a:cubicBezTo>
                    <a:cubicBezTo>
                      <a:pt x="1422" y="986"/>
                      <a:pt x="1425" y="992"/>
                      <a:pt x="1425" y="997"/>
                    </a:cubicBezTo>
                    <a:cubicBezTo>
                      <a:pt x="1425" y="1001"/>
                      <a:pt x="1440" y="994"/>
                      <a:pt x="1449" y="994"/>
                    </a:cubicBezTo>
                    <a:cubicBezTo>
                      <a:pt x="1457" y="994"/>
                      <a:pt x="1464" y="1001"/>
                      <a:pt x="1465" y="1006"/>
                    </a:cubicBezTo>
                    <a:cubicBezTo>
                      <a:pt x="1466" y="1010"/>
                      <a:pt x="1471" y="1013"/>
                      <a:pt x="1477" y="1008"/>
                    </a:cubicBezTo>
                    <a:cubicBezTo>
                      <a:pt x="1483" y="1002"/>
                      <a:pt x="1488" y="997"/>
                      <a:pt x="1494" y="1002"/>
                    </a:cubicBezTo>
                    <a:cubicBezTo>
                      <a:pt x="1499" y="1008"/>
                      <a:pt x="1505" y="1015"/>
                      <a:pt x="1511" y="1022"/>
                    </a:cubicBezTo>
                    <a:cubicBezTo>
                      <a:pt x="1518" y="1028"/>
                      <a:pt x="1508" y="1036"/>
                      <a:pt x="1512" y="1042"/>
                    </a:cubicBezTo>
                    <a:cubicBezTo>
                      <a:pt x="1515" y="1047"/>
                      <a:pt x="1511" y="1054"/>
                      <a:pt x="1519" y="1059"/>
                    </a:cubicBezTo>
                    <a:cubicBezTo>
                      <a:pt x="1527" y="1065"/>
                      <a:pt x="1520" y="1076"/>
                      <a:pt x="1526" y="1078"/>
                    </a:cubicBezTo>
                    <a:cubicBezTo>
                      <a:pt x="1532" y="1079"/>
                      <a:pt x="1537" y="1089"/>
                      <a:pt x="1538" y="1093"/>
                    </a:cubicBezTo>
                    <a:cubicBezTo>
                      <a:pt x="1539" y="1097"/>
                      <a:pt x="1551" y="1102"/>
                      <a:pt x="1552" y="1095"/>
                    </a:cubicBezTo>
                    <a:cubicBezTo>
                      <a:pt x="1552" y="1089"/>
                      <a:pt x="1559" y="1081"/>
                      <a:pt x="1559" y="1074"/>
                    </a:cubicBezTo>
                    <a:cubicBezTo>
                      <a:pt x="1560" y="1068"/>
                      <a:pt x="1555" y="1046"/>
                      <a:pt x="1550" y="1039"/>
                    </a:cubicBezTo>
                    <a:cubicBezTo>
                      <a:pt x="1544" y="1032"/>
                      <a:pt x="1551" y="1030"/>
                      <a:pt x="1544" y="1022"/>
                    </a:cubicBezTo>
                    <a:cubicBezTo>
                      <a:pt x="1538" y="1014"/>
                      <a:pt x="1534" y="999"/>
                      <a:pt x="1535" y="988"/>
                    </a:cubicBezTo>
                    <a:cubicBezTo>
                      <a:pt x="1535" y="976"/>
                      <a:pt x="1549" y="957"/>
                      <a:pt x="1555" y="951"/>
                    </a:cubicBezTo>
                    <a:cubicBezTo>
                      <a:pt x="1562" y="945"/>
                      <a:pt x="1570" y="948"/>
                      <a:pt x="1571" y="942"/>
                    </a:cubicBezTo>
                    <a:cubicBezTo>
                      <a:pt x="1573" y="936"/>
                      <a:pt x="1581" y="928"/>
                      <a:pt x="1586" y="928"/>
                    </a:cubicBezTo>
                    <a:cubicBezTo>
                      <a:pt x="1590" y="928"/>
                      <a:pt x="1595" y="929"/>
                      <a:pt x="1596" y="924"/>
                    </a:cubicBezTo>
                    <a:cubicBezTo>
                      <a:pt x="1597" y="919"/>
                      <a:pt x="1605" y="913"/>
                      <a:pt x="1615" y="911"/>
                    </a:cubicBezTo>
                    <a:cubicBezTo>
                      <a:pt x="1625" y="909"/>
                      <a:pt x="1619" y="904"/>
                      <a:pt x="1616" y="899"/>
                    </a:cubicBezTo>
                    <a:cubicBezTo>
                      <a:pt x="1614" y="895"/>
                      <a:pt x="1619" y="890"/>
                      <a:pt x="1621" y="893"/>
                    </a:cubicBezTo>
                    <a:cubicBezTo>
                      <a:pt x="1623" y="896"/>
                      <a:pt x="1629" y="896"/>
                      <a:pt x="1633" y="894"/>
                    </a:cubicBezTo>
                    <a:cubicBezTo>
                      <a:pt x="1637" y="891"/>
                      <a:pt x="1646" y="884"/>
                      <a:pt x="1637" y="883"/>
                    </a:cubicBezTo>
                    <a:cubicBezTo>
                      <a:pt x="1629" y="883"/>
                      <a:pt x="1627" y="879"/>
                      <a:pt x="1632" y="877"/>
                    </a:cubicBezTo>
                    <a:cubicBezTo>
                      <a:pt x="1637" y="875"/>
                      <a:pt x="1632" y="866"/>
                      <a:pt x="1625" y="865"/>
                    </a:cubicBezTo>
                    <a:cubicBezTo>
                      <a:pt x="1618" y="864"/>
                      <a:pt x="1621" y="861"/>
                      <a:pt x="1625" y="857"/>
                    </a:cubicBezTo>
                    <a:cubicBezTo>
                      <a:pt x="1629" y="852"/>
                      <a:pt x="1619" y="845"/>
                      <a:pt x="1614" y="842"/>
                    </a:cubicBezTo>
                    <a:cubicBezTo>
                      <a:pt x="1609" y="838"/>
                      <a:pt x="1617" y="836"/>
                      <a:pt x="1621" y="835"/>
                    </a:cubicBezTo>
                    <a:cubicBezTo>
                      <a:pt x="1625" y="835"/>
                      <a:pt x="1622" y="817"/>
                      <a:pt x="1623" y="812"/>
                    </a:cubicBezTo>
                    <a:cubicBezTo>
                      <a:pt x="1625" y="808"/>
                      <a:pt x="1632" y="808"/>
                      <a:pt x="1629" y="812"/>
                    </a:cubicBezTo>
                    <a:cubicBezTo>
                      <a:pt x="1627" y="817"/>
                      <a:pt x="1623" y="824"/>
                      <a:pt x="1628" y="830"/>
                    </a:cubicBezTo>
                    <a:cubicBezTo>
                      <a:pt x="1633" y="835"/>
                      <a:pt x="1634" y="842"/>
                      <a:pt x="1632" y="851"/>
                    </a:cubicBezTo>
                    <a:cubicBezTo>
                      <a:pt x="1631" y="860"/>
                      <a:pt x="1634" y="857"/>
                      <a:pt x="1640" y="846"/>
                    </a:cubicBezTo>
                    <a:cubicBezTo>
                      <a:pt x="1646" y="834"/>
                      <a:pt x="1647" y="824"/>
                      <a:pt x="1643" y="823"/>
                    </a:cubicBezTo>
                    <a:cubicBezTo>
                      <a:pt x="1639" y="821"/>
                      <a:pt x="1640" y="810"/>
                      <a:pt x="1644" y="815"/>
                    </a:cubicBezTo>
                    <a:cubicBezTo>
                      <a:pt x="1648" y="821"/>
                      <a:pt x="1650" y="821"/>
                      <a:pt x="1656" y="814"/>
                    </a:cubicBezTo>
                    <a:cubicBezTo>
                      <a:pt x="1663" y="807"/>
                      <a:pt x="1670" y="795"/>
                      <a:pt x="1666" y="792"/>
                    </a:cubicBezTo>
                    <a:cubicBezTo>
                      <a:pt x="1661" y="790"/>
                      <a:pt x="1668" y="787"/>
                      <a:pt x="1675" y="787"/>
                    </a:cubicBezTo>
                    <a:cubicBezTo>
                      <a:pt x="1683" y="788"/>
                      <a:pt x="1700" y="783"/>
                      <a:pt x="1701" y="780"/>
                    </a:cubicBezTo>
                    <a:cubicBezTo>
                      <a:pt x="1705" y="773"/>
                      <a:pt x="1674" y="784"/>
                      <a:pt x="1674" y="780"/>
                    </a:cubicBezTo>
                    <a:cubicBezTo>
                      <a:pt x="1674" y="775"/>
                      <a:pt x="1694" y="771"/>
                      <a:pt x="1703" y="771"/>
                    </a:cubicBezTo>
                    <a:cubicBezTo>
                      <a:pt x="1712" y="770"/>
                      <a:pt x="1708" y="758"/>
                      <a:pt x="1711" y="763"/>
                    </a:cubicBezTo>
                    <a:cubicBezTo>
                      <a:pt x="1715" y="768"/>
                      <a:pt x="1721" y="767"/>
                      <a:pt x="1726" y="764"/>
                    </a:cubicBezTo>
                    <a:cubicBezTo>
                      <a:pt x="1731" y="761"/>
                      <a:pt x="1728" y="752"/>
                      <a:pt x="1722" y="751"/>
                    </a:cubicBezTo>
                    <a:cubicBezTo>
                      <a:pt x="1716" y="749"/>
                      <a:pt x="1726" y="745"/>
                      <a:pt x="1724" y="742"/>
                    </a:cubicBezTo>
                    <a:cubicBezTo>
                      <a:pt x="1722" y="738"/>
                      <a:pt x="1728" y="724"/>
                      <a:pt x="1735" y="722"/>
                    </a:cubicBezTo>
                    <a:cubicBezTo>
                      <a:pt x="1743" y="721"/>
                      <a:pt x="1739" y="716"/>
                      <a:pt x="1746" y="716"/>
                    </a:cubicBezTo>
                    <a:cubicBezTo>
                      <a:pt x="1752" y="716"/>
                      <a:pt x="1753" y="709"/>
                      <a:pt x="1758" y="703"/>
                    </a:cubicBezTo>
                    <a:cubicBezTo>
                      <a:pt x="1764" y="698"/>
                      <a:pt x="1772" y="712"/>
                      <a:pt x="1780" y="704"/>
                    </a:cubicBezTo>
                    <a:cubicBezTo>
                      <a:pt x="1784" y="701"/>
                      <a:pt x="1789" y="697"/>
                      <a:pt x="1794" y="694"/>
                    </a:cubicBezTo>
                    <a:cubicBezTo>
                      <a:pt x="1773" y="668"/>
                      <a:pt x="1779" y="650"/>
                      <a:pt x="1779" y="645"/>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4" name="Freeform 1635">
                <a:extLst>
                  <a:ext uri="{FF2B5EF4-FFF2-40B4-BE49-F238E27FC236}">
                    <a16:creationId xmlns:a16="http://schemas.microsoft.com/office/drawing/2014/main" id="{A38F761F-D3A3-42EC-B4E1-6E4DA9EEB0C3}"/>
                  </a:ext>
                </a:extLst>
              </p:cNvPr>
              <p:cNvSpPr>
                <a:spLocks/>
              </p:cNvSpPr>
              <p:nvPr/>
            </p:nvSpPr>
            <p:spPr bwMode="auto">
              <a:xfrm>
                <a:off x="4194323" y="1530401"/>
                <a:ext cx="242896" cy="119067"/>
              </a:xfrm>
              <a:custGeom>
                <a:avLst/>
                <a:gdLst>
                  <a:gd name="T0" fmla="*/ 159 w 189"/>
                  <a:gd name="T1" fmla="*/ 67 h 95"/>
                  <a:gd name="T2" fmla="*/ 173 w 189"/>
                  <a:gd name="T3" fmla="*/ 56 h 95"/>
                  <a:gd name="T4" fmla="*/ 186 w 189"/>
                  <a:gd name="T5" fmla="*/ 43 h 95"/>
                  <a:gd name="T6" fmla="*/ 177 w 189"/>
                  <a:gd name="T7" fmla="*/ 28 h 95"/>
                  <a:gd name="T8" fmla="*/ 168 w 189"/>
                  <a:gd name="T9" fmla="*/ 20 h 95"/>
                  <a:gd name="T10" fmla="*/ 165 w 189"/>
                  <a:gd name="T11" fmla="*/ 9 h 95"/>
                  <a:gd name="T12" fmla="*/ 153 w 189"/>
                  <a:gd name="T13" fmla="*/ 10 h 95"/>
                  <a:gd name="T14" fmla="*/ 136 w 189"/>
                  <a:gd name="T15" fmla="*/ 2 h 95"/>
                  <a:gd name="T16" fmla="*/ 133 w 189"/>
                  <a:gd name="T17" fmla="*/ 12 h 95"/>
                  <a:gd name="T18" fmla="*/ 123 w 189"/>
                  <a:gd name="T19" fmla="*/ 13 h 95"/>
                  <a:gd name="T20" fmla="*/ 116 w 189"/>
                  <a:gd name="T21" fmla="*/ 13 h 95"/>
                  <a:gd name="T22" fmla="*/ 106 w 189"/>
                  <a:gd name="T23" fmla="*/ 15 h 95"/>
                  <a:gd name="T24" fmla="*/ 97 w 189"/>
                  <a:gd name="T25" fmla="*/ 12 h 95"/>
                  <a:gd name="T26" fmla="*/ 85 w 189"/>
                  <a:gd name="T27" fmla="*/ 20 h 95"/>
                  <a:gd name="T28" fmla="*/ 78 w 189"/>
                  <a:gd name="T29" fmla="*/ 16 h 95"/>
                  <a:gd name="T30" fmla="*/ 70 w 189"/>
                  <a:gd name="T31" fmla="*/ 22 h 95"/>
                  <a:gd name="T32" fmla="*/ 68 w 189"/>
                  <a:gd name="T33" fmla="*/ 30 h 95"/>
                  <a:gd name="T34" fmla="*/ 56 w 189"/>
                  <a:gd name="T35" fmla="*/ 35 h 95"/>
                  <a:gd name="T36" fmla="*/ 51 w 189"/>
                  <a:gd name="T37" fmla="*/ 21 h 95"/>
                  <a:gd name="T38" fmla="*/ 24 w 189"/>
                  <a:gd name="T39" fmla="*/ 3 h 95"/>
                  <a:gd name="T40" fmla="*/ 27 w 189"/>
                  <a:gd name="T41" fmla="*/ 13 h 95"/>
                  <a:gd name="T42" fmla="*/ 21 w 189"/>
                  <a:gd name="T43" fmla="*/ 13 h 95"/>
                  <a:gd name="T44" fmla="*/ 9 w 189"/>
                  <a:gd name="T45" fmla="*/ 17 h 95"/>
                  <a:gd name="T46" fmla="*/ 0 w 189"/>
                  <a:gd name="T47" fmla="*/ 29 h 95"/>
                  <a:gd name="T48" fmla="*/ 17 w 189"/>
                  <a:gd name="T49" fmla="*/ 33 h 95"/>
                  <a:gd name="T50" fmla="*/ 39 w 189"/>
                  <a:gd name="T51" fmla="*/ 33 h 95"/>
                  <a:gd name="T52" fmla="*/ 35 w 189"/>
                  <a:gd name="T53" fmla="*/ 42 h 95"/>
                  <a:gd name="T54" fmla="*/ 26 w 189"/>
                  <a:gd name="T55" fmla="*/ 46 h 95"/>
                  <a:gd name="T56" fmla="*/ 6 w 189"/>
                  <a:gd name="T57" fmla="*/ 52 h 95"/>
                  <a:gd name="T58" fmla="*/ 32 w 189"/>
                  <a:gd name="T59" fmla="*/ 52 h 95"/>
                  <a:gd name="T60" fmla="*/ 38 w 189"/>
                  <a:gd name="T61" fmla="*/ 59 h 95"/>
                  <a:gd name="T62" fmla="*/ 43 w 189"/>
                  <a:gd name="T63" fmla="*/ 65 h 95"/>
                  <a:gd name="T64" fmla="*/ 37 w 189"/>
                  <a:gd name="T65" fmla="*/ 73 h 95"/>
                  <a:gd name="T66" fmla="*/ 28 w 189"/>
                  <a:gd name="T67" fmla="*/ 79 h 95"/>
                  <a:gd name="T68" fmla="*/ 51 w 189"/>
                  <a:gd name="T69" fmla="*/ 78 h 95"/>
                  <a:gd name="T70" fmla="*/ 83 w 189"/>
                  <a:gd name="T71" fmla="*/ 91 h 95"/>
                  <a:gd name="T72" fmla="*/ 113 w 189"/>
                  <a:gd name="T73" fmla="*/ 84 h 95"/>
                  <a:gd name="T74" fmla="*/ 135 w 189"/>
                  <a:gd name="T75" fmla="*/ 76 h 95"/>
                  <a:gd name="T76" fmla="*/ 159 w 189"/>
                  <a:gd name="T77" fmla="*/ 6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95">
                    <a:moveTo>
                      <a:pt x="159" y="67"/>
                    </a:moveTo>
                    <a:cubicBezTo>
                      <a:pt x="169" y="67"/>
                      <a:pt x="169" y="56"/>
                      <a:pt x="173" y="56"/>
                    </a:cubicBezTo>
                    <a:cubicBezTo>
                      <a:pt x="177" y="57"/>
                      <a:pt x="184" y="48"/>
                      <a:pt x="186" y="43"/>
                    </a:cubicBezTo>
                    <a:cubicBezTo>
                      <a:pt x="189" y="38"/>
                      <a:pt x="184" y="28"/>
                      <a:pt x="177" y="28"/>
                    </a:cubicBezTo>
                    <a:cubicBezTo>
                      <a:pt x="171" y="28"/>
                      <a:pt x="166" y="24"/>
                      <a:pt x="168" y="20"/>
                    </a:cubicBezTo>
                    <a:cubicBezTo>
                      <a:pt x="169" y="16"/>
                      <a:pt x="164" y="12"/>
                      <a:pt x="165" y="9"/>
                    </a:cubicBezTo>
                    <a:cubicBezTo>
                      <a:pt x="165" y="6"/>
                      <a:pt x="157" y="9"/>
                      <a:pt x="153" y="10"/>
                    </a:cubicBezTo>
                    <a:cubicBezTo>
                      <a:pt x="148" y="11"/>
                      <a:pt x="139" y="0"/>
                      <a:pt x="136" y="2"/>
                    </a:cubicBezTo>
                    <a:cubicBezTo>
                      <a:pt x="132" y="4"/>
                      <a:pt x="135" y="9"/>
                      <a:pt x="133" y="12"/>
                    </a:cubicBezTo>
                    <a:cubicBezTo>
                      <a:pt x="132" y="15"/>
                      <a:pt x="123" y="9"/>
                      <a:pt x="123" y="13"/>
                    </a:cubicBezTo>
                    <a:cubicBezTo>
                      <a:pt x="123" y="17"/>
                      <a:pt x="119" y="17"/>
                      <a:pt x="116" y="13"/>
                    </a:cubicBezTo>
                    <a:cubicBezTo>
                      <a:pt x="113" y="9"/>
                      <a:pt x="106" y="12"/>
                      <a:pt x="106" y="15"/>
                    </a:cubicBezTo>
                    <a:cubicBezTo>
                      <a:pt x="106" y="18"/>
                      <a:pt x="103" y="15"/>
                      <a:pt x="97" y="12"/>
                    </a:cubicBezTo>
                    <a:cubicBezTo>
                      <a:pt x="91" y="8"/>
                      <a:pt x="84" y="16"/>
                      <a:pt x="85" y="20"/>
                    </a:cubicBezTo>
                    <a:cubicBezTo>
                      <a:pt x="85" y="24"/>
                      <a:pt x="83" y="25"/>
                      <a:pt x="78" y="16"/>
                    </a:cubicBezTo>
                    <a:cubicBezTo>
                      <a:pt x="73" y="8"/>
                      <a:pt x="67" y="17"/>
                      <a:pt x="70" y="22"/>
                    </a:cubicBezTo>
                    <a:cubicBezTo>
                      <a:pt x="72" y="26"/>
                      <a:pt x="71" y="32"/>
                      <a:pt x="68" y="30"/>
                    </a:cubicBezTo>
                    <a:cubicBezTo>
                      <a:pt x="64" y="27"/>
                      <a:pt x="58" y="31"/>
                      <a:pt x="56" y="35"/>
                    </a:cubicBezTo>
                    <a:cubicBezTo>
                      <a:pt x="54" y="39"/>
                      <a:pt x="45" y="24"/>
                      <a:pt x="51" y="21"/>
                    </a:cubicBezTo>
                    <a:cubicBezTo>
                      <a:pt x="57" y="18"/>
                      <a:pt x="32" y="3"/>
                      <a:pt x="24" y="3"/>
                    </a:cubicBezTo>
                    <a:cubicBezTo>
                      <a:pt x="17" y="3"/>
                      <a:pt x="22" y="9"/>
                      <a:pt x="27" y="13"/>
                    </a:cubicBezTo>
                    <a:cubicBezTo>
                      <a:pt x="32" y="17"/>
                      <a:pt x="23" y="16"/>
                      <a:pt x="21" y="13"/>
                    </a:cubicBezTo>
                    <a:cubicBezTo>
                      <a:pt x="18" y="9"/>
                      <a:pt x="12" y="12"/>
                      <a:pt x="9" y="17"/>
                    </a:cubicBezTo>
                    <a:cubicBezTo>
                      <a:pt x="6" y="22"/>
                      <a:pt x="1" y="25"/>
                      <a:pt x="0" y="29"/>
                    </a:cubicBezTo>
                    <a:cubicBezTo>
                      <a:pt x="0" y="32"/>
                      <a:pt x="9" y="36"/>
                      <a:pt x="17" y="33"/>
                    </a:cubicBezTo>
                    <a:cubicBezTo>
                      <a:pt x="25" y="30"/>
                      <a:pt x="34" y="29"/>
                      <a:pt x="39" y="33"/>
                    </a:cubicBezTo>
                    <a:cubicBezTo>
                      <a:pt x="43" y="37"/>
                      <a:pt x="31" y="38"/>
                      <a:pt x="35" y="42"/>
                    </a:cubicBezTo>
                    <a:cubicBezTo>
                      <a:pt x="39" y="45"/>
                      <a:pt x="36" y="47"/>
                      <a:pt x="26" y="46"/>
                    </a:cubicBezTo>
                    <a:cubicBezTo>
                      <a:pt x="16" y="46"/>
                      <a:pt x="4" y="49"/>
                      <a:pt x="6" y="52"/>
                    </a:cubicBezTo>
                    <a:cubicBezTo>
                      <a:pt x="8" y="55"/>
                      <a:pt x="31" y="49"/>
                      <a:pt x="32" y="52"/>
                    </a:cubicBezTo>
                    <a:cubicBezTo>
                      <a:pt x="32" y="56"/>
                      <a:pt x="32" y="62"/>
                      <a:pt x="38" y="59"/>
                    </a:cubicBezTo>
                    <a:cubicBezTo>
                      <a:pt x="44" y="56"/>
                      <a:pt x="40" y="64"/>
                      <a:pt x="43" y="65"/>
                    </a:cubicBezTo>
                    <a:cubicBezTo>
                      <a:pt x="46" y="66"/>
                      <a:pt x="45" y="73"/>
                      <a:pt x="37" y="73"/>
                    </a:cubicBezTo>
                    <a:cubicBezTo>
                      <a:pt x="29" y="74"/>
                      <a:pt x="25" y="75"/>
                      <a:pt x="28" y="79"/>
                    </a:cubicBezTo>
                    <a:cubicBezTo>
                      <a:pt x="33" y="83"/>
                      <a:pt x="42" y="80"/>
                      <a:pt x="51" y="78"/>
                    </a:cubicBezTo>
                    <a:cubicBezTo>
                      <a:pt x="59" y="76"/>
                      <a:pt x="72" y="87"/>
                      <a:pt x="83" y="91"/>
                    </a:cubicBezTo>
                    <a:cubicBezTo>
                      <a:pt x="93" y="95"/>
                      <a:pt x="111" y="89"/>
                      <a:pt x="113" y="84"/>
                    </a:cubicBezTo>
                    <a:cubicBezTo>
                      <a:pt x="115" y="78"/>
                      <a:pt x="129" y="80"/>
                      <a:pt x="135" y="76"/>
                    </a:cubicBezTo>
                    <a:cubicBezTo>
                      <a:pt x="141" y="73"/>
                      <a:pt x="149" y="68"/>
                      <a:pt x="159" y="67"/>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5" name="Freeform 1636">
                <a:extLst>
                  <a:ext uri="{FF2B5EF4-FFF2-40B4-BE49-F238E27FC236}">
                    <a16:creationId xmlns:a16="http://schemas.microsoft.com/office/drawing/2014/main" id="{42B1B464-C5A3-4313-82E0-67746C6CB0D0}"/>
                  </a:ext>
                </a:extLst>
              </p:cNvPr>
              <p:cNvSpPr>
                <a:spLocks/>
              </p:cNvSpPr>
              <p:nvPr/>
            </p:nvSpPr>
            <p:spPr bwMode="auto">
              <a:xfrm>
                <a:off x="2956029" y="2711540"/>
                <a:ext cx="19051" cy="41276"/>
              </a:xfrm>
              <a:custGeom>
                <a:avLst/>
                <a:gdLst>
                  <a:gd name="T0" fmla="*/ 13 w 15"/>
                  <a:gd name="T1" fmla="*/ 30 h 33"/>
                  <a:gd name="T2" fmla="*/ 6 w 15"/>
                  <a:gd name="T3" fmla="*/ 23 h 33"/>
                  <a:gd name="T4" fmla="*/ 0 w 15"/>
                  <a:gd name="T5" fmla="*/ 11 h 33"/>
                  <a:gd name="T6" fmla="*/ 6 w 15"/>
                  <a:gd name="T7" fmla="*/ 6 h 33"/>
                  <a:gd name="T8" fmla="*/ 8 w 15"/>
                  <a:gd name="T9" fmla="*/ 19 h 33"/>
                  <a:gd name="T10" fmla="*/ 13 w 15"/>
                  <a:gd name="T11" fmla="*/ 30 h 33"/>
                </a:gdLst>
                <a:ahLst/>
                <a:cxnLst>
                  <a:cxn ang="0">
                    <a:pos x="T0" y="T1"/>
                  </a:cxn>
                  <a:cxn ang="0">
                    <a:pos x="T2" y="T3"/>
                  </a:cxn>
                  <a:cxn ang="0">
                    <a:pos x="T4" y="T5"/>
                  </a:cxn>
                  <a:cxn ang="0">
                    <a:pos x="T6" y="T7"/>
                  </a:cxn>
                  <a:cxn ang="0">
                    <a:pos x="T8" y="T9"/>
                  </a:cxn>
                  <a:cxn ang="0">
                    <a:pos x="T10" y="T11"/>
                  </a:cxn>
                </a:cxnLst>
                <a:rect l="0" t="0" r="r" b="b"/>
                <a:pathLst>
                  <a:path w="15" h="33">
                    <a:moveTo>
                      <a:pt x="13" y="30"/>
                    </a:moveTo>
                    <a:cubicBezTo>
                      <a:pt x="12" y="33"/>
                      <a:pt x="6" y="27"/>
                      <a:pt x="6" y="23"/>
                    </a:cubicBezTo>
                    <a:cubicBezTo>
                      <a:pt x="6" y="19"/>
                      <a:pt x="0" y="18"/>
                      <a:pt x="0" y="11"/>
                    </a:cubicBezTo>
                    <a:cubicBezTo>
                      <a:pt x="0" y="4"/>
                      <a:pt x="3" y="0"/>
                      <a:pt x="6" y="6"/>
                    </a:cubicBezTo>
                    <a:cubicBezTo>
                      <a:pt x="10" y="12"/>
                      <a:pt x="8" y="16"/>
                      <a:pt x="8" y="19"/>
                    </a:cubicBezTo>
                    <a:cubicBezTo>
                      <a:pt x="9" y="22"/>
                      <a:pt x="15" y="26"/>
                      <a:pt x="13" y="3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6" name="Freeform 1637">
                <a:extLst>
                  <a:ext uri="{FF2B5EF4-FFF2-40B4-BE49-F238E27FC236}">
                    <a16:creationId xmlns:a16="http://schemas.microsoft.com/office/drawing/2014/main" id="{95FF70E6-43C1-465D-80AD-B7DA52381AD4}"/>
                  </a:ext>
                </a:extLst>
              </p:cNvPr>
              <p:cNvSpPr>
                <a:spLocks/>
              </p:cNvSpPr>
              <p:nvPr/>
            </p:nvSpPr>
            <p:spPr bwMode="auto">
              <a:xfrm>
                <a:off x="3054457" y="3175106"/>
                <a:ext cx="901732" cy="898555"/>
              </a:xfrm>
              <a:custGeom>
                <a:avLst/>
                <a:gdLst>
                  <a:gd name="T0" fmla="*/ 395 w 703"/>
                  <a:gd name="T1" fmla="*/ 667 h 718"/>
                  <a:gd name="T2" fmla="*/ 406 w 703"/>
                  <a:gd name="T3" fmla="*/ 670 h 718"/>
                  <a:gd name="T4" fmla="*/ 451 w 703"/>
                  <a:gd name="T5" fmla="*/ 591 h 718"/>
                  <a:gd name="T6" fmla="*/ 480 w 703"/>
                  <a:gd name="T7" fmla="*/ 535 h 718"/>
                  <a:gd name="T8" fmla="*/ 526 w 703"/>
                  <a:gd name="T9" fmla="*/ 509 h 718"/>
                  <a:gd name="T10" fmla="*/ 581 w 703"/>
                  <a:gd name="T11" fmla="*/ 494 h 718"/>
                  <a:gd name="T12" fmla="*/ 603 w 703"/>
                  <a:gd name="T13" fmla="*/ 452 h 718"/>
                  <a:gd name="T14" fmla="*/ 621 w 703"/>
                  <a:gd name="T15" fmla="*/ 412 h 718"/>
                  <a:gd name="T16" fmla="*/ 627 w 703"/>
                  <a:gd name="T17" fmla="*/ 329 h 718"/>
                  <a:gd name="T18" fmla="*/ 640 w 703"/>
                  <a:gd name="T19" fmla="*/ 321 h 718"/>
                  <a:gd name="T20" fmla="*/ 695 w 703"/>
                  <a:gd name="T21" fmla="*/ 246 h 718"/>
                  <a:gd name="T22" fmla="*/ 634 w 703"/>
                  <a:gd name="T23" fmla="*/ 162 h 718"/>
                  <a:gd name="T24" fmla="*/ 525 w 703"/>
                  <a:gd name="T25" fmla="*/ 149 h 718"/>
                  <a:gd name="T26" fmla="*/ 461 w 703"/>
                  <a:gd name="T27" fmla="*/ 115 h 718"/>
                  <a:gd name="T28" fmla="*/ 455 w 703"/>
                  <a:gd name="T29" fmla="*/ 103 h 718"/>
                  <a:gd name="T30" fmla="*/ 413 w 703"/>
                  <a:gd name="T31" fmla="*/ 93 h 718"/>
                  <a:gd name="T32" fmla="*/ 403 w 703"/>
                  <a:gd name="T33" fmla="*/ 19 h 718"/>
                  <a:gd name="T34" fmla="*/ 346 w 703"/>
                  <a:gd name="T35" fmla="*/ 49 h 718"/>
                  <a:gd name="T36" fmla="*/ 298 w 703"/>
                  <a:gd name="T37" fmla="*/ 59 h 718"/>
                  <a:gd name="T38" fmla="*/ 258 w 703"/>
                  <a:gd name="T39" fmla="*/ 62 h 718"/>
                  <a:gd name="T40" fmla="*/ 246 w 703"/>
                  <a:gd name="T41" fmla="*/ 1 h 718"/>
                  <a:gd name="T42" fmla="*/ 201 w 703"/>
                  <a:gd name="T43" fmla="*/ 26 h 718"/>
                  <a:gd name="T44" fmla="*/ 167 w 703"/>
                  <a:gd name="T45" fmla="*/ 22 h 718"/>
                  <a:gd name="T46" fmla="*/ 187 w 703"/>
                  <a:gd name="T47" fmla="*/ 49 h 718"/>
                  <a:gd name="T48" fmla="*/ 164 w 703"/>
                  <a:gd name="T49" fmla="*/ 72 h 718"/>
                  <a:gd name="T50" fmla="*/ 131 w 703"/>
                  <a:gd name="T51" fmla="*/ 75 h 718"/>
                  <a:gd name="T52" fmla="*/ 74 w 703"/>
                  <a:gd name="T53" fmla="*/ 65 h 718"/>
                  <a:gd name="T54" fmla="*/ 70 w 703"/>
                  <a:gd name="T55" fmla="*/ 91 h 718"/>
                  <a:gd name="T56" fmla="*/ 71 w 703"/>
                  <a:gd name="T57" fmla="*/ 168 h 718"/>
                  <a:gd name="T58" fmla="*/ 19 w 703"/>
                  <a:gd name="T59" fmla="*/ 187 h 718"/>
                  <a:gd name="T60" fmla="*/ 3 w 703"/>
                  <a:gd name="T61" fmla="*/ 224 h 718"/>
                  <a:gd name="T62" fmla="*/ 24 w 703"/>
                  <a:gd name="T63" fmla="*/ 261 h 718"/>
                  <a:gd name="T64" fmla="*/ 60 w 703"/>
                  <a:gd name="T65" fmla="*/ 267 h 718"/>
                  <a:gd name="T66" fmla="*/ 102 w 703"/>
                  <a:gd name="T67" fmla="*/ 287 h 718"/>
                  <a:gd name="T68" fmla="*/ 154 w 703"/>
                  <a:gd name="T69" fmla="*/ 271 h 718"/>
                  <a:gd name="T70" fmla="*/ 194 w 703"/>
                  <a:gd name="T71" fmla="*/ 320 h 718"/>
                  <a:gd name="T72" fmla="*/ 235 w 703"/>
                  <a:gd name="T73" fmla="*/ 338 h 718"/>
                  <a:gd name="T74" fmla="*/ 246 w 703"/>
                  <a:gd name="T75" fmla="*/ 378 h 718"/>
                  <a:gd name="T76" fmla="*/ 291 w 703"/>
                  <a:gd name="T77" fmla="*/ 413 h 718"/>
                  <a:gd name="T78" fmla="*/ 284 w 703"/>
                  <a:gd name="T79" fmla="*/ 457 h 718"/>
                  <a:gd name="T80" fmla="*/ 311 w 703"/>
                  <a:gd name="T81" fmla="*/ 495 h 718"/>
                  <a:gd name="T82" fmla="*/ 347 w 703"/>
                  <a:gd name="T83" fmla="*/ 526 h 718"/>
                  <a:gd name="T84" fmla="*/ 360 w 703"/>
                  <a:gd name="T85" fmla="*/ 585 h 718"/>
                  <a:gd name="T86" fmla="*/ 292 w 703"/>
                  <a:gd name="T87" fmla="*/ 648 h 718"/>
                  <a:gd name="T88" fmla="*/ 321 w 703"/>
                  <a:gd name="T89" fmla="*/ 665 h 718"/>
                  <a:gd name="T90" fmla="*/ 362 w 703"/>
                  <a:gd name="T91" fmla="*/ 691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3" h="718">
                    <a:moveTo>
                      <a:pt x="372" y="710"/>
                    </a:moveTo>
                    <a:cubicBezTo>
                      <a:pt x="383" y="702"/>
                      <a:pt x="381" y="697"/>
                      <a:pt x="386" y="688"/>
                    </a:cubicBezTo>
                    <a:cubicBezTo>
                      <a:pt x="391" y="679"/>
                      <a:pt x="386" y="675"/>
                      <a:pt x="395" y="667"/>
                    </a:cubicBezTo>
                    <a:cubicBezTo>
                      <a:pt x="404" y="658"/>
                      <a:pt x="394" y="653"/>
                      <a:pt x="404" y="648"/>
                    </a:cubicBezTo>
                    <a:cubicBezTo>
                      <a:pt x="415" y="643"/>
                      <a:pt x="414" y="652"/>
                      <a:pt x="405" y="664"/>
                    </a:cubicBezTo>
                    <a:cubicBezTo>
                      <a:pt x="396" y="675"/>
                      <a:pt x="394" y="678"/>
                      <a:pt x="406" y="670"/>
                    </a:cubicBezTo>
                    <a:cubicBezTo>
                      <a:pt x="418" y="661"/>
                      <a:pt x="422" y="649"/>
                      <a:pt x="429" y="635"/>
                    </a:cubicBezTo>
                    <a:cubicBezTo>
                      <a:pt x="435" y="622"/>
                      <a:pt x="440" y="617"/>
                      <a:pt x="446" y="617"/>
                    </a:cubicBezTo>
                    <a:cubicBezTo>
                      <a:pt x="452" y="616"/>
                      <a:pt x="452" y="601"/>
                      <a:pt x="451" y="591"/>
                    </a:cubicBezTo>
                    <a:cubicBezTo>
                      <a:pt x="451" y="581"/>
                      <a:pt x="448" y="572"/>
                      <a:pt x="452" y="565"/>
                    </a:cubicBezTo>
                    <a:cubicBezTo>
                      <a:pt x="456" y="558"/>
                      <a:pt x="452" y="552"/>
                      <a:pt x="457" y="552"/>
                    </a:cubicBezTo>
                    <a:cubicBezTo>
                      <a:pt x="463" y="552"/>
                      <a:pt x="471" y="544"/>
                      <a:pt x="480" y="535"/>
                    </a:cubicBezTo>
                    <a:cubicBezTo>
                      <a:pt x="488" y="527"/>
                      <a:pt x="494" y="526"/>
                      <a:pt x="503" y="525"/>
                    </a:cubicBezTo>
                    <a:cubicBezTo>
                      <a:pt x="512" y="524"/>
                      <a:pt x="507" y="521"/>
                      <a:pt x="512" y="520"/>
                    </a:cubicBezTo>
                    <a:cubicBezTo>
                      <a:pt x="518" y="518"/>
                      <a:pt x="522" y="512"/>
                      <a:pt x="526" y="509"/>
                    </a:cubicBezTo>
                    <a:cubicBezTo>
                      <a:pt x="530" y="505"/>
                      <a:pt x="546" y="509"/>
                      <a:pt x="555" y="509"/>
                    </a:cubicBezTo>
                    <a:cubicBezTo>
                      <a:pt x="565" y="509"/>
                      <a:pt x="571" y="510"/>
                      <a:pt x="571" y="504"/>
                    </a:cubicBezTo>
                    <a:cubicBezTo>
                      <a:pt x="571" y="498"/>
                      <a:pt x="575" y="494"/>
                      <a:pt x="581" y="494"/>
                    </a:cubicBezTo>
                    <a:cubicBezTo>
                      <a:pt x="586" y="494"/>
                      <a:pt x="589" y="492"/>
                      <a:pt x="589" y="484"/>
                    </a:cubicBezTo>
                    <a:cubicBezTo>
                      <a:pt x="589" y="476"/>
                      <a:pt x="591" y="472"/>
                      <a:pt x="596" y="468"/>
                    </a:cubicBezTo>
                    <a:cubicBezTo>
                      <a:pt x="600" y="465"/>
                      <a:pt x="601" y="457"/>
                      <a:pt x="603" y="452"/>
                    </a:cubicBezTo>
                    <a:cubicBezTo>
                      <a:pt x="604" y="447"/>
                      <a:pt x="609" y="450"/>
                      <a:pt x="609" y="442"/>
                    </a:cubicBezTo>
                    <a:cubicBezTo>
                      <a:pt x="609" y="435"/>
                      <a:pt x="612" y="427"/>
                      <a:pt x="612" y="421"/>
                    </a:cubicBezTo>
                    <a:cubicBezTo>
                      <a:pt x="612" y="415"/>
                      <a:pt x="618" y="416"/>
                      <a:pt x="621" y="412"/>
                    </a:cubicBezTo>
                    <a:cubicBezTo>
                      <a:pt x="624" y="407"/>
                      <a:pt x="619" y="402"/>
                      <a:pt x="623" y="390"/>
                    </a:cubicBezTo>
                    <a:cubicBezTo>
                      <a:pt x="627" y="378"/>
                      <a:pt x="623" y="366"/>
                      <a:pt x="623" y="355"/>
                    </a:cubicBezTo>
                    <a:cubicBezTo>
                      <a:pt x="623" y="344"/>
                      <a:pt x="623" y="333"/>
                      <a:pt x="627" y="329"/>
                    </a:cubicBezTo>
                    <a:cubicBezTo>
                      <a:pt x="631" y="326"/>
                      <a:pt x="629" y="324"/>
                      <a:pt x="626" y="322"/>
                    </a:cubicBezTo>
                    <a:cubicBezTo>
                      <a:pt x="623" y="321"/>
                      <a:pt x="626" y="317"/>
                      <a:pt x="629" y="317"/>
                    </a:cubicBezTo>
                    <a:cubicBezTo>
                      <a:pt x="632" y="318"/>
                      <a:pt x="635" y="324"/>
                      <a:pt x="640" y="321"/>
                    </a:cubicBezTo>
                    <a:cubicBezTo>
                      <a:pt x="645" y="318"/>
                      <a:pt x="650" y="304"/>
                      <a:pt x="654" y="293"/>
                    </a:cubicBezTo>
                    <a:cubicBezTo>
                      <a:pt x="658" y="282"/>
                      <a:pt x="665" y="283"/>
                      <a:pt x="671" y="281"/>
                    </a:cubicBezTo>
                    <a:cubicBezTo>
                      <a:pt x="676" y="278"/>
                      <a:pt x="688" y="265"/>
                      <a:pt x="695" y="246"/>
                    </a:cubicBezTo>
                    <a:cubicBezTo>
                      <a:pt x="703" y="227"/>
                      <a:pt x="695" y="208"/>
                      <a:pt x="692" y="194"/>
                    </a:cubicBezTo>
                    <a:cubicBezTo>
                      <a:pt x="689" y="181"/>
                      <a:pt x="685" y="184"/>
                      <a:pt x="677" y="184"/>
                    </a:cubicBezTo>
                    <a:cubicBezTo>
                      <a:pt x="669" y="185"/>
                      <a:pt x="654" y="183"/>
                      <a:pt x="634" y="162"/>
                    </a:cubicBezTo>
                    <a:cubicBezTo>
                      <a:pt x="615" y="141"/>
                      <a:pt x="596" y="142"/>
                      <a:pt x="583" y="146"/>
                    </a:cubicBezTo>
                    <a:cubicBezTo>
                      <a:pt x="570" y="149"/>
                      <a:pt x="557" y="139"/>
                      <a:pt x="548" y="137"/>
                    </a:cubicBezTo>
                    <a:cubicBezTo>
                      <a:pt x="539" y="135"/>
                      <a:pt x="531" y="146"/>
                      <a:pt x="525" y="149"/>
                    </a:cubicBezTo>
                    <a:cubicBezTo>
                      <a:pt x="519" y="151"/>
                      <a:pt x="528" y="139"/>
                      <a:pt x="528" y="132"/>
                    </a:cubicBezTo>
                    <a:cubicBezTo>
                      <a:pt x="529" y="124"/>
                      <a:pt x="505" y="114"/>
                      <a:pt x="487" y="107"/>
                    </a:cubicBezTo>
                    <a:cubicBezTo>
                      <a:pt x="469" y="100"/>
                      <a:pt x="461" y="103"/>
                      <a:pt x="461" y="115"/>
                    </a:cubicBezTo>
                    <a:cubicBezTo>
                      <a:pt x="461" y="126"/>
                      <a:pt x="454" y="111"/>
                      <a:pt x="449" y="123"/>
                    </a:cubicBezTo>
                    <a:cubicBezTo>
                      <a:pt x="443" y="135"/>
                      <a:pt x="433" y="128"/>
                      <a:pt x="440" y="124"/>
                    </a:cubicBezTo>
                    <a:cubicBezTo>
                      <a:pt x="446" y="120"/>
                      <a:pt x="453" y="111"/>
                      <a:pt x="455" y="103"/>
                    </a:cubicBezTo>
                    <a:cubicBezTo>
                      <a:pt x="457" y="96"/>
                      <a:pt x="429" y="90"/>
                      <a:pt x="419" y="94"/>
                    </a:cubicBezTo>
                    <a:cubicBezTo>
                      <a:pt x="410" y="98"/>
                      <a:pt x="416" y="112"/>
                      <a:pt x="408" y="108"/>
                    </a:cubicBezTo>
                    <a:cubicBezTo>
                      <a:pt x="400" y="103"/>
                      <a:pt x="406" y="93"/>
                      <a:pt x="413" y="93"/>
                    </a:cubicBezTo>
                    <a:cubicBezTo>
                      <a:pt x="419" y="94"/>
                      <a:pt x="426" y="81"/>
                      <a:pt x="430" y="71"/>
                    </a:cubicBezTo>
                    <a:cubicBezTo>
                      <a:pt x="435" y="62"/>
                      <a:pt x="423" y="60"/>
                      <a:pt x="416" y="52"/>
                    </a:cubicBezTo>
                    <a:cubicBezTo>
                      <a:pt x="409" y="45"/>
                      <a:pt x="410" y="22"/>
                      <a:pt x="403" y="19"/>
                    </a:cubicBezTo>
                    <a:cubicBezTo>
                      <a:pt x="396" y="26"/>
                      <a:pt x="385" y="38"/>
                      <a:pt x="382" y="47"/>
                    </a:cubicBezTo>
                    <a:cubicBezTo>
                      <a:pt x="379" y="58"/>
                      <a:pt x="374" y="52"/>
                      <a:pt x="364" y="55"/>
                    </a:cubicBezTo>
                    <a:cubicBezTo>
                      <a:pt x="354" y="58"/>
                      <a:pt x="349" y="54"/>
                      <a:pt x="346" y="49"/>
                    </a:cubicBezTo>
                    <a:cubicBezTo>
                      <a:pt x="344" y="45"/>
                      <a:pt x="334" y="49"/>
                      <a:pt x="327" y="49"/>
                    </a:cubicBezTo>
                    <a:cubicBezTo>
                      <a:pt x="320" y="48"/>
                      <a:pt x="324" y="57"/>
                      <a:pt x="319" y="60"/>
                    </a:cubicBezTo>
                    <a:cubicBezTo>
                      <a:pt x="315" y="63"/>
                      <a:pt x="302" y="55"/>
                      <a:pt x="298" y="59"/>
                    </a:cubicBezTo>
                    <a:cubicBezTo>
                      <a:pt x="294" y="64"/>
                      <a:pt x="291" y="59"/>
                      <a:pt x="289" y="64"/>
                    </a:cubicBezTo>
                    <a:cubicBezTo>
                      <a:pt x="287" y="68"/>
                      <a:pt x="280" y="65"/>
                      <a:pt x="278" y="68"/>
                    </a:cubicBezTo>
                    <a:cubicBezTo>
                      <a:pt x="275" y="71"/>
                      <a:pt x="268" y="72"/>
                      <a:pt x="258" y="62"/>
                    </a:cubicBezTo>
                    <a:cubicBezTo>
                      <a:pt x="249" y="51"/>
                      <a:pt x="250" y="34"/>
                      <a:pt x="255" y="30"/>
                    </a:cubicBezTo>
                    <a:cubicBezTo>
                      <a:pt x="259" y="27"/>
                      <a:pt x="259" y="18"/>
                      <a:pt x="253" y="15"/>
                    </a:cubicBezTo>
                    <a:cubicBezTo>
                      <a:pt x="247" y="13"/>
                      <a:pt x="253" y="2"/>
                      <a:pt x="246" y="1"/>
                    </a:cubicBezTo>
                    <a:cubicBezTo>
                      <a:pt x="238" y="0"/>
                      <a:pt x="239" y="9"/>
                      <a:pt x="235" y="11"/>
                    </a:cubicBezTo>
                    <a:cubicBezTo>
                      <a:pt x="230" y="12"/>
                      <a:pt x="218" y="20"/>
                      <a:pt x="213" y="19"/>
                    </a:cubicBezTo>
                    <a:cubicBezTo>
                      <a:pt x="208" y="18"/>
                      <a:pt x="201" y="20"/>
                      <a:pt x="201" y="26"/>
                    </a:cubicBezTo>
                    <a:cubicBezTo>
                      <a:pt x="201" y="32"/>
                      <a:pt x="195" y="30"/>
                      <a:pt x="194" y="26"/>
                    </a:cubicBezTo>
                    <a:cubicBezTo>
                      <a:pt x="193" y="21"/>
                      <a:pt x="182" y="23"/>
                      <a:pt x="178" y="20"/>
                    </a:cubicBezTo>
                    <a:cubicBezTo>
                      <a:pt x="175" y="17"/>
                      <a:pt x="160" y="19"/>
                      <a:pt x="167" y="22"/>
                    </a:cubicBezTo>
                    <a:cubicBezTo>
                      <a:pt x="173" y="26"/>
                      <a:pt x="174" y="30"/>
                      <a:pt x="174" y="36"/>
                    </a:cubicBezTo>
                    <a:cubicBezTo>
                      <a:pt x="174" y="41"/>
                      <a:pt x="178" y="40"/>
                      <a:pt x="178" y="47"/>
                    </a:cubicBezTo>
                    <a:cubicBezTo>
                      <a:pt x="178" y="54"/>
                      <a:pt x="184" y="49"/>
                      <a:pt x="187" y="49"/>
                    </a:cubicBezTo>
                    <a:cubicBezTo>
                      <a:pt x="191" y="49"/>
                      <a:pt x="191" y="55"/>
                      <a:pt x="185" y="56"/>
                    </a:cubicBezTo>
                    <a:cubicBezTo>
                      <a:pt x="180" y="57"/>
                      <a:pt x="177" y="61"/>
                      <a:pt x="175" y="66"/>
                    </a:cubicBezTo>
                    <a:cubicBezTo>
                      <a:pt x="174" y="71"/>
                      <a:pt x="168" y="67"/>
                      <a:pt x="164" y="72"/>
                    </a:cubicBezTo>
                    <a:cubicBezTo>
                      <a:pt x="159" y="76"/>
                      <a:pt x="155" y="80"/>
                      <a:pt x="151" y="78"/>
                    </a:cubicBezTo>
                    <a:cubicBezTo>
                      <a:pt x="148" y="76"/>
                      <a:pt x="146" y="77"/>
                      <a:pt x="142" y="80"/>
                    </a:cubicBezTo>
                    <a:cubicBezTo>
                      <a:pt x="138" y="82"/>
                      <a:pt x="137" y="80"/>
                      <a:pt x="131" y="75"/>
                    </a:cubicBezTo>
                    <a:cubicBezTo>
                      <a:pt x="127" y="72"/>
                      <a:pt x="125" y="65"/>
                      <a:pt x="118" y="58"/>
                    </a:cubicBezTo>
                    <a:cubicBezTo>
                      <a:pt x="114" y="60"/>
                      <a:pt x="105" y="63"/>
                      <a:pt x="101" y="63"/>
                    </a:cubicBezTo>
                    <a:cubicBezTo>
                      <a:pt x="94" y="63"/>
                      <a:pt x="75" y="61"/>
                      <a:pt x="74" y="65"/>
                    </a:cubicBezTo>
                    <a:cubicBezTo>
                      <a:pt x="73" y="68"/>
                      <a:pt x="75" y="74"/>
                      <a:pt x="79" y="74"/>
                    </a:cubicBezTo>
                    <a:cubicBezTo>
                      <a:pt x="82" y="75"/>
                      <a:pt x="88" y="77"/>
                      <a:pt x="82" y="81"/>
                    </a:cubicBezTo>
                    <a:cubicBezTo>
                      <a:pt x="76" y="86"/>
                      <a:pt x="70" y="80"/>
                      <a:pt x="70" y="91"/>
                    </a:cubicBezTo>
                    <a:cubicBezTo>
                      <a:pt x="70" y="102"/>
                      <a:pt x="84" y="109"/>
                      <a:pt x="81" y="120"/>
                    </a:cubicBezTo>
                    <a:cubicBezTo>
                      <a:pt x="80" y="125"/>
                      <a:pt x="78" y="138"/>
                      <a:pt x="78" y="144"/>
                    </a:cubicBezTo>
                    <a:cubicBezTo>
                      <a:pt x="78" y="149"/>
                      <a:pt x="76" y="167"/>
                      <a:pt x="71" y="168"/>
                    </a:cubicBezTo>
                    <a:cubicBezTo>
                      <a:pt x="66" y="169"/>
                      <a:pt x="62" y="163"/>
                      <a:pt x="56" y="169"/>
                    </a:cubicBezTo>
                    <a:cubicBezTo>
                      <a:pt x="50" y="174"/>
                      <a:pt x="42" y="171"/>
                      <a:pt x="34" y="176"/>
                    </a:cubicBezTo>
                    <a:cubicBezTo>
                      <a:pt x="27" y="182"/>
                      <a:pt x="19" y="180"/>
                      <a:pt x="19" y="187"/>
                    </a:cubicBezTo>
                    <a:cubicBezTo>
                      <a:pt x="18" y="194"/>
                      <a:pt x="12" y="197"/>
                      <a:pt x="13" y="204"/>
                    </a:cubicBezTo>
                    <a:cubicBezTo>
                      <a:pt x="15" y="210"/>
                      <a:pt x="10" y="208"/>
                      <a:pt x="5" y="213"/>
                    </a:cubicBezTo>
                    <a:cubicBezTo>
                      <a:pt x="1" y="218"/>
                      <a:pt x="6" y="221"/>
                      <a:pt x="3" y="224"/>
                    </a:cubicBezTo>
                    <a:cubicBezTo>
                      <a:pt x="0" y="228"/>
                      <a:pt x="4" y="234"/>
                      <a:pt x="7" y="240"/>
                    </a:cubicBezTo>
                    <a:cubicBezTo>
                      <a:pt x="11" y="245"/>
                      <a:pt x="15" y="249"/>
                      <a:pt x="15" y="255"/>
                    </a:cubicBezTo>
                    <a:cubicBezTo>
                      <a:pt x="14" y="260"/>
                      <a:pt x="18" y="262"/>
                      <a:pt x="24" y="261"/>
                    </a:cubicBezTo>
                    <a:cubicBezTo>
                      <a:pt x="29" y="261"/>
                      <a:pt x="25" y="271"/>
                      <a:pt x="33" y="271"/>
                    </a:cubicBezTo>
                    <a:cubicBezTo>
                      <a:pt x="41" y="271"/>
                      <a:pt x="50" y="273"/>
                      <a:pt x="52" y="269"/>
                    </a:cubicBezTo>
                    <a:cubicBezTo>
                      <a:pt x="54" y="264"/>
                      <a:pt x="60" y="260"/>
                      <a:pt x="60" y="267"/>
                    </a:cubicBezTo>
                    <a:cubicBezTo>
                      <a:pt x="60" y="274"/>
                      <a:pt x="58" y="292"/>
                      <a:pt x="64" y="290"/>
                    </a:cubicBezTo>
                    <a:cubicBezTo>
                      <a:pt x="69" y="288"/>
                      <a:pt x="81" y="289"/>
                      <a:pt x="87" y="291"/>
                    </a:cubicBezTo>
                    <a:cubicBezTo>
                      <a:pt x="92" y="293"/>
                      <a:pt x="98" y="291"/>
                      <a:pt x="102" y="287"/>
                    </a:cubicBezTo>
                    <a:cubicBezTo>
                      <a:pt x="105" y="283"/>
                      <a:pt x="110" y="283"/>
                      <a:pt x="117" y="279"/>
                    </a:cubicBezTo>
                    <a:cubicBezTo>
                      <a:pt x="124" y="275"/>
                      <a:pt x="131" y="270"/>
                      <a:pt x="138" y="270"/>
                    </a:cubicBezTo>
                    <a:cubicBezTo>
                      <a:pt x="145" y="270"/>
                      <a:pt x="156" y="266"/>
                      <a:pt x="154" y="271"/>
                    </a:cubicBezTo>
                    <a:cubicBezTo>
                      <a:pt x="153" y="276"/>
                      <a:pt x="152" y="295"/>
                      <a:pt x="160" y="305"/>
                    </a:cubicBezTo>
                    <a:cubicBezTo>
                      <a:pt x="169" y="315"/>
                      <a:pt x="173" y="319"/>
                      <a:pt x="181" y="318"/>
                    </a:cubicBezTo>
                    <a:cubicBezTo>
                      <a:pt x="189" y="317"/>
                      <a:pt x="188" y="321"/>
                      <a:pt x="194" y="320"/>
                    </a:cubicBezTo>
                    <a:cubicBezTo>
                      <a:pt x="199" y="320"/>
                      <a:pt x="196" y="327"/>
                      <a:pt x="201" y="327"/>
                    </a:cubicBezTo>
                    <a:cubicBezTo>
                      <a:pt x="206" y="327"/>
                      <a:pt x="215" y="328"/>
                      <a:pt x="215" y="333"/>
                    </a:cubicBezTo>
                    <a:cubicBezTo>
                      <a:pt x="215" y="339"/>
                      <a:pt x="231" y="334"/>
                      <a:pt x="235" y="338"/>
                    </a:cubicBezTo>
                    <a:cubicBezTo>
                      <a:pt x="238" y="341"/>
                      <a:pt x="243" y="343"/>
                      <a:pt x="242" y="350"/>
                    </a:cubicBezTo>
                    <a:cubicBezTo>
                      <a:pt x="240" y="356"/>
                      <a:pt x="249" y="361"/>
                      <a:pt x="244" y="363"/>
                    </a:cubicBezTo>
                    <a:cubicBezTo>
                      <a:pt x="239" y="366"/>
                      <a:pt x="246" y="371"/>
                      <a:pt x="246" y="378"/>
                    </a:cubicBezTo>
                    <a:cubicBezTo>
                      <a:pt x="247" y="385"/>
                      <a:pt x="254" y="387"/>
                      <a:pt x="266" y="387"/>
                    </a:cubicBezTo>
                    <a:cubicBezTo>
                      <a:pt x="277" y="386"/>
                      <a:pt x="280" y="387"/>
                      <a:pt x="280" y="396"/>
                    </a:cubicBezTo>
                    <a:cubicBezTo>
                      <a:pt x="280" y="404"/>
                      <a:pt x="288" y="405"/>
                      <a:pt x="291" y="413"/>
                    </a:cubicBezTo>
                    <a:cubicBezTo>
                      <a:pt x="293" y="421"/>
                      <a:pt x="287" y="429"/>
                      <a:pt x="288" y="436"/>
                    </a:cubicBezTo>
                    <a:cubicBezTo>
                      <a:pt x="289" y="440"/>
                      <a:pt x="286" y="446"/>
                      <a:pt x="283" y="448"/>
                    </a:cubicBezTo>
                    <a:cubicBezTo>
                      <a:pt x="287" y="453"/>
                      <a:pt x="287" y="455"/>
                      <a:pt x="284" y="457"/>
                    </a:cubicBezTo>
                    <a:cubicBezTo>
                      <a:pt x="279" y="460"/>
                      <a:pt x="290" y="467"/>
                      <a:pt x="287" y="479"/>
                    </a:cubicBezTo>
                    <a:cubicBezTo>
                      <a:pt x="284" y="490"/>
                      <a:pt x="284" y="493"/>
                      <a:pt x="296" y="493"/>
                    </a:cubicBezTo>
                    <a:cubicBezTo>
                      <a:pt x="308" y="494"/>
                      <a:pt x="307" y="497"/>
                      <a:pt x="311" y="495"/>
                    </a:cubicBezTo>
                    <a:cubicBezTo>
                      <a:pt x="316" y="492"/>
                      <a:pt x="322" y="504"/>
                      <a:pt x="324" y="510"/>
                    </a:cubicBezTo>
                    <a:cubicBezTo>
                      <a:pt x="325" y="515"/>
                      <a:pt x="330" y="529"/>
                      <a:pt x="332" y="529"/>
                    </a:cubicBezTo>
                    <a:cubicBezTo>
                      <a:pt x="334" y="529"/>
                      <a:pt x="341" y="523"/>
                      <a:pt x="347" y="526"/>
                    </a:cubicBezTo>
                    <a:cubicBezTo>
                      <a:pt x="353" y="529"/>
                      <a:pt x="345" y="549"/>
                      <a:pt x="345" y="557"/>
                    </a:cubicBezTo>
                    <a:cubicBezTo>
                      <a:pt x="350" y="557"/>
                      <a:pt x="355" y="557"/>
                      <a:pt x="357" y="558"/>
                    </a:cubicBezTo>
                    <a:cubicBezTo>
                      <a:pt x="360" y="560"/>
                      <a:pt x="362" y="581"/>
                      <a:pt x="360" y="585"/>
                    </a:cubicBezTo>
                    <a:cubicBezTo>
                      <a:pt x="358" y="589"/>
                      <a:pt x="345" y="593"/>
                      <a:pt x="339" y="597"/>
                    </a:cubicBezTo>
                    <a:cubicBezTo>
                      <a:pt x="332" y="601"/>
                      <a:pt x="316" y="617"/>
                      <a:pt x="308" y="629"/>
                    </a:cubicBezTo>
                    <a:cubicBezTo>
                      <a:pt x="304" y="636"/>
                      <a:pt x="297" y="642"/>
                      <a:pt x="292" y="648"/>
                    </a:cubicBezTo>
                    <a:cubicBezTo>
                      <a:pt x="295" y="648"/>
                      <a:pt x="297" y="648"/>
                      <a:pt x="298" y="647"/>
                    </a:cubicBezTo>
                    <a:cubicBezTo>
                      <a:pt x="301" y="646"/>
                      <a:pt x="307" y="646"/>
                      <a:pt x="313" y="653"/>
                    </a:cubicBezTo>
                    <a:cubicBezTo>
                      <a:pt x="319" y="660"/>
                      <a:pt x="318" y="666"/>
                      <a:pt x="321" y="665"/>
                    </a:cubicBezTo>
                    <a:cubicBezTo>
                      <a:pt x="323" y="665"/>
                      <a:pt x="326" y="656"/>
                      <a:pt x="331" y="662"/>
                    </a:cubicBezTo>
                    <a:cubicBezTo>
                      <a:pt x="335" y="669"/>
                      <a:pt x="348" y="674"/>
                      <a:pt x="350" y="678"/>
                    </a:cubicBezTo>
                    <a:cubicBezTo>
                      <a:pt x="353" y="681"/>
                      <a:pt x="362" y="683"/>
                      <a:pt x="362" y="691"/>
                    </a:cubicBezTo>
                    <a:cubicBezTo>
                      <a:pt x="362" y="697"/>
                      <a:pt x="360" y="709"/>
                      <a:pt x="364" y="718"/>
                    </a:cubicBezTo>
                    <a:cubicBezTo>
                      <a:pt x="366" y="715"/>
                      <a:pt x="369" y="712"/>
                      <a:pt x="372" y="710"/>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7" name="Freeform 1638">
                <a:extLst>
                  <a:ext uri="{FF2B5EF4-FFF2-40B4-BE49-F238E27FC236}">
                    <a16:creationId xmlns:a16="http://schemas.microsoft.com/office/drawing/2014/main" id="{D79B3F95-0C1C-4C8E-983C-7A790F4B6057}"/>
                  </a:ext>
                </a:extLst>
              </p:cNvPr>
              <p:cNvSpPr>
                <a:spLocks/>
              </p:cNvSpPr>
              <p:nvPr/>
            </p:nvSpPr>
            <p:spPr bwMode="auto">
              <a:xfrm>
                <a:off x="3408483" y="3983171"/>
                <a:ext cx="112717" cy="120654"/>
              </a:xfrm>
              <a:custGeom>
                <a:avLst/>
                <a:gdLst>
                  <a:gd name="T0" fmla="*/ 86 w 88"/>
                  <a:gd name="T1" fmla="*/ 45 h 96"/>
                  <a:gd name="T2" fmla="*/ 74 w 88"/>
                  <a:gd name="T3" fmla="*/ 32 h 96"/>
                  <a:gd name="T4" fmla="*/ 55 w 88"/>
                  <a:gd name="T5" fmla="*/ 16 h 96"/>
                  <a:gd name="T6" fmla="*/ 45 w 88"/>
                  <a:gd name="T7" fmla="*/ 19 h 96"/>
                  <a:gd name="T8" fmla="*/ 37 w 88"/>
                  <a:gd name="T9" fmla="*/ 7 h 96"/>
                  <a:gd name="T10" fmla="*/ 22 w 88"/>
                  <a:gd name="T11" fmla="*/ 1 h 96"/>
                  <a:gd name="T12" fmla="*/ 16 w 88"/>
                  <a:gd name="T13" fmla="*/ 2 h 96"/>
                  <a:gd name="T14" fmla="*/ 11 w 88"/>
                  <a:gd name="T15" fmla="*/ 12 h 96"/>
                  <a:gd name="T16" fmla="*/ 5 w 88"/>
                  <a:gd name="T17" fmla="*/ 42 h 96"/>
                  <a:gd name="T18" fmla="*/ 0 w 88"/>
                  <a:gd name="T19" fmla="*/ 65 h 96"/>
                  <a:gd name="T20" fmla="*/ 6 w 88"/>
                  <a:gd name="T21" fmla="*/ 75 h 96"/>
                  <a:gd name="T22" fmla="*/ 4 w 88"/>
                  <a:gd name="T23" fmla="*/ 83 h 96"/>
                  <a:gd name="T24" fmla="*/ 11 w 88"/>
                  <a:gd name="T25" fmla="*/ 86 h 96"/>
                  <a:gd name="T26" fmla="*/ 34 w 88"/>
                  <a:gd name="T27" fmla="*/ 92 h 96"/>
                  <a:gd name="T28" fmla="*/ 48 w 88"/>
                  <a:gd name="T29" fmla="*/ 92 h 96"/>
                  <a:gd name="T30" fmla="*/ 74 w 88"/>
                  <a:gd name="T31" fmla="*/ 89 h 96"/>
                  <a:gd name="T32" fmla="*/ 88 w 88"/>
                  <a:gd name="T33" fmla="*/ 72 h 96"/>
                  <a:gd name="T34" fmla="*/ 86 w 88"/>
                  <a:gd name="T35"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96">
                    <a:moveTo>
                      <a:pt x="86" y="45"/>
                    </a:moveTo>
                    <a:cubicBezTo>
                      <a:pt x="86" y="37"/>
                      <a:pt x="77" y="35"/>
                      <a:pt x="74" y="32"/>
                    </a:cubicBezTo>
                    <a:cubicBezTo>
                      <a:pt x="72" y="28"/>
                      <a:pt x="59" y="23"/>
                      <a:pt x="55" y="16"/>
                    </a:cubicBezTo>
                    <a:cubicBezTo>
                      <a:pt x="50" y="10"/>
                      <a:pt x="47" y="19"/>
                      <a:pt x="45" y="19"/>
                    </a:cubicBezTo>
                    <a:cubicBezTo>
                      <a:pt x="42" y="20"/>
                      <a:pt x="43" y="14"/>
                      <a:pt x="37" y="7"/>
                    </a:cubicBezTo>
                    <a:cubicBezTo>
                      <a:pt x="31" y="0"/>
                      <a:pt x="25" y="0"/>
                      <a:pt x="22" y="1"/>
                    </a:cubicBezTo>
                    <a:cubicBezTo>
                      <a:pt x="21" y="2"/>
                      <a:pt x="19" y="2"/>
                      <a:pt x="16" y="2"/>
                    </a:cubicBezTo>
                    <a:cubicBezTo>
                      <a:pt x="13" y="5"/>
                      <a:pt x="11" y="9"/>
                      <a:pt x="11" y="12"/>
                    </a:cubicBezTo>
                    <a:cubicBezTo>
                      <a:pt x="11" y="19"/>
                      <a:pt x="6" y="28"/>
                      <a:pt x="5" y="42"/>
                    </a:cubicBezTo>
                    <a:cubicBezTo>
                      <a:pt x="5" y="56"/>
                      <a:pt x="1" y="54"/>
                      <a:pt x="0" y="65"/>
                    </a:cubicBezTo>
                    <a:cubicBezTo>
                      <a:pt x="0" y="76"/>
                      <a:pt x="4" y="74"/>
                      <a:pt x="6" y="75"/>
                    </a:cubicBezTo>
                    <a:cubicBezTo>
                      <a:pt x="6" y="76"/>
                      <a:pt x="5" y="80"/>
                      <a:pt x="4" y="83"/>
                    </a:cubicBezTo>
                    <a:cubicBezTo>
                      <a:pt x="6" y="84"/>
                      <a:pt x="8" y="87"/>
                      <a:pt x="11" y="86"/>
                    </a:cubicBezTo>
                    <a:cubicBezTo>
                      <a:pt x="18" y="85"/>
                      <a:pt x="25" y="88"/>
                      <a:pt x="34" y="92"/>
                    </a:cubicBezTo>
                    <a:cubicBezTo>
                      <a:pt x="42" y="96"/>
                      <a:pt x="39" y="91"/>
                      <a:pt x="48" y="92"/>
                    </a:cubicBezTo>
                    <a:cubicBezTo>
                      <a:pt x="56" y="93"/>
                      <a:pt x="65" y="94"/>
                      <a:pt x="74" y="89"/>
                    </a:cubicBezTo>
                    <a:cubicBezTo>
                      <a:pt x="80" y="85"/>
                      <a:pt x="83" y="78"/>
                      <a:pt x="88" y="72"/>
                    </a:cubicBezTo>
                    <a:cubicBezTo>
                      <a:pt x="84" y="63"/>
                      <a:pt x="86" y="51"/>
                      <a:pt x="86" y="4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8" name="Freeform 1639">
                <a:extLst>
                  <a:ext uri="{FF2B5EF4-FFF2-40B4-BE49-F238E27FC236}">
                    <a16:creationId xmlns:a16="http://schemas.microsoft.com/office/drawing/2014/main" id="{38CE3AFA-4A6A-4E55-A6E2-6132B3E26343}"/>
                  </a:ext>
                </a:extLst>
              </p:cNvPr>
              <p:cNvSpPr>
                <a:spLocks noEditPoints="1"/>
              </p:cNvSpPr>
              <p:nvPr/>
            </p:nvSpPr>
            <p:spPr bwMode="auto">
              <a:xfrm>
                <a:off x="3059220" y="3781551"/>
                <a:ext cx="458804" cy="882680"/>
              </a:xfrm>
              <a:custGeom>
                <a:avLst/>
                <a:gdLst>
                  <a:gd name="T0" fmla="*/ 101 w 358"/>
                  <a:gd name="T1" fmla="*/ 668 h 705"/>
                  <a:gd name="T2" fmla="*/ 94 w 358"/>
                  <a:gd name="T3" fmla="*/ 652 h 705"/>
                  <a:gd name="T4" fmla="*/ 88 w 358"/>
                  <a:gd name="T5" fmla="*/ 701 h 705"/>
                  <a:gd name="T6" fmla="*/ 126 w 358"/>
                  <a:gd name="T7" fmla="*/ 702 h 705"/>
                  <a:gd name="T8" fmla="*/ 136 w 358"/>
                  <a:gd name="T9" fmla="*/ 691 h 705"/>
                  <a:gd name="T10" fmla="*/ 341 w 358"/>
                  <a:gd name="T11" fmla="*/ 72 h 705"/>
                  <a:gd name="T12" fmla="*/ 332 w 358"/>
                  <a:gd name="T13" fmla="*/ 100 h 705"/>
                  <a:gd name="T14" fmla="*/ 303 w 358"/>
                  <a:gd name="T15" fmla="*/ 110 h 705"/>
                  <a:gd name="T16" fmla="*/ 270 w 358"/>
                  <a:gd name="T17" fmla="*/ 105 h 705"/>
                  <a:gd name="T18" fmla="*/ 289 w 358"/>
                  <a:gd name="T19" fmla="*/ 70 h 705"/>
                  <a:gd name="T20" fmla="*/ 237 w 358"/>
                  <a:gd name="T21" fmla="*/ 43 h 705"/>
                  <a:gd name="T22" fmla="*/ 193 w 358"/>
                  <a:gd name="T23" fmla="*/ 6 h 705"/>
                  <a:gd name="T24" fmla="*/ 165 w 358"/>
                  <a:gd name="T25" fmla="*/ 16 h 705"/>
                  <a:gd name="T26" fmla="*/ 129 w 358"/>
                  <a:gd name="T27" fmla="*/ 9 h 705"/>
                  <a:gd name="T28" fmla="*/ 113 w 358"/>
                  <a:gd name="T29" fmla="*/ 40 h 705"/>
                  <a:gd name="T30" fmla="*/ 91 w 358"/>
                  <a:gd name="T31" fmla="*/ 68 h 705"/>
                  <a:gd name="T32" fmla="*/ 93 w 358"/>
                  <a:gd name="T33" fmla="*/ 99 h 705"/>
                  <a:gd name="T34" fmla="*/ 78 w 358"/>
                  <a:gd name="T35" fmla="*/ 122 h 705"/>
                  <a:gd name="T36" fmla="*/ 65 w 358"/>
                  <a:gd name="T37" fmla="*/ 148 h 705"/>
                  <a:gd name="T38" fmla="*/ 57 w 358"/>
                  <a:gd name="T39" fmla="*/ 180 h 705"/>
                  <a:gd name="T40" fmla="*/ 63 w 358"/>
                  <a:gd name="T41" fmla="*/ 216 h 705"/>
                  <a:gd name="T42" fmla="*/ 63 w 358"/>
                  <a:gd name="T43" fmla="*/ 246 h 705"/>
                  <a:gd name="T44" fmla="*/ 57 w 358"/>
                  <a:gd name="T45" fmla="*/ 281 h 705"/>
                  <a:gd name="T46" fmla="*/ 45 w 358"/>
                  <a:gd name="T47" fmla="*/ 322 h 705"/>
                  <a:gd name="T48" fmla="*/ 39 w 358"/>
                  <a:gd name="T49" fmla="*/ 339 h 705"/>
                  <a:gd name="T50" fmla="*/ 33 w 358"/>
                  <a:gd name="T51" fmla="*/ 363 h 705"/>
                  <a:gd name="T52" fmla="*/ 32 w 358"/>
                  <a:gd name="T53" fmla="*/ 388 h 705"/>
                  <a:gd name="T54" fmla="*/ 28 w 358"/>
                  <a:gd name="T55" fmla="*/ 425 h 705"/>
                  <a:gd name="T56" fmla="*/ 33 w 358"/>
                  <a:gd name="T57" fmla="*/ 446 h 705"/>
                  <a:gd name="T58" fmla="*/ 41 w 358"/>
                  <a:gd name="T59" fmla="*/ 463 h 705"/>
                  <a:gd name="T60" fmla="*/ 36 w 358"/>
                  <a:gd name="T61" fmla="*/ 478 h 705"/>
                  <a:gd name="T62" fmla="*/ 33 w 358"/>
                  <a:gd name="T63" fmla="*/ 506 h 705"/>
                  <a:gd name="T64" fmla="*/ 20 w 358"/>
                  <a:gd name="T65" fmla="*/ 530 h 705"/>
                  <a:gd name="T66" fmla="*/ 14 w 358"/>
                  <a:gd name="T67" fmla="*/ 556 h 705"/>
                  <a:gd name="T68" fmla="*/ 5 w 358"/>
                  <a:gd name="T69" fmla="*/ 584 h 705"/>
                  <a:gd name="T70" fmla="*/ 24 w 358"/>
                  <a:gd name="T71" fmla="*/ 601 h 705"/>
                  <a:gd name="T72" fmla="*/ 34 w 358"/>
                  <a:gd name="T73" fmla="*/ 628 h 705"/>
                  <a:gd name="T74" fmla="*/ 74 w 358"/>
                  <a:gd name="T75" fmla="*/ 633 h 705"/>
                  <a:gd name="T76" fmla="*/ 82 w 358"/>
                  <a:gd name="T77" fmla="*/ 619 h 705"/>
                  <a:gd name="T78" fmla="*/ 83 w 358"/>
                  <a:gd name="T79" fmla="*/ 589 h 705"/>
                  <a:gd name="T80" fmla="*/ 104 w 358"/>
                  <a:gd name="T81" fmla="*/ 570 h 705"/>
                  <a:gd name="T82" fmla="*/ 137 w 358"/>
                  <a:gd name="T83" fmla="*/ 533 h 705"/>
                  <a:gd name="T84" fmla="*/ 122 w 358"/>
                  <a:gd name="T85" fmla="*/ 511 h 705"/>
                  <a:gd name="T86" fmla="*/ 139 w 358"/>
                  <a:gd name="T87" fmla="*/ 467 h 705"/>
                  <a:gd name="T88" fmla="*/ 148 w 358"/>
                  <a:gd name="T89" fmla="*/ 446 h 705"/>
                  <a:gd name="T90" fmla="*/ 160 w 358"/>
                  <a:gd name="T91" fmla="*/ 422 h 705"/>
                  <a:gd name="T92" fmla="*/ 171 w 358"/>
                  <a:gd name="T93" fmla="*/ 421 h 705"/>
                  <a:gd name="T94" fmla="*/ 165 w 358"/>
                  <a:gd name="T95" fmla="*/ 410 h 705"/>
                  <a:gd name="T96" fmla="*/ 153 w 358"/>
                  <a:gd name="T97" fmla="*/ 392 h 705"/>
                  <a:gd name="T98" fmla="*/ 180 w 358"/>
                  <a:gd name="T99" fmla="*/ 383 h 705"/>
                  <a:gd name="T100" fmla="*/ 202 w 358"/>
                  <a:gd name="T101" fmla="*/ 356 h 705"/>
                  <a:gd name="T102" fmla="*/ 208 w 358"/>
                  <a:gd name="T103" fmla="*/ 337 h 705"/>
                  <a:gd name="T104" fmla="*/ 287 w 358"/>
                  <a:gd name="T105" fmla="*/ 318 h 705"/>
                  <a:gd name="T106" fmla="*/ 295 w 358"/>
                  <a:gd name="T107" fmla="*/ 283 h 705"/>
                  <a:gd name="T108" fmla="*/ 282 w 358"/>
                  <a:gd name="T109" fmla="*/ 257 h 705"/>
                  <a:gd name="T110" fmla="*/ 276 w 358"/>
                  <a:gd name="T111" fmla="*/ 244 h 705"/>
                  <a:gd name="T112" fmla="*/ 272 w 358"/>
                  <a:gd name="T113" fmla="*/ 226 h 705"/>
                  <a:gd name="T114" fmla="*/ 283 w 358"/>
                  <a:gd name="T115" fmla="*/ 173 h 705"/>
                  <a:gd name="T116" fmla="*/ 335 w 358"/>
                  <a:gd name="T117" fmla="*/ 112 h 705"/>
                  <a:gd name="T118" fmla="*/ 353 w 358"/>
                  <a:gd name="T119" fmla="*/ 73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 h="705">
                    <a:moveTo>
                      <a:pt x="136" y="691"/>
                    </a:moveTo>
                    <a:cubicBezTo>
                      <a:pt x="126" y="690"/>
                      <a:pt x="107" y="672"/>
                      <a:pt x="101" y="668"/>
                    </a:cubicBezTo>
                    <a:cubicBezTo>
                      <a:pt x="95" y="663"/>
                      <a:pt x="100" y="658"/>
                      <a:pt x="93" y="660"/>
                    </a:cubicBezTo>
                    <a:cubicBezTo>
                      <a:pt x="86" y="661"/>
                      <a:pt x="90" y="654"/>
                      <a:pt x="94" y="652"/>
                    </a:cubicBezTo>
                    <a:cubicBezTo>
                      <a:pt x="98" y="650"/>
                      <a:pt x="93" y="644"/>
                      <a:pt x="88" y="643"/>
                    </a:cubicBezTo>
                    <a:cubicBezTo>
                      <a:pt x="88" y="653"/>
                      <a:pt x="85" y="700"/>
                      <a:pt x="88" y="701"/>
                    </a:cubicBezTo>
                    <a:cubicBezTo>
                      <a:pt x="91" y="701"/>
                      <a:pt x="112" y="698"/>
                      <a:pt x="118" y="702"/>
                    </a:cubicBezTo>
                    <a:cubicBezTo>
                      <a:pt x="120" y="703"/>
                      <a:pt x="123" y="705"/>
                      <a:pt x="126" y="702"/>
                    </a:cubicBezTo>
                    <a:cubicBezTo>
                      <a:pt x="130" y="698"/>
                      <a:pt x="142" y="700"/>
                      <a:pt x="148" y="696"/>
                    </a:cubicBezTo>
                    <a:cubicBezTo>
                      <a:pt x="154" y="692"/>
                      <a:pt x="146" y="691"/>
                      <a:pt x="136" y="691"/>
                    </a:cubicBezTo>
                    <a:close/>
                    <a:moveTo>
                      <a:pt x="353" y="73"/>
                    </a:moveTo>
                    <a:cubicBezTo>
                      <a:pt x="351" y="72"/>
                      <a:pt x="346" y="72"/>
                      <a:pt x="341" y="72"/>
                    </a:cubicBezTo>
                    <a:cubicBezTo>
                      <a:pt x="341" y="73"/>
                      <a:pt x="341" y="74"/>
                      <a:pt x="341" y="74"/>
                    </a:cubicBezTo>
                    <a:cubicBezTo>
                      <a:pt x="342" y="82"/>
                      <a:pt x="338" y="101"/>
                      <a:pt x="332" y="100"/>
                    </a:cubicBezTo>
                    <a:cubicBezTo>
                      <a:pt x="327" y="100"/>
                      <a:pt x="323" y="108"/>
                      <a:pt x="319" y="107"/>
                    </a:cubicBezTo>
                    <a:cubicBezTo>
                      <a:pt x="314" y="106"/>
                      <a:pt x="308" y="113"/>
                      <a:pt x="303" y="110"/>
                    </a:cubicBezTo>
                    <a:cubicBezTo>
                      <a:pt x="298" y="107"/>
                      <a:pt x="290" y="111"/>
                      <a:pt x="286" y="109"/>
                    </a:cubicBezTo>
                    <a:cubicBezTo>
                      <a:pt x="282" y="106"/>
                      <a:pt x="270" y="108"/>
                      <a:pt x="270" y="105"/>
                    </a:cubicBezTo>
                    <a:cubicBezTo>
                      <a:pt x="270" y="102"/>
                      <a:pt x="276" y="103"/>
                      <a:pt x="276" y="93"/>
                    </a:cubicBezTo>
                    <a:cubicBezTo>
                      <a:pt x="276" y="84"/>
                      <a:pt x="292" y="73"/>
                      <a:pt x="289" y="70"/>
                    </a:cubicBezTo>
                    <a:cubicBezTo>
                      <a:pt x="287" y="66"/>
                      <a:pt x="260" y="58"/>
                      <a:pt x="257" y="53"/>
                    </a:cubicBezTo>
                    <a:cubicBezTo>
                      <a:pt x="253" y="48"/>
                      <a:pt x="248" y="44"/>
                      <a:pt x="237" y="43"/>
                    </a:cubicBezTo>
                    <a:cubicBezTo>
                      <a:pt x="226" y="42"/>
                      <a:pt x="227" y="37"/>
                      <a:pt x="217" y="31"/>
                    </a:cubicBezTo>
                    <a:cubicBezTo>
                      <a:pt x="209" y="26"/>
                      <a:pt x="197" y="13"/>
                      <a:pt x="193" y="6"/>
                    </a:cubicBezTo>
                    <a:cubicBezTo>
                      <a:pt x="186" y="5"/>
                      <a:pt x="177" y="4"/>
                      <a:pt x="175" y="6"/>
                    </a:cubicBezTo>
                    <a:cubicBezTo>
                      <a:pt x="173" y="9"/>
                      <a:pt x="169" y="24"/>
                      <a:pt x="165" y="16"/>
                    </a:cubicBezTo>
                    <a:cubicBezTo>
                      <a:pt x="161" y="9"/>
                      <a:pt x="153" y="9"/>
                      <a:pt x="145" y="8"/>
                    </a:cubicBezTo>
                    <a:cubicBezTo>
                      <a:pt x="137" y="7"/>
                      <a:pt x="137" y="0"/>
                      <a:pt x="129" y="9"/>
                    </a:cubicBezTo>
                    <a:cubicBezTo>
                      <a:pt x="125" y="13"/>
                      <a:pt x="121" y="16"/>
                      <a:pt x="116" y="19"/>
                    </a:cubicBezTo>
                    <a:cubicBezTo>
                      <a:pt x="116" y="28"/>
                      <a:pt x="114" y="37"/>
                      <a:pt x="113" y="40"/>
                    </a:cubicBezTo>
                    <a:cubicBezTo>
                      <a:pt x="110" y="44"/>
                      <a:pt x="93" y="51"/>
                      <a:pt x="92" y="56"/>
                    </a:cubicBezTo>
                    <a:cubicBezTo>
                      <a:pt x="92" y="60"/>
                      <a:pt x="95" y="66"/>
                      <a:pt x="91" y="68"/>
                    </a:cubicBezTo>
                    <a:cubicBezTo>
                      <a:pt x="88" y="71"/>
                      <a:pt x="99" y="84"/>
                      <a:pt x="93" y="88"/>
                    </a:cubicBezTo>
                    <a:cubicBezTo>
                      <a:pt x="87" y="91"/>
                      <a:pt x="97" y="96"/>
                      <a:pt x="93" y="99"/>
                    </a:cubicBezTo>
                    <a:cubicBezTo>
                      <a:pt x="90" y="102"/>
                      <a:pt x="83" y="104"/>
                      <a:pt x="83" y="108"/>
                    </a:cubicBezTo>
                    <a:cubicBezTo>
                      <a:pt x="83" y="111"/>
                      <a:pt x="82" y="120"/>
                      <a:pt x="78" y="122"/>
                    </a:cubicBezTo>
                    <a:cubicBezTo>
                      <a:pt x="73" y="125"/>
                      <a:pt x="70" y="133"/>
                      <a:pt x="70" y="138"/>
                    </a:cubicBezTo>
                    <a:cubicBezTo>
                      <a:pt x="70" y="144"/>
                      <a:pt x="62" y="140"/>
                      <a:pt x="65" y="148"/>
                    </a:cubicBezTo>
                    <a:cubicBezTo>
                      <a:pt x="68" y="155"/>
                      <a:pt x="71" y="164"/>
                      <a:pt x="65" y="166"/>
                    </a:cubicBezTo>
                    <a:cubicBezTo>
                      <a:pt x="59" y="167"/>
                      <a:pt x="61" y="180"/>
                      <a:pt x="57" y="180"/>
                    </a:cubicBezTo>
                    <a:cubicBezTo>
                      <a:pt x="54" y="180"/>
                      <a:pt x="53" y="192"/>
                      <a:pt x="57" y="199"/>
                    </a:cubicBezTo>
                    <a:cubicBezTo>
                      <a:pt x="62" y="205"/>
                      <a:pt x="63" y="210"/>
                      <a:pt x="63" y="216"/>
                    </a:cubicBezTo>
                    <a:cubicBezTo>
                      <a:pt x="63" y="222"/>
                      <a:pt x="70" y="225"/>
                      <a:pt x="68" y="232"/>
                    </a:cubicBezTo>
                    <a:cubicBezTo>
                      <a:pt x="65" y="238"/>
                      <a:pt x="66" y="244"/>
                      <a:pt x="63" y="246"/>
                    </a:cubicBezTo>
                    <a:cubicBezTo>
                      <a:pt x="59" y="249"/>
                      <a:pt x="62" y="257"/>
                      <a:pt x="57" y="259"/>
                    </a:cubicBezTo>
                    <a:cubicBezTo>
                      <a:pt x="53" y="261"/>
                      <a:pt x="61" y="278"/>
                      <a:pt x="57" y="281"/>
                    </a:cubicBezTo>
                    <a:cubicBezTo>
                      <a:pt x="54" y="284"/>
                      <a:pt x="44" y="287"/>
                      <a:pt x="44" y="299"/>
                    </a:cubicBezTo>
                    <a:cubicBezTo>
                      <a:pt x="44" y="310"/>
                      <a:pt x="46" y="317"/>
                      <a:pt x="45" y="322"/>
                    </a:cubicBezTo>
                    <a:cubicBezTo>
                      <a:pt x="44" y="326"/>
                      <a:pt x="50" y="325"/>
                      <a:pt x="49" y="332"/>
                    </a:cubicBezTo>
                    <a:cubicBezTo>
                      <a:pt x="48" y="339"/>
                      <a:pt x="39" y="335"/>
                      <a:pt x="39" y="339"/>
                    </a:cubicBezTo>
                    <a:cubicBezTo>
                      <a:pt x="38" y="343"/>
                      <a:pt x="41" y="352"/>
                      <a:pt x="38" y="352"/>
                    </a:cubicBezTo>
                    <a:cubicBezTo>
                      <a:pt x="35" y="353"/>
                      <a:pt x="33" y="356"/>
                      <a:pt x="33" y="363"/>
                    </a:cubicBezTo>
                    <a:cubicBezTo>
                      <a:pt x="33" y="371"/>
                      <a:pt x="29" y="372"/>
                      <a:pt x="28" y="376"/>
                    </a:cubicBezTo>
                    <a:cubicBezTo>
                      <a:pt x="28" y="379"/>
                      <a:pt x="32" y="383"/>
                      <a:pt x="32" y="388"/>
                    </a:cubicBezTo>
                    <a:cubicBezTo>
                      <a:pt x="32" y="392"/>
                      <a:pt x="35" y="406"/>
                      <a:pt x="31" y="407"/>
                    </a:cubicBezTo>
                    <a:cubicBezTo>
                      <a:pt x="27" y="407"/>
                      <a:pt x="25" y="423"/>
                      <a:pt x="28" y="425"/>
                    </a:cubicBezTo>
                    <a:cubicBezTo>
                      <a:pt x="32" y="427"/>
                      <a:pt x="32" y="432"/>
                      <a:pt x="30" y="435"/>
                    </a:cubicBezTo>
                    <a:cubicBezTo>
                      <a:pt x="28" y="438"/>
                      <a:pt x="37" y="441"/>
                      <a:pt x="33" y="446"/>
                    </a:cubicBezTo>
                    <a:cubicBezTo>
                      <a:pt x="28" y="451"/>
                      <a:pt x="32" y="457"/>
                      <a:pt x="38" y="455"/>
                    </a:cubicBezTo>
                    <a:cubicBezTo>
                      <a:pt x="43" y="453"/>
                      <a:pt x="46" y="463"/>
                      <a:pt x="41" y="463"/>
                    </a:cubicBezTo>
                    <a:cubicBezTo>
                      <a:pt x="35" y="463"/>
                      <a:pt x="29" y="463"/>
                      <a:pt x="34" y="467"/>
                    </a:cubicBezTo>
                    <a:cubicBezTo>
                      <a:pt x="38" y="470"/>
                      <a:pt x="43" y="476"/>
                      <a:pt x="36" y="478"/>
                    </a:cubicBezTo>
                    <a:cubicBezTo>
                      <a:pt x="29" y="481"/>
                      <a:pt x="35" y="486"/>
                      <a:pt x="34" y="492"/>
                    </a:cubicBezTo>
                    <a:cubicBezTo>
                      <a:pt x="32" y="498"/>
                      <a:pt x="38" y="504"/>
                      <a:pt x="33" y="506"/>
                    </a:cubicBezTo>
                    <a:cubicBezTo>
                      <a:pt x="28" y="507"/>
                      <a:pt x="35" y="517"/>
                      <a:pt x="28" y="518"/>
                    </a:cubicBezTo>
                    <a:cubicBezTo>
                      <a:pt x="20" y="519"/>
                      <a:pt x="25" y="526"/>
                      <a:pt x="20" y="530"/>
                    </a:cubicBezTo>
                    <a:cubicBezTo>
                      <a:pt x="16" y="533"/>
                      <a:pt x="27" y="540"/>
                      <a:pt x="21" y="543"/>
                    </a:cubicBezTo>
                    <a:cubicBezTo>
                      <a:pt x="15" y="547"/>
                      <a:pt x="19" y="556"/>
                      <a:pt x="14" y="556"/>
                    </a:cubicBezTo>
                    <a:cubicBezTo>
                      <a:pt x="8" y="556"/>
                      <a:pt x="5" y="564"/>
                      <a:pt x="4" y="567"/>
                    </a:cubicBezTo>
                    <a:cubicBezTo>
                      <a:pt x="3" y="571"/>
                      <a:pt x="0" y="578"/>
                      <a:pt x="5" y="584"/>
                    </a:cubicBezTo>
                    <a:cubicBezTo>
                      <a:pt x="9" y="589"/>
                      <a:pt x="3" y="593"/>
                      <a:pt x="8" y="595"/>
                    </a:cubicBezTo>
                    <a:cubicBezTo>
                      <a:pt x="12" y="597"/>
                      <a:pt x="26" y="594"/>
                      <a:pt x="24" y="601"/>
                    </a:cubicBezTo>
                    <a:cubicBezTo>
                      <a:pt x="22" y="607"/>
                      <a:pt x="23" y="621"/>
                      <a:pt x="25" y="621"/>
                    </a:cubicBezTo>
                    <a:cubicBezTo>
                      <a:pt x="28" y="621"/>
                      <a:pt x="29" y="629"/>
                      <a:pt x="34" y="628"/>
                    </a:cubicBezTo>
                    <a:cubicBezTo>
                      <a:pt x="38" y="628"/>
                      <a:pt x="57" y="625"/>
                      <a:pt x="65" y="628"/>
                    </a:cubicBezTo>
                    <a:cubicBezTo>
                      <a:pt x="69" y="629"/>
                      <a:pt x="72" y="631"/>
                      <a:pt x="74" y="633"/>
                    </a:cubicBezTo>
                    <a:cubicBezTo>
                      <a:pt x="79" y="631"/>
                      <a:pt x="89" y="638"/>
                      <a:pt x="91" y="635"/>
                    </a:cubicBezTo>
                    <a:cubicBezTo>
                      <a:pt x="94" y="633"/>
                      <a:pt x="81" y="622"/>
                      <a:pt x="82" y="619"/>
                    </a:cubicBezTo>
                    <a:cubicBezTo>
                      <a:pt x="82" y="615"/>
                      <a:pt x="80" y="609"/>
                      <a:pt x="80" y="606"/>
                    </a:cubicBezTo>
                    <a:cubicBezTo>
                      <a:pt x="80" y="602"/>
                      <a:pt x="78" y="593"/>
                      <a:pt x="83" y="589"/>
                    </a:cubicBezTo>
                    <a:cubicBezTo>
                      <a:pt x="89" y="585"/>
                      <a:pt x="89" y="581"/>
                      <a:pt x="93" y="582"/>
                    </a:cubicBezTo>
                    <a:cubicBezTo>
                      <a:pt x="96" y="583"/>
                      <a:pt x="103" y="579"/>
                      <a:pt x="104" y="570"/>
                    </a:cubicBezTo>
                    <a:cubicBezTo>
                      <a:pt x="104" y="560"/>
                      <a:pt x="108" y="557"/>
                      <a:pt x="116" y="550"/>
                    </a:cubicBezTo>
                    <a:cubicBezTo>
                      <a:pt x="125" y="543"/>
                      <a:pt x="139" y="536"/>
                      <a:pt x="137" y="533"/>
                    </a:cubicBezTo>
                    <a:cubicBezTo>
                      <a:pt x="135" y="530"/>
                      <a:pt x="140" y="520"/>
                      <a:pt x="140" y="516"/>
                    </a:cubicBezTo>
                    <a:cubicBezTo>
                      <a:pt x="140" y="512"/>
                      <a:pt x="127" y="512"/>
                      <a:pt x="122" y="511"/>
                    </a:cubicBezTo>
                    <a:cubicBezTo>
                      <a:pt x="118" y="509"/>
                      <a:pt x="102" y="498"/>
                      <a:pt x="110" y="484"/>
                    </a:cubicBezTo>
                    <a:cubicBezTo>
                      <a:pt x="118" y="469"/>
                      <a:pt x="135" y="468"/>
                      <a:pt x="139" y="467"/>
                    </a:cubicBezTo>
                    <a:cubicBezTo>
                      <a:pt x="144" y="467"/>
                      <a:pt x="140" y="460"/>
                      <a:pt x="144" y="458"/>
                    </a:cubicBezTo>
                    <a:cubicBezTo>
                      <a:pt x="147" y="456"/>
                      <a:pt x="148" y="452"/>
                      <a:pt x="148" y="446"/>
                    </a:cubicBezTo>
                    <a:cubicBezTo>
                      <a:pt x="148" y="439"/>
                      <a:pt x="148" y="429"/>
                      <a:pt x="155" y="428"/>
                    </a:cubicBezTo>
                    <a:cubicBezTo>
                      <a:pt x="162" y="427"/>
                      <a:pt x="164" y="423"/>
                      <a:pt x="160" y="422"/>
                    </a:cubicBezTo>
                    <a:cubicBezTo>
                      <a:pt x="156" y="421"/>
                      <a:pt x="154" y="416"/>
                      <a:pt x="161" y="415"/>
                    </a:cubicBezTo>
                    <a:cubicBezTo>
                      <a:pt x="168" y="414"/>
                      <a:pt x="165" y="421"/>
                      <a:pt x="171" y="421"/>
                    </a:cubicBezTo>
                    <a:cubicBezTo>
                      <a:pt x="176" y="421"/>
                      <a:pt x="184" y="412"/>
                      <a:pt x="178" y="407"/>
                    </a:cubicBezTo>
                    <a:cubicBezTo>
                      <a:pt x="171" y="402"/>
                      <a:pt x="169" y="410"/>
                      <a:pt x="165" y="410"/>
                    </a:cubicBezTo>
                    <a:cubicBezTo>
                      <a:pt x="162" y="411"/>
                      <a:pt x="159" y="406"/>
                      <a:pt x="156" y="406"/>
                    </a:cubicBezTo>
                    <a:cubicBezTo>
                      <a:pt x="152" y="406"/>
                      <a:pt x="154" y="396"/>
                      <a:pt x="153" y="392"/>
                    </a:cubicBezTo>
                    <a:cubicBezTo>
                      <a:pt x="151" y="389"/>
                      <a:pt x="149" y="380"/>
                      <a:pt x="152" y="376"/>
                    </a:cubicBezTo>
                    <a:cubicBezTo>
                      <a:pt x="155" y="372"/>
                      <a:pt x="169" y="383"/>
                      <a:pt x="180" y="383"/>
                    </a:cubicBezTo>
                    <a:cubicBezTo>
                      <a:pt x="192" y="384"/>
                      <a:pt x="201" y="378"/>
                      <a:pt x="201" y="373"/>
                    </a:cubicBezTo>
                    <a:cubicBezTo>
                      <a:pt x="201" y="369"/>
                      <a:pt x="195" y="361"/>
                      <a:pt x="202" y="356"/>
                    </a:cubicBezTo>
                    <a:cubicBezTo>
                      <a:pt x="209" y="352"/>
                      <a:pt x="203" y="350"/>
                      <a:pt x="201" y="344"/>
                    </a:cubicBezTo>
                    <a:cubicBezTo>
                      <a:pt x="199" y="338"/>
                      <a:pt x="205" y="334"/>
                      <a:pt x="208" y="337"/>
                    </a:cubicBezTo>
                    <a:cubicBezTo>
                      <a:pt x="211" y="340"/>
                      <a:pt x="234" y="338"/>
                      <a:pt x="253" y="334"/>
                    </a:cubicBezTo>
                    <a:cubicBezTo>
                      <a:pt x="272" y="330"/>
                      <a:pt x="285" y="323"/>
                      <a:pt x="287" y="318"/>
                    </a:cubicBezTo>
                    <a:cubicBezTo>
                      <a:pt x="288" y="312"/>
                      <a:pt x="300" y="299"/>
                      <a:pt x="303" y="295"/>
                    </a:cubicBezTo>
                    <a:cubicBezTo>
                      <a:pt x="305" y="290"/>
                      <a:pt x="303" y="284"/>
                      <a:pt x="295" y="283"/>
                    </a:cubicBezTo>
                    <a:cubicBezTo>
                      <a:pt x="287" y="282"/>
                      <a:pt x="288" y="273"/>
                      <a:pt x="292" y="268"/>
                    </a:cubicBezTo>
                    <a:cubicBezTo>
                      <a:pt x="296" y="263"/>
                      <a:pt x="290" y="258"/>
                      <a:pt x="282" y="257"/>
                    </a:cubicBezTo>
                    <a:cubicBezTo>
                      <a:pt x="275" y="256"/>
                      <a:pt x="263" y="251"/>
                      <a:pt x="270" y="245"/>
                    </a:cubicBezTo>
                    <a:cubicBezTo>
                      <a:pt x="273" y="242"/>
                      <a:pt x="275" y="243"/>
                      <a:pt x="276" y="244"/>
                    </a:cubicBezTo>
                    <a:cubicBezTo>
                      <a:pt x="277" y="241"/>
                      <a:pt x="278" y="237"/>
                      <a:pt x="278" y="236"/>
                    </a:cubicBezTo>
                    <a:cubicBezTo>
                      <a:pt x="276" y="235"/>
                      <a:pt x="272" y="237"/>
                      <a:pt x="272" y="226"/>
                    </a:cubicBezTo>
                    <a:cubicBezTo>
                      <a:pt x="273" y="215"/>
                      <a:pt x="277" y="217"/>
                      <a:pt x="277" y="203"/>
                    </a:cubicBezTo>
                    <a:cubicBezTo>
                      <a:pt x="278" y="189"/>
                      <a:pt x="283" y="180"/>
                      <a:pt x="283" y="173"/>
                    </a:cubicBezTo>
                    <a:cubicBezTo>
                      <a:pt x="283" y="165"/>
                      <a:pt x="297" y="156"/>
                      <a:pt x="304" y="144"/>
                    </a:cubicBezTo>
                    <a:cubicBezTo>
                      <a:pt x="312" y="132"/>
                      <a:pt x="328" y="116"/>
                      <a:pt x="335" y="112"/>
                    </a:cubicBezTo>
                    <a:cubicBezTo>
                      <a:pt x="341" y="108"/>
                      <a:pt x="354" y="104"/>
                      <a:pt x="356" y="100"/>
                    </a:cubicBezTo>
                    <a:cubicBezTo>
                      <a:pt x="358" y="96"/>
                      <a:pt x="356" y="75"/>
                      <a:pt x="353" y="73"/>
                    </a:cubicBezTo>
                    <a:close/>
                  </a:path>
                </a:pathLst>
              </a:custGeom>
              <a:pattFill prst="wdDnDiag">
                <a:fgClr>
                  <a:schemeClr val="accent6">
                    <a:lumMod val="20000"/>
                    <a:lumOff val="80000"/>
                  </a:schemeClr>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9" name="Freeform 1640">
                <a:extLst>
                  <a:ext uri="{FF2B5EF4-FFF2-40B4-BE49-F238E27FC236}">
                    <a16:creationId xmlns:a16="http://schemas.microsoft.com/office/drawing/2014/main" id="{31966F8A-ACF6-4538-A300-69B59C0486AD}"/>
                  </a:ext>
                </a:extLst>
              </p:cNvPr>
              <p:cNvSpPr>
                <a:spLocks/>
              </p:cNvSpPr>
              <p:nvPr/>
            </p:nvSpPr>
            <p:spPr bwMode="auto">
              <a:xfrm>
                <a:off x="3010006" y="3683123"/>
                <a:ext cx="201620" cy="998571"/>
              </a:xfrm>
              <a:custGeom>
                <a:avLst/>
                <a:gdLst>
                  <a:gd name="T0" fmla="*/ 62 w 156"/>
                  <a:gd name="T1" fmla="*/ 680 h 797"/>
                  <a:gd name="T2" fmla="*/ 42 w 156"/>
                  <a:gd name="T3" fmla="*/ 646 h 797"/>
                  <a:gd name="T4" fmla="*/ 58 w 156"/>
                  <a:gd name="T5" fmla="*/ 609 h 797"/>
                  <a:gd name="T6" fmla="*/ 72 w 156"/>
                  <a:gd name="T7" fmla="*/ 571 h 797"/>
                  <a:gd name="T8" fmla="*/ 79 w 156"/>
                  <a:gd name="T9" fmla="*/ 542 h 797"/>
                  <a:gd name="T10" fmla="*/ 68 w 156"/>
                  <a:gd name="T11" fmla="*/ 514 h 797"/>
                  <a:gd name="T12" fmla="*/ 70 w 156"/>
                  <a:gd name="T13" fmla="*/ 467 h 797"/>
                  <a:gd name="T14" fmla="*/ 76 w 156"/>
                  <a:gd name="T15" fmla="*/ 431 h 797"/>
                  <a:gd name="T16" fmla="*/ 83 w 156"/>
                  <a:gd name="T17" fmla="*/ 401 h 797"/>
                  <a:gd name="T18" fmla="*/ 95 w 156"/>
                  <a:gd name="T19" fmla="*/ 338 h 797"/>
                  <a:gd name="T20" fmla="*/ 101 w 156"/>
                  <a:gd name="T21" fmla="*/ 295 h 797"/>
                  <a:gd name="T22" fmla="*/ 103 w 156"/>
                  <a:gd name="T23" fmla="*/ 245 h 797"/>
                  <a:gd name="T24" fmla="*/ 116 w 156"/>
                  <a:gd name="T25" fmla="*/ 201 h 797"/>
                  <a:gd name="T26" fmla="*/ 131 w 156"/>
                  <a:gd name="T27" fmla="*/ 167 h 797"/>
                  <a:gd name="T28" fmla="*/ 151 w 156"/>
                  <a:gd name="T29" fmla="*/ 119 h 797"/>
                  <a:gd name="T30" fmla="*/ 139 w 156"/>
                  <a:gd name="T31" fmla="*/ 82 h 797"/>
                  <a:gd name="T32" fmla="*/ 130 w 156"/>
                  <a:gd name="T33" fmla="*/ 39 h 797"/>
                  <a:gd name="T34" fmla="*/ 111 w 156"/>
                  <a:gd name="T35" fmla="*/ 3 h 797"/>
                  <a:gd name="T36" fmla="*/ 100 w 156"/>
                  <a:gd name="T37" fmla="*/ 35 h 797"/>
                  <a:gd name="T38" fmla="*/ 96 w 156"/>
                  <a:gd name="T39" fmla="*/ 117 h 797"/>
                  <a:gd name="T40" fmla="*/ 82 w 156"/>
                  <a:gd name="T41" fmla="*/ 200 h 797"/>
                  <a:gd name="T42" fmla="*/ 74 w 156"/>
                  <a:gd name="T43" fmla="*/ 255 h 797"/>
                  <a:gd name="T44" fmla="*/ 64 w 156"/>
                  <a:gd name="T45" fmla="*/ 328 h 797"/>
                  <a:gd name="T46" fmla="*/ 40 w 156"/>
                  <a:gd name="T47" fmla="*/ 392 h 797"/>
                  <a:gd name="T48" fmla="*/ 37 w 156"/>
                  <a:gd name="T49" fmla="*/ 448 h 797"/>
                  <a:gd name="T50" fmla="*/ 26 w 156"/>
                  <a:gd name="T51" fmla="*/ 498 h 797"/>
                  <a:gd name="T52" fmla="*/ 49 w 156"/>
                  <a:gd name="T53" fmla="*/ 471 h 797"/>
                  <a:gd name="T54" fmla="*/ 53 w 156"/>
                  <a:gd name="T55" fmla="*/ 501 h 797"/>
                  <a:gd name="T56" fmla="*/ 46 w 156"/>
                  <a:gd name="T57" fmla="*/ 535 h 797"/>
                  <a:gd name="T58" fmla="*/ 38 w 156"/>
                  <a:gd name="T59" fmla="*/ 558 h 797"/>
                  <a:gd name="T60" fmla="*/ 36 w 156"/>
                  <a:gd name="T61" fmla="*/ 553 h 797"/>
                  <a:gd name="T62" fmla="*/ 23 w 156"/>
                  <a:gd name="T63" fmla="*/ 559 h 797"/>
                  <a:gd name="T64" fmla="*/ 2 w 156"/>
                  <a:gd name="T65" fmla="*/ 585 h 797"/>
                  <a:gd name="T66" fmla="*/ 25 w 156"/>
                  <a:gd name="T67" fmla="*/ 587 h 797"/>
                  <a:gd name="T68" fmla="*/ 38 w 156"/>
                  <a:gd name="T69" fmla="*/ 609 h 797"/>
                  <a:gd name="T70" fmla="*/ 16 w 156"/>
                  <a:gd name="T71" fmla="*/ 614 h 797"/>
                  <a:gd name="T72" fmla="*/ 19 w 156"/>
                  <a:gd name="T73" fmla="*/ 626 h 797"/>
                  <a:gd name="T74" fmla="*/ 8 w 156"/>
                  <a:gd name="T75" fmla="*/ 645 h 797"/>
                  <a:gd name="T76" fmla="*/ 22 w 156"/>
                  <a:gd name="T77" fmla="*/ 651 h 797"/>
                  <a:gd name="T78" fmla="*/ 24 w 156"/>
                  <a:gd name="T79" fmla="*/ 668 h 797"/>
                  <a:gd name="T80" fmla="*/ 13 w 156"/>
                  <a:gd name="T81" fmla="*/ 690 h 797"/>
                  <a:gd name="T82" fmla="*/ 35 w 156"/>
                  <a:gd name="T83" fmla="*/ 694 h 797"/>
                  <a:gd name="T84" fmla="*/ 43 w 156"/>
                  <a:gd name="T85" fmla="*/ 701 h 797"/>
                  <a:gd name="T86" fmla="*/ 34 w 156"/>
                  <a:gd name="T87" fmla="*/ 722 h 797"/>
                  <a:gd name="T88" fmla="*/ 63 w 156"/>
                  <a:gd name="T89" fmla="*/ 722 h 797"/>
                  <a:gd name="T90" fmla="*/ 43 w 156"/>
                  <a:gd name="T91" fmla="*/ 738 h 797"/>
                  <a:gd name="T92" fmla="*/ 65 w 156"/>
                  <a:gd name="T93" fmla="*/ 735 h 797"/>
                  <a:gd name="T94" fmla="*/ 40 w 156"/>
                  <a:gd name="T95" fmla="*/ 753 h 797"/>
                  <a:gd name="T96" fmla="*/ 63 w 156"/>
                  <a:gd name="T97" fmla="*/ 755 h 797"/>
                  <a:gd name="T98" fmla="*/ 99 w 156"/>
                  <a:gd name="T99" fmla="*/ 721 h 797"/>
                  <a:gd name="T100" fmla="*/ 110 w 156"/>
                  <a:gd name="T101" fmla="*/ 740 h 797"/>
                  <a:gd name="T102" fmla="*/ 94 w 156"/>
                  <a:gd name="T103" fmla="*/ 746 h 797"/>
                  <a:gd name="T104" fmla="*/ 77 w 156"/>
                  <a:gd name="T105" fmla="*/ 760 h 797"/>
                  <a:gd name="T106" fmla="*/ 90 w 156"/>
                  <a:gd name="T107" fmla="*/ 786 h 797"/>
                  <a:gd name="T108" fmla="*/ 115 w 156"/>
                  <a:gd name="T109" fmla="*/ 782 h 797"/>
                  <a:gd name="T110" fmla="*/ 141 w 156"/>
                  <a:gd name="T111" fmla="*/ 784 h 797"/>
                  <a:gd name="T112" fmla="*/ 126 w 156"/>
                  <a:gd name="T113" fmla="*/ 780 h 797"/>
                  <a:gd name="T114" fmla="*/ 110 w 156"/>
                  <a:gd name="T115" fmla="*/ 715 h 797"/>
                  <a:gd name="T116" fmla="*/ 72 w 156"/>
                  <a:gd name="T117" fmla="*/ 70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797">
                    <a:moveTo>
                      <a:pt x="72" y="707"/>
                    </a:moveTo>
                    <a:cubicBezTo>
                      <a:pt x="67" y="708"/>
                      <a:pt x="66" y="700"/>
                      <a:pt x="63" y="700"/>
                    </a:cubicBezTo>
                    <a:cubicBezTo>
                      <a:pt x="61" y="700"/>
                      <a:pt x="60" y="686"/>
                      <a:pt x="62" y="680"/>
                    </a:cubicBezTo>
                    <a:cubicBezTo>
                      <a:pt x="64" y="673"/>
                      <a:pt x="50" y="676"/>
                      <a:pt x="46" y="674"/>
                    </a:cubicBezTo>
                    <a:cubicBezTo>
                      <a:pt x="41" y="672"/>
                      <a:pt x="47" y="668"/>
                      <a:pt x="43" y="663"/>
                    </a:cubicBezTo>
                    <a:cubicBezTo>
                      <a:pt x="38" y="657"/>
                      <a:pt x="41" y="650"/>
                      <a:pt x="42" y="646"/>
                    </a:cubicBezTo>
                    <a:cubicBezTo>
                      <a:pt x="43" y="643"/>
                      <a:pt x="46" y="635"/>
                      <a:pt x="52" y="635"/>
                    </a:cubicBezTo>
                    <a:cubicBezTo>
                      <a:pt x="57" y="635"/>
                      <a:pt x="53" y="626"/>
                      <a:pt x="59" y="622"/>
                    </a:cubicBezTo>
                    <a:cubicBezTo>
                      <a:pt x="65" y="619"/>
                      <a:pt x="54" y="612"/>
                      <a:pt x="58" y="609"/>
                    </a:cubicBezTo>
                    <a:cubicBezTo>
                      <a:pt x="63" y="605"/>
                      <a:pt x="58" y="598"/>
                      <a:pt x="66" y="597"/>
                    </a:cubicBezTo>
                    <a:cubicBezTo>
                      <a:pt x="73" y="596"/>
                      <a:pt x="66" y="586"/>
                      <a:pt x="71" y="585"/>
                    </a:cubicBezTo>
                    <a:cubicBezTo>
                      <a:pt x="76" y="583"/>
                      <a:pt x="70" y="577"/>
                      <a:pt x="72" y="571"/>
                    </a:cubicBezTo>
                    <a:cubicBezTo>
                      <a:pt x="73" y="565"/>
                      <a:pt x="67" y="560"/>
                      <a:pt x="74" y="557"/>
                    </a:cubicBezTo>
                    <a:cubicBezTo>
                      <a:pt x="81" y="555"/>
                      <a:pt x="76" y="549"/>
                      <a:pt x="72" y="546"/>
                    </a:cubicBezTo>
                    <a:cubicBezTo>
                      <a:pt x="67" y="542"/>
                      <a:pt x="73" y="542"/>
                      <a:pt x="79" y="542"/>
                    </a:cubicBezTo>
                    <a:cubicBezTo>
                      <a:pt x="84" y="542"/>
                      <a:pt x="81" y="532"/>
                      <a:pt x="76" y="534"/>
                    </a:cubicBezTo>
                    <a:cubicBezTo>
                      <a:pt x="70" y="536"/>
                      <a:pt x="66" y="530"/>
                      <a:pt x="71" y="525"/>
                    </a:cubicBezTo>
                    <a:cubicBezTo>
                      <a:pt x="75" y="520"/>
                      <a:pt x="66" y="517"/>
                      <a:pt x="68" y="514"/>
                    </a:cubicBezTo>
                    <a:cubicBezTo>
                      <a:pt x="70" y="511"/>
                      <a:pt x="70" y="506"/>
                      <a:pt x="66" y="504"/>
                    </a:cubicBezTo>
                    <a:cubicBezTo>
                      <a:pt x="63" y="502"/>
                      <a:pt x="65" y="486"/>
                      <a:pt x="69" y="486"/>
                    </a:cubicBezTo>
                    <a:cubicBezTo>
                      <a:pt x="73" y="485"/>
                      <a:pt x="70" y="471"/>
                      <a:pt x="70" y="467"/>
                    </a:cubicBezTo>
                    <a:cubicBezTo>
                      <a:pt x="70" y="462"/>
                      <a:pt x="66" y="458"/>
                      <a:pt x="66" y="455"/>
                    </a:cubicBezTo>
                    <a:cubicBezTo>
                      <a:pt x="67" y="451"/>
                      <a:pt x="71" y="450"/>
                      <a:pt x="71" y="442"/>
                    </a:cubicBezTo>
                    <a:cubicBezTo>
                      <a:pt x="71" y="435"/>
                      <a:pt x="73" y="432"/>
                      <a:pt x="76" y="431"/>
                    </a:cubicBezTo>
                    <a:cubicBezTo>
                      <a:pt x="79" y="431"/>
                      <a:pt x="76" y="422"/>
                      <a:pt x="77" y="418"/>
                    </a:cubicBezTo>
                    <a:cubicBezTo>
                      <a:pt x="77" y="414"/>
                      <a:pt x="86" y="418"/>
                      <a:pt x="87" y="411"/>
                    </a:cubicBezTo>
                    <a:cubicBezTo>
                      <a:pt x="88" y="404"/>
                      <a:pt x="82" y="405"/>
                      <a:pt x="83" y="401"/>
                    </a:cubicBezTo>
                    <a:cubicBezTo>
                      <a:pt x="84" y="396"/>
                      <a:pt x="82" y="389"/>
                      <a:pt x="82" y="378"/>
                    </a:cubicBezTo>
                    <a:cubicBezTo>
                      <a:pt x="82" y="366"/>
                      <a:pt x="92" y="363"/>
                      <a:pt x="95" y="360"/>
                    </a:cubicBezTo>
                    <a:cubicBezTo>
                      <a:pt x="99" y="357"/>
                      <a:pt x="91" y="340"/>
                      <a:pt x="95" y="338"/>
                    </a:cubicBezTo>
                    <a:cubicBezTo>
                      <a:pt x="100" y="336"/>
                      <a:pt x="97" y="328"/>
                      <a:pt x="101" y="325"/>
                    </a:cubicBezTo>
                    <a:cubicBezTo>
                      <a:pt x="104" y="323"/>
                      <a:pt x="103" y="317"/>
                      <a:pt x="106" y="311"/>
                    </a:cubicBezTo>
                    <a:cubicBezTo>
                      <a:pt x="108" y="304"/>
                      <a:pt x="101" y="301"/>
                      <a:pt x="101" y="295"/>
                    </a:cubicBezTo>
                    <a:cubicBezTo>
                      <a:pt x="101" y="289"/>
                      <a:pt x="100" y="284"/>
                      <a:pt x="95" y="278"/>
                    </a:cubicBezTo>
                    <a:cubicBezTo>
                      <a:pt x="91" y="271"/>
                      <a:pt x="92" y="259"/>
                      <a:pt x="95" y="259"/>
                    </a:cubicBezTo>
                    <a:cubicBezTo>
                      <a:pt x="99" y="259"/>
                      <a:pt x="97" y="246"/>
                      <a:pt x="103" y="245"/>
                    </a:cubicBezTo>
                    <a:cubicBezTo>
                      <a:pt x="109" y="243"/>
                      <a:pt x="106" y="234"/>
                      <a:pt x="103" y="227"/>
                    </a:cubicBezTo>
                    <a:cubicBezTo>
                      <a:pt x="100" y="219"/>
                      <a:pt x="108" y="223"/>
                      <a:pt x="108" y="217"/>
                    </a:cubicBezTo>
                    <a:cubicBezTo>
                      <a:pt x="108" y="212"/>
                      <a:pt x="111" y="204"/>
                      <a:pt x="116" y="201"/>
                    </a:cubicBezTo>
                    <a:cubicBezTo>
                      <a:pt x="120" y="199"/>
                      <a:pt x="121" y="190"/>
                      <a:pt x="121" y="187"/>
                    </a:cubicBezTo>
                    <a:cubicBezTo>
                      <a:pt x="121" y="183"/>
                      <a:pt x="128" y="181"/>
                      <a:pt x="131" y="178"/>
                    </a:cubicBezTo>
                    <a:cubicBezTo>
                      <a:pt x="135" y="175"/>
                      <a:pt x="125" y="170"/>
                      <a:pt x="131" y="167"/>
                    </a:cubicBezTo>
                    <a:cubicBezTo>
                      <a:pt x="137" y="163"/>
                      <a:pt x="126" y="150"/>
                      <a:pt x="129" y="147"/>
                    </a:cubicBezTo>
                    <a:cubicBezTo>
                      <a:pt x="133" y="145"/>
                      <a:pt x="130" y="139"/>
                      <a:pt x="130" y="135"/>
                    </a:cubicBezTo>
                    <a:cubicBezTo>
                      <a:pt x="131" y="130"/>
                      <a:pt x="148" y="123"/>
                      <a:pt x="151" y="119"/>
                    </a:cubicBezTo>
                    <a:cubicBezTo>
                      <a:pt x="152" y="116"/>
                      <a:pt x="154" y="107"/>
                      <a:pt x="154" y="98"/>
                    </a:cubicBezTo>
                    <a:cubicBezTo>
                      <a:pt x="149" y="102"/>
                      <a:pt x="144" y="104"/>
                      <a:pt x="143" y="102"/>
                    </a:cubicBezTo>
                    <a:cubicBezTo>
                      <a:pt x="142" y="98"/>
                      <a:pt x="144" y="87"/>
                      <a:pt x="139" y="82"/>
                    </a:cubicBezTo>
                    <a:cubicBezTo>
                      <a:pt x="134" y="78"/>
                      <a:pt x="137" y="68"/>
                      <a:pt x="133" y="66"/>
                    </a:cubicBezTo>
                    <a:cubicBezTo>
                      <a:pt x="128" y="64"/>
                      <a:pt x="122" y="55"/>
                      <a:pt x="126" y="52"/>
                    </a:cubicBezTo>
                    <a:cubicBezTo>
                      <a:pt x="131" y="48"/>
                      <a:pt x="126" y="42"/>
                      <a:pt x="130" y="39"/>
                    </a:cubicBezTo>
                    <a:cubicBezTo>
                      <a:pt x="134" y="36"/>
                      <a:pt x="128" y="35"/>
                      <a:pt x="123" y="29"/>
                    </a:cubicBezTo>
                    <a:cubicBezTo>
                      <a:pt x="118" y="23"/>
                      <a:pt x="125" y="15"/>
                      <a:pt x="119" y="10"/>
                    </a:cubicBezTo>
                    <a:cubicBezTo>
                      <a:pt x="112" y="6"/>
                      <a:pt x="112" y="0"/>
                      <a:pt x="111" y="3"/>
                    </a:cubicBezTo>
                    <a:cubicBezTo>
                      <a:pt x="109" y="5"/>
                      <a:pt x="109" y="14"/>
                      <a:pt x="103" y="17"/>
                    </a:cubicBezTo>
                    <a:cubicBezTo>
                      <a:pt x="103" y="17"/>
                      <a:pt x="101" y="18"/>
                      <a:pt x="100" y="19"/>
                    </a:cubicBezTo>
                    <a:cubicBezTo>
                      <a:pt x="100" y="24"/>
                      <a:pt x="98" y="31"/>
                      <a:pt x="100" y="35"/>
                    </a:cubicBezTo>
                    <a:cubicBezTo>
                      <a:pt x="102" y="41"/>
                      <a:pt x="103" y="70"/>
                      <a:pt x="101" y="81"/>
                    </a:cubicBezTo>
                    <a:cubicBezTo>
                      <a:pt x="99" y="92"/>
                      <a:pt x="96" y="101"/>
                      <a:pt x="94" y="107"/>
                    </a:cubicBezTo>
                    <a:cubicBezTo>
                      <a:pt x="92" y="114"/>
                      <a:pt x="99" y="114"/>
                      <a:pt x="96" y="117"/>
                    </a:cubicBezTo>
                    <a:cubicBezTo>
                      <a:pt x="93" y="121"/>
                      <a:pt x="94" y="128"/>
                      <a:pt x="94" y="141"/>
                    </a:cubicBezTo>
                    <a:cubicBezTo>
                      <a:pt x="94" y="153"/>
                      <a:pt x="87" y="175"/>
                      <a:pt x="86" y="181"/>
                    </a:cubicBezTo>
                    <a:cubicBezTo>
                      <a:pt x="86" y="188"/>
                      <a:pt x="81" y="192"/>
                      <a:pt x="82" y="200"/>
                    </a:cubicBezTo>
                    <a:cubicBezTo>
                      <a:pt x="83" y="207"/>
                      <a:pt x="78" y="211"/>
                      <a:pt x="74" y="215"/>
                    </a:cubicBezTo>
                    <a:cubicBezTo>
                      <a:pt x="70" y="218"/>
                      <a:pt x="81" y="230"/>
                      <a:pt x="81" y="236"/>
                    </a:cubicBezTo>
                    <a:cubicBezTo>
                      <a:pt x="80" y="242"/>
                      <a:pt x="72" y="245"/>
                      <a:pt x="74" y="255"/>
                    </a:cubicBezTo>
                    <a:cubicBezTo>
                      <a:pt x="76" y="268"/>
                      <a:pt x="74" y="290"/>
                      <a:pt x="74" y="294"/>
                    </a:cubicBezTo>
                    <a:cubicBezTo>
                      <a:pt x="74" y="298"/>
                      <a:pt x="69" y="298"/>
                      <a:pt x="70" y="306"/>
                    </a:cubicBezTo>
                    <a:cubicBezTo>
                      <a:pt x="71" y="314"/>
                      <a:pt x="65" y="316"/>
                      <a:pt x="64" y="328"/>
                    </a:cubicBezTo>
                    <a:cubicBezTo>
                      <a:pt x="63" y="340"/>
                      <a:pt x="54" y="356"/>
                      <a:pt x="50" y="365"/>
                    </a:cubicBezTo>
                    <a:cubicBezTo>
                      <a:pt x="47" y="374"/>
                      <a:pt x="47" y="379"/>
                      <a:pt x="42" y="379"/>
                    </a:cubicBezTo>
                    <a:cubicBezTo>
                      <a:pt x="37" y="379"/>
                      <a:pt x="36" y="385"/>
                      <a:pt x="40" y="392"/>
                    </a:cubicBezTo>
                    <a:cubicBezTo>
                      <a:pt x="43" y="400"/>
                      <a:pt x="37" y="407"/>
                      <a:pt x="42" y="415"/>
                    </a:cubicBezTo>
                    <a:cubicBezTo>
                      <a:pt x="47" y="423"/>
                      <a:pt x="45" y="425"/>
                      <a:pt x="43" y="433"/>
                    </a:cubicBezTo>
                    <a:cubicBezTo>
                      <a:pt x="40" y="440"/>
                      <a:pt x="37" y="440"/>
                      <a:pt x="37" y="448"/>
                    </a:cubicBezTo>
                    <a:cubicBezTo>
                      <a:pt x="37" y="455"/>
                      <a:pt x="32" y="460"/>
                      <a:pt x="35" y="468"/>
                    </a:cubicBezTo>
                    <a:cubicBezTo>
                      <a:pt x="38" y="476"/>
                      <a:pt x="37" y="479"/>
                      <a:pt x="33" y="479"/>
                    </a:cubicBezTo>
                    <a:cubicBezTo>
                      <a:pt x="29" y="479"/>
                      <a:pt x="27" y="485"/>
                      <a:pt x="26" y="498"/>
                    </a:cubicBezTo>
                    <a:cubicBezTo>
                      <a:pt x="24" y="511"/>
                      <a:pt x="25" y="511"/>
                      <a:pt x="34" y="510"/>
                    </a:cubicBezTo>
                    <a:cubicBezTo>
                      <a:pt x="43" y="509"/>
                      <a:pt x="36" y="478"/>
                      <a:pt x="42" y="478"/>
                    </a:cubicBezTo>
                    <a:cubicBezTo>
                      <a:pt x="48" y="478"/>
                      <a:pt x="43" y="473"/>
                      <a:pt x="49" y="471"/>
                    </a:cubicBezTo>
                    <a:cubicBezTo>
                      <a:pt x="54" y="470"/>
                      <a:pt x="49" y="477"/>
                      <a:pt x="53" y="478"/>
                    </a:cubicBezTo>
                    <a:cubicBezTo>
                      <a:pt x="57" y="479"/>
                      <a:pt x="60" y="482"/>
                      <a:pt x="54" y="486"/>
                    </a:cubicBezTo>
                    <a:cubicBezTo>
                      <a:pt x="49" y="489"/>
                      <a:pt x="56" y="496"/>
                      <a:pt x="53" y="501"/>
                    </a:cubicBezTo>
                    <a:cubicBezTo>
                      <a:pt x="50" y="505"/>
                      <a:pt x="46" y="510"/>
                      <a:pt x="49" y="515"/>
                    </a:cubicBezTo>
                    <a:cubicBezTo>
                      <a:pt x="51" y="520"/>
                      <a:pt x="46" y="519"/>
                      <a:pt x="45" y="526"/>
                    </a:cubicBezTo>
                    <a:cubicBezTo>
                      <a:pt x="45" y="533"/>
                      <a:pt x="49" y="533"/>
                      <a:pt x="46" y="535"/>
                    </a:cubicBezTo>
                    <a:cubicBezTo>
                      <a:pt x="43" y="536"/>
                      <a:pt x="50" y="541"/>
                      <a:pt x="46" y="542"/>
                    </a:cubicBezTo>
                    <a:cubicBezTo>
                      <a:pt x="42" y="543"/>
                      <a:pt x="44" y="548"/>
                      <a:pt x="47" y="553"/>
                    </a:cubicBezTo>
                    <a:cubicBezTo>
                      <a:pt x="49" y="557"/>
                      <a:pt x="41" y="555"/>
                      <a:pt x="38" y="558"/>
                    </a:cubicBezTo>
                    <a:cubicBezTo>
                      <a:pt x="34" y="561"/>
                      <a:pt x="41" y="565"/>
                      <a:pt x="39" y="570"/>
                    </a:cubicBezTo>
                    <a:cubicBezTo>
                      <a:pt x="37" y="574"/>
                      <a:pt x="31" y="567"/>
                      <a:pt x="28" y="565"/>
                    </a:cubicBezTo>
                    <a:cubicBezTo>
                      <a:pt x="25" y="563"/>
                      <a:pt x="32" y="558"/>
                      <a:pt x="36" y="553"/>
                    </a:cubicBezTo>
                    <a:cubicBezTo>
                      <a:pt x="39" y="548"/>
                      <a:pt x="32" y="538"/>
                      <a:pt x="26" y="540"/>
                    </a:cubicBezTo>
                    <a:cubicBezTo>
                      <a:pt x="20" y="543"/>
                      <a:pt x="32" y="549"/>
                      <a:pt x="32" y="554"/>
                    </a:cubicBezTo>
                    <a:cubicBezTo>
                      <a:pt x="32" y="559"/>
                      <a:pt x="22" y="553"/>
                      <a:pt x="23" y="559"/>
                    </a:cubicBezTo>
                    <a:cubicBezTo>
                      <a:pt x="23" y="564"/>
                      <a:pt x="16" y="562"/>
                      <a:pt x="13" y="566"/>
                    </a:cubicBezTo>
                    <a:cubicBezTo>
                      <a:pt x="9" y="570"/>
                      <a:pt x="17" y="573"/>
                      <a:pt x="13" y="575"/>
                    </a:cubicBezTo>
                    <a:cubicBezTo>
                      <a:pt x="9" y="576"/>
                      <a:pt x="3" y="581"/>
                      <a:pt x="2" y="585"/>
                    </a:cubicBezTo>
                    <a:cubicBezTo>
                      <a:pt x="2" y="589"/>
                      <a:pt x="7" y="590"/>
                      <a:pt x="7" y="586"/>
                    </a:cubicBezTo>
                    <a:cubicBezTo>
                      <a:pt x="7" y="582"/>
                      <a:pt x="13" y="581"/>
                      <a:pt x="15" y="586"/>
                    </a:cubicBezTo>
                    <a:cubicBezTo>
                      <a:pt x="17" y="591"/>
                      <a:pt x="20" y="586"/>
                      <a:pt x="25" y="587"/>
                    </a:cubicBezTo>
                    <a:cubicBezTo>
                      <a:pt x="31" y="588"/>
                      <a:pt x="30" y="597"/>
                      <a:pt x="27" y="596"/>
                    </a:cubicBezTo>
                    <a:cubicBezTo>
                      <a:pt x="24" y="596"/>
                      <a:pt x="20" y="601"/>
                      <a:pt x="21" y="607"/>
                    </a:cubicBezTo>
                    <a:cubicBezTo>
                      <a:pt x="22" y="613"/>
                      <a:pt x="33" y="607"/>
                      <a:pt x="38" y="609"/>
                    </a:cubicBezTo>
                    <a:cubicBezTo>
                      <a:pt x="42" y="610"/>
                      <a:pt x="41" y="618"/>
                      <a:pt x="38" y="616"/>
                    </a:cubicBezTo>
                    <a:cubicBezTo>
                      <a:pt x="35" y="613"/>
                      <a:pt x="29" y="608"/>
                      <a:pt x="26" y="613"/>
                    </a:cubicBezTo>
                    <a:cubicBezTo>
                      <a:pt x="24" y="618"/>
                      <a:pt x="19" y="615"/>
                      <a:pt x="16" y="614"/>
                    </a:cubicBezTo>
                    <a:cubicBezTo>
                      <a:pt x="12" y="612"/>
                      <a:pt x="0" y="620"/>
                      <a:pt x="4" y="624"/>
                    </a:cubicBezTo>
                    <a:cubicBezTo>
                      <a:pt x="8" y="627"/>
                      <a:pt x="8" y="632"/>
                      <a:pt x="11" y="631"/>
                    </a:cubicBezTo>
                    <a:cubicBezTo>
                      <a:pt x="13" y="631"/>
                      <a:pt x="18" y="629"/>
                      <a:pt x="19" y="626"/>
                    </a:cubicBezTo>
                    <a:cubicBezTo>
                      <a:pt x="21" y="623"/>
                      <a:pt x="26" y="620"/>
                      <a:pt x="27" y="627"/>
                    </a:cubicBezTo>
                    <a:cubicBezTo>
                      <a:pt x="27" y="634"/>
                      <a:pt x="19" y="630"/>
                      <a:pt x="18" y="634"/>
                    </a:cubicBezTo>
                    <a:cubicBezTo>
                      <a:pt x="16" y="638"/>
                      <a:pt x="13" y="641"/>
                      <a:pt x="8" y="645"/>
                    </a:cubicBezTo>
                    <a:cubicBezTo>
                      <a:pt x="4" y="648"/>
                      <a:pt x="8" y="654"/>
                      <a:pt x="12" y="652"/>
                    </a:cubicBezTo>
                    <a:cubicBezTo>
                      <a:pt x="16" y="650"/>
                      <a:pt x="11" y="657"/>
                      <a:pt x="16" y="658"/>
                    </a:cubicBezTo>
                    <a:cubicBezTo>
                      <a:pt x="22" y="658"/>
                      <a:pt x="23" y="654"/>
                      <a:pt x="22" y="651"/>
                    </a:cubicBezTo>
                    <a:cubicBezTo>
                      <a:pt x="21" y="647"/>
                      <a:pt x="25" y="638"/>
                      <a:pt x="29" y="642"/>
                    </a:cubicBezTo>
                    <a:cubicBezTo>
                      <a:pt x="34" y="647"/>
                      <a:pt x="27" y="651"/>
                      <a:pt x="27" y="655"/>
                    </a:cubicBezTo>
                    <a:cubicBezTo>
                      <a:pt x="27" y="659"/>
                      <a:pt x="24" y="664"/>
                      <a:pt x="24" y="668"/>
                    </a:cubicBezTo>
                    <a:cubicBezTo>
                      <a:pt x="24" y="672"/>
                      <a:pt x="19" y="670"/>
                      <a:pt x="20" y="675"/>
                    </a:cubicBezTo>
                    <a:cubicBezTo>
                      <a:pt x="20" y="679"/>
                      <a:pt x="9" y="676"/>
                      <a:pt x="14" y="679"/>
                    </a:cubicBezTo>
                    <a:cubicBezTo>
                      <a:pt x="19" y="683"/>
                      <a:pt x="11" y="687"/>
                      <a:pt x="13" y="690"/>
                    </a:cubicBezTo>
                    <a:cubicBezTo>
                      <a:pt x="16" y="693"/>
                      <a:pt x="18" y="686"/>
                      <a:pt x="23" y="687"/>
                    </a:cubicBezTo>
                    <a:cubicBezTo>
                      <a:pt x="27" y="689"/>
                      <a:pt x="26" y="690"/>
                      <a:pt x="32" y="688"/>
                    </a:cubicBezTo>
                    <a:cubicBezTo>
                      <a:pt x="37" y="685"/>
                      <a:pt x="40" y="692"/>
                      <a:pt x="35" y="694"/>
                    </a:cubicBezTo>
                    <a:cubicBezTo>
                      <a:pt x="30" y="695"/>
                      <a:pt x="25" y="701"/>
                      <a:pt x="27" y="702"/>
                    </a:cubicBezTo>
                    <a:cubicBezTo>
                      <a:pt x="29" y="703"/>
                      <a:pt x="36" y="698"/>
                      <a:pt x="38" y="703"/>
                    </a:cubicBezTo>
                    <a:cubicBezTo>
                      <a:pt x="39" y="708"/>
                      <a:pt x="43" y="706"/>
                      <a:pt x="43" y="701"/>
                    </a:cubicBezTo>
                    <a:cubicBezTo>
                      <a:pt x="44" y="695"/>
                      <a:pt x="53" y="700"/>
                      <a:pt x="55" y="705"/>
                    </a:cubicBezTo>
                    <a:cubicBezTo>
                      <a:pt x="56" y="710"/>
                      <a:pt x="45" y="712"/>
                      <a:pt x="39" y="711"/>
                    </a:cubicBezTo>
                    <a:cubicBezTo>
                      <a:pt x="33" y="710"/>
                      <a:pt x="30" y="717"/>
                      <a:pt x="34" y="722"/>
                    </a:cubicBezTo>
                    <a:cubicBezTo>
                      <a:pt x="38" y="727"/>
                      <a:pt x="43" y="722"/>
                      <a:pt x="47" y="717"/>
                    </a:cubicBezTo>
                    <a:cubicBezTo>
                      <a:pt x="51" y="713"/>
                      <a:pt x="72" y="714"/>
                      <a:pt x="74" y="719"/>
                    </a:cubicBezTo>
                    <a:cubicBezTo>
                      <a:pt x="76" y="724"/>
                      <a:pt x="64" y="720"/>
                      <a:pt x="63" y="722"/>
                    </a:cubicBezTo>
                    <a:cubicBezTo>
                      <a:pt x="62" y="725"/>
                      <a:pt x="53" y="728"/>
                      <a:pt x="52" y="724"/>
                    </a:cubicBezTo>
                    <a:cubicBezTo>
                      <a:pt x="51" y="721"/>
                      <a:pt x="43" y="726"/>
                      <a:pt x="42" y="731"/>
                    </a:cubicBezTo>
                    <a:cubicBezTo>
                      <a:pt x="42" y="736"/>
                      <a:pt x="36" y="736"/>
                      <a:pt x="43" y="738"/>
                    </a:cubicBezTo>
                    <a:cubicBezTo>
                      <a:pt x="50" y="740"/>
                      <a:pt x="48" y="730"/>
                      <a:pt x="59" y="731"/>
                    </a:cubicBezTo>
                    <a:cubicBezTo>
                      <a:pt x="70" y="732"/>
                      <a:pt x="76" y="721"/>
                      <a:pt x="79" y="727"/>
                    </a:cubicBezTo>
                    <a:cubicBezTo>
                      <a:pt x="82" y="733"/>
                      <a:pt x="70" y="739"/>
                      <a:pt x="65" y="735"/>
                    </a:cubicBezTo>
                    <a:cubicBezTo>
                      <a:pt x="61" y="731"/>
                      <a:pt x="56" y="737"/>
                      <a:pt x="56" y="743"/>
                    </a:cubicBezTo>
                    <a:cubicBezTo>
                      <a:pt x="57" y="749"/>
                      <a:pt x="44" y="742"/>
                      <a:pt x="38" y="741"/>
                    </a:cubicBezTo>
                    <a:cubicBezTo>
                      <a:pt x="31" y="740"/>
                      <a:pt x="34" y="747"/>
                      <a:pt x="40" y="753"/>
                    </a:cubicBezTo>
                    <a:cubicBezTo>
                      <a:pt x="45" y="758"/>
                      <a:pt x="48" y="752"/>
                      <a:pt x="55" y="756"/>
                    </a:cubicBezTo>
                    <a:cubicBezTo>
                      <a:pt x="61" y="760"/>
                      <a:pt x="61" y="765"/>
                      <a:pt x="66" y="761"/>
                    </a:cubicBezTo>
                    <a:cubicBezTo>
                      <a:pt x="71" y="757"/>
                      <a:pt x="66" y="757"/>
                      <a:pt x="63" y="755"/>
                    </a:cubicBezTo>
                    <a:cubicBezTo>
                      <a:pt x="60" y="753"/>
                      <a:pt x="63" y="746"/>
                      <a:pt x="70" y="750"/>
                    </a:cubicBezTo>
                    <a:cubicBezTo>
                      <a:pt x="77" y="753"/>
                      <a:pt x="86" y="747"/>
                      <a:pt x="84" y="737"/>
                    </a:cubicBezTo>
                    <a:cubicBezTo>
                      <a:pt x="81" y="728"/>
                      <a:pt x="90" y="724"/>
                      <a:pt x="99" y="721"/>
                    </a:cubicBezTo>
                    <a:cubicBezTo>
                      <a:pt x="108" y="717"/>
                      <a:pt x="104" y="726"/>
                      <a:pt x="97" y="729"/>
                    </a:cubicBezTo>
                    <a:cubicBezTo>
                      <a:pt x="90" y="732"/>
                      <a:pt x="89" y="734"/>
                      <a:pt x="94" y="739"/>
                    </a:cubicBezTo>
                    <a:cubicBezTo>
                      <a:pt x="99" y="745"/>
                      <a:pt x="106" y="736"/>
                      <a:pt x="110" y="740"/>
                    </a:cubicBezTo>
                    <a:cubicBezTo>
                      <a:pt x="115" y="744"/>
                      <a:pt x="103" y="744"/>
                      <a:pt x="101" y="748"/>
                    </a:cubicBezTo>
                    <a:cubicBezTo>
                      <a:pt x="99" y="752"/>
                      <a:pt x="108" y="757"/>
                      <a:pt x="101" y="760"/>
                    </a:cubicBezTo>
                    <a:cubicBezTo>
                      <a:pt x="95" y="764"/>
                      <a:pt x="98" y="748"/>
                      <a:pt x="94" y="746"/>
                    </a:cubicBezTo>
                    <a:cubicBezTo>
                      <a:pt x="90" y="744"/>
                      <a:pt x="86" y="748"/>
                      <a:pt x="90" y="757"/>
                    </a:cubicBezTo>
                    <a:cubicBezTo>
                      <a:pt x="94" y="766"/>
                      <a:pt x="86" y="758"/>
                      <a:pt x="82" y="754"/>
                    </a:cubicBezTo>
                    <a:cubicBezTo>
                      <a:pt x="78" y="749"/>
                      <a:pt x="72" y="756"/>
                      <a:pt x="77" y="760"/>
                    </a:cubicBezTo>
                    <a:cubicBezTo>
                      <a:pt x="82" y="765"/>
                      <a:pt x="68" y="760"/>
                      <a:pt x="68" y="767"/>
                    </a:cubicBezTo>
                    <a:cubicBezTo>
                      <a:pt x="68" y="775"/>
                      <a:pt x="74" y="769"/>
                      <a:pt x="81" y="770"/>
                    </a:cubicBezTo>
                    <a:cubicBezTo>
                      <a:pt x="88" y="772"/>
                      <a:pt x="85" y="782"/>
                      <a:pt x="90" y="786"/>
                    </a:cubicBezTo>
                    <a:cubicBezTo>
                      <a:pt x="95" y="790"/>
                      <a:pt x="91" y="773"/>
                      <a:pt x="96" y="772"/>
                    </a:cubicBezTo>
                    <a:cubicBezTo>
                      <a:pt x="102" y="771"/>
                      <a:pt x="97" y="785"/>
                      <a:pt x="109" y="789"/>
                    </a:cubicBezTo>
                    <a:cubicBezTo>
                      <a:pt x="121" y="792"/>
                      <a:pt x="110" y="786"/>
                      <a:pt x="115" y="782"/>
                    </a:cubicBezTo>
                    <a:cubicBezTo>
                      <a:pt x="121" y="778"/>
                      <a:pt x="128" y="794"/>
                      <a:pt x="133" y="796"/>
                    </a:cubicBezTo>
                    <a:cubicBezTo>
                      <a:pt x="139" y="797"/>
                      <a:pt x="135" y="789"/>
                      <a:pt x="131" y="784"/>
                    </a:cubicBezTo>
                    <a:cubicBezTo>
                      <a:pt x="127" y="779"/>
                      <a:pt x="135" y="782"/>
                      <a:pt x="141" y="784"/>
                    </a:cubicBezTo>
                    <a:cubicBezTo>
                      <a:pt x="147" y="786"/>
                      <a:pt x="152" y="787"/>
                      <a:pt x="153" y="782"/>
                    </a:cubicBezTo>
                    <a:cubicBezTo>
                      <a:pt x="153" y="781"/>
                      <a:pt x="155" y="781"/>
                      <a:pt x="156" y="781"/>
                    </a:cubicBezTo>
                    <a:cubicBezTo>
                      <a:pt x="150" y="777"/>
                      <a:pt x="129" y="780"/>
                      <a:pt x="126" y="780"/>
                    </a:cubicBezTo>
                    <a:cubicBezTo>
                      <a:pt x="123" y="779"/>
                      <a:pt x="126" y="732"/>
                      <a:pt x="126" y="722"/>
                    </a:cubicBezTo>
                    <a:cubicBezTo>
                      <a:pt x="126" y="721"/>
                      <a:pt x="125" y="721"/>
                      <a:pt x="125" y="721"/>
                    </a:cubicBezTo>
                    <a:cubicBezTo>
                      <a:pt x="120" y="721"/>
                      <a:pt x="108" y="722"/>
                      <a:pt x="110" y="715"/>
                    </a:cubicBezTo>
                    <a:cubicBezTo>
                      <a:pt x="111" y="713"/>
                      <a:pt x="111" y="713"/>
                      <a:pt x="112" y="712"/>
                    </a:cubicBezTo>
                    <a:cubicBezTo>
                      <a:pt x="110" y="710"/>
                      <a:pt x="107" y="708"/>
                      <a:pt x="103" y="707"/>
                    </a:cubicBezTo>
                    <a:cubicBezTo>
                      <a:pt x="95" y="704"/>
                      <a:pt x="76" y="707"/>
                      <a:pt x="72" y="707"/>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0" name="Freeform 1641">
                <a:extLst>
                  <a:ext uri="{FF2B5EF4-FFF2-40B4-BE49-F238E27FC236}">
                    <a16:creationId xmlns:a16="http://schemas.microsoft.com/office/drawing/2014/main" id="{09B39EC1-1411-4B15-A9B7-7BBCADF2E7FA}"/>
                  </a:ext>
                </a:extLst>
              </p:cNvPr>
              <p:cNvSpPr>
                <a:spLocks/>
              </p:cNvSpPr>
              <p:nvPr/>
            </p:nvSpPr>
            <p:spPr bwMode="auto">
              <a:xfrm>
                <a:off x="3306879" y="3725987"/>
                <a:ext cx="200032" cy="196857"/>
              </a:xfrm>
              <a:custGeom>
                <a:avLst/>
                <a:gdLst>
                  <a:gd name="T0" fmla="*/ 150 w 156"/>
                  <a:gd name="T1" fmla="*/ 85 h 157"/>
                  <a:gd name="T2" fmla="*/ 135 w 156"/>
                  <a:gd name="T3" fmla="*/ 88 h 157"/>
                  <a:gd name="T4" fmla="*/ 127 w 156"/>
                  <a:gd name="T5" fmla="*/ 69 h 157"/>
                  <a:gd name="T6" fmla="*/ 114 w 156"/>
                  <a:gd name="T7" fmla="*/ 54 h 157"/>
                  <a:gd name="T8" fmla="*/ 99 w 156"/>
                  <a:gd name="T9" fmla="*/ 52 h 157"/>
                  <a:gd name="T10" fmla="*/ 90 w 156"/>
                  <a:gd name="T11" fmla="*/ 38 h 157"/>
                  <a:gd name="T12" fmla="*/ 87 w 156"/>
                  <a:gd name="T13" fmla="*/ 16 h 157"/>
                  <a:gd name="T14" fmla="*/ 86 w 156"/>
                  <a:gd name="T15" fmla="*/ 7 h 157"/>
                  <a:gd name="T16" fmla="*/ 83 w 156"/>
                  <a:gd name="T17" fmla="*/ 8 h 157"/>
                  <a:gd name="T18" fmla="*/ 66 w 156"/>
                  <a:gd name="T19" fmla="*/ 0 h 157"/>
                  <a:gd name="T20" fmla="*/ 46 w 156"/>
                  <a:gd name="T21" fmla="*/ 2 h 157"/>
                  <a:gd name="T22" fmla="*/ 25 w 156"/>
                  <a:gd name="T23" fmla="*/ 6 h 157"/>
                  <a:gd name="T24" fmla="*/ 11 w 156"/>
                  <a:gd name="T25" fmla="*/ 23 h 157"/>
                  <a:gd name="T26" fmla="*/ 6 w 156"/>
                  <a:gd name="T27" fmla="*/ 50 h 157"/>
                  <a:gd name="T28" fmla="*/ 0 w 156"/>
                  <a:gd name="T29" fmla="*/ 50 h 157"/>
                  <a:gd name="T30" fmla="*/ 24 w 156"/>
                  <a:gd name="T31" fmla="*/ 75 h 157"/>
                  <a:gd name="T32" fmla="*/ 44 w 156"/>
                  <a:gd name="T33" fmla="*/ 87 h 157"/>
                  <a:gd name="T34" fmla="*/ 64 w 156"/>
                  <a:gd name="T35" fmla="*/ 97 h 157"/>
                  <a:gd name="T36" fmla="*/ 96 w 156"/>
                  <a:gd name="T37" fmla="*/ 114 h 157"/>
                  <a:gd name="T38" fmla="*/ 83 w 156"/>
                  <a:gd name="T39" fmla="*/ 137 h 157"/>
                  <a:gd name="T40" fmla="*/ 77 w 156"/>
                  <a:gd name="T41" fmla="*/ 149 h 157"/>
                  <a:gd name="T42" fmla="*/ 93 w 156"/>
                  <a:gd name="T43" fmla="*/ 153 h 157"/>
                  <a:gd name="T44" fmla="*/ 110 w 156"/>
                  <a:gd name="T45" fmla="*/ 154 h 157"/>
                  <a:gd name="T46" fmla="*/ 126 w 156"/>
                  <a:gd name="T47" fmla="*/ 151 h 157"/>
                  <a:gd name="T48" fmla="*/ 139 w 156"/>
                  <a:gd name="T49" fmla="*/ 144 h 157"/>
                  <a:gd name="T50" fmla="*/ 148 w 156"/>
                  <a:gd name="T51" fmla="*/ 118 h 157"/>
                  <a:gd name="T52" fmla="*/ 150 w 156"/>
                  <a:gd name="T5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157">
                    <a:moveTo>
                      <a:pt x="150" y="85"/>
                    </a:moveTo>
                    <a:cubicBezTo>
                      <a:pt x="144" y="82"/>
                      <a:pt x="137" y="88"/>
                      <a:pt x="135" y="88"/>
                    </a:cubicBezTo>
                    <a:cubicBezTo>
                      <a:pt x="133" y="88"/>
                      <a:pt x="128" y="74"/>
                      <a:pt x="127" y="69"/>
                    </a:cubicBezTo>
                    <a:cubicBezTo>
                      <a:pt x="125" y="63"/>
                      <a:pt x="119" y="51"/>
                      <a:pt x="114" y="54"/>
                    </a:cubicBezTo>
                    <a:cubicBezTo>
                      <a:pt x="110" y="56"/>
                      <a:pt x="111" y="53"/>
                      <a:pt x="99" y="52"/>
                    </a:cubicBezTo>
                    <a:cubicBezTo>
                      <a:pt x="87" y="52"/>
                      <a:pt x="87" y="49"/>
                      <a:pt x="90" y="38"/>
                    </a:cubicBezTo>
                    <a:cubicBezTo>
                      <a:pt x="93" y="26"/>
                      <a:pt x="82" y="19"/>
                      <a:pt x="87" y="16"/>
                    </a:cubicBezTo>
                    <a:cubicBezTo>
                      <a:pt x="90" y="14"/>
                      <a:pt x="90" y="12"/>
                      <a:pt x="86" y="7"/>
                    </a:cubicBezTo>
                    <a:cubicBezTo>
                      <a:pt x="85" y="7"/>
                      <a:pt x="84" y="8"/>
                      <a:pt x="83" y="8"/>
                    </a:cubicBezTo>
                    <a:cubicBezTo>
                      <a:pt x="79" y="8"/>
                      <a:pt x="74" y="0"/>
                      <a:pt x="66" y="0"/>
                    </a:cubicBezTo>
                    <a:cubicBezTo>
                      <a:pt x="59" y="0"/>
                      <a:pt x="51" y="0"/>
                      <a:pt x="46" y="2"/>
                    </a:cubicBezTo>
                    <a:cubicBezTo>
                      <a:pt x="41" y="5"/>
                      <a:pt x="31" y="2"/>
                      <a:pt x="25" y="6"/>
                    </a:cubicBezTo>
                    <a:cubicBezTo>
                      <a:pt x="18" y="10"/>
                      <a:pt x="11" y="19"/>
                      <a:pt x="11" y="23"/>
                    </a:cubicBezTo>
                    <a:cubicBezTo>
                      <a:pt x="12" y="26"/>
                      <a:pt x="9" y="49"/>
                      <a:pt x="6" y="50"/>
                    </a:cubicBezTo>
                    <a:cubicBezTo>
                      <a:pt x="5" y="50"/>
                      <a:pt x="3" y="50"/>
                      <a:pt x="0" y="50"/>
                    </a:cubicBezTo>
                    <a:cubicBezTo>
                      <a:pt x="4" y="57"/>
                      <a:pt x="16" y="70"/>
                      <a:pt x="24" y="75"/>
                    </a:cubicBezTo>
                    <a:cubicBezTo>
                      <a:pt x="34" y="81"/>
                      <a:pt x="33" y="86"/>
                      <a:pt x="44" y="87"/>
                    </a:cubicBezTo>
                    <a:cubicBezTo>
                      <a:pt x="55" y="88"/>
                      <a:pt x="60" y="92"/>
                      <a:pt x="64" y="97"/>
                    </a:cubicBezTo>
                    <a:cubicBezTo>
                      <a:pt x="67" y="102"/>
                      <a:pt x="94" y="110"/>
                      <a:pt x="96" y="114"/>
                    </a:cubicBezTo>
                    <a:cubicBezTo>
                      <a:pt x="99" y="117"/>
                      <a:pt x="83" y="128"/>
                      <a:pt x="83" y="137"/>
                    </a:cubicBezTo>
                    <a:cubicBezTo>
                      <a:pt x="83" y="147"/>
                      <a:pt x="77" y="146"/>
                      <a:pt x="77" y="149"/>
                    </a:cubicBezTo>
                    <a:cubicBezTo>
                      <a:pt x="77" y="152"/>
                      <a:pt x="89" y="150"/>
                      <a:pt x="93" y="153"/>
                    </a:cubicBezTo>
                    <a:cubicBezTo>
                      <a:pt x="97" y="155"/>
                      <a:pt x="105" y="151"/>
                      <a:pt x="110" y="154"/>
                    </a:cubicBezTo>
                    <a:cubicBezTo>
                      <a:pt x="115" y="157"/>
                      <a:pt x="121" y="150"/>
                      <a:pt x="126" y="151"/>
                    </a:cubicBezTo>
                    <a:cubicBezTo>
                      <a:pt x="130" y="152"/>
                      <a:pt x="134" y="144"/>
                      <a:pt x="139" y="144"/>
                    </a:cubicBezTo>
                    <a:cubicBezTo>
                      <a:pt x="145" y="145"/>
                      <a:pt x="149" y="126"/>
                      <a:pt x="148" y="118"/>
                    </a:cubicBezTo>
                    <a:cubicBezTo>
                      <a:pt x="147" y="111"/>
                      <a:pt x="156" y="88"/>
                      <a:pt x="150" y="8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1" name="Freeform 1642">
                <a:extLst>
                  <a:ext uri="{FF2B5EF4-FFF2-40B4-BE49-F238E27FC236}">
                    <a16:creationId xmlns:a16="http://schemas.microsoft.com/office/drawing/2014/main" id="{F9D8B313-0B5C-48D2-8CD9-5E15CEBB57A2}"/>
                  </a:ext>
                </a:extLst>
              </p:cNvPr>
              <p:cNvSpPr>
                <a:spLocks/>
              </p:cNvSpPr>
              <p:nvPr/>
            </p:nvSpPr>
            <p:spPr bwMode="auto">
              <a:xfrm>
                <a:off x="2940153" y="3008413"/>
                <a:ext cx="271472" cy="376250"/>
              </a:xfrm>
              <a:custGeom>
                <a:avLst/>
                <a:gdLst>
                  <a:gd name="T0" fmla="*/ 32 w 211"/>
                  <a:gd name="T1" fmla="*/ 219 h 301"/>
                  <a:gd name="T2" fmla="*/ 46 w 211"/>
                  <a:gd name="T3" fmla="*/ 219 h 301"/>
                  <a:gd name="T4" fmla="*/ 58 w 211"/>
                  <a:gd name="T5" fmla="*/ 229 h 301"/>
                  <a:gd name="T6" fmla="*/ 59 w 211"/>
                  <a:gd name="T7" fmla="*/ 230 h 301"/>
                  <a:gd name="T8" fmla="*/ 74 w 211"/>
                  <a:gd name="T9" fmla="*/ 230 h 301"/>
                  <a:gd name="T10" fmla="*/ 85 w 211"/>
                  <a:gd name="T11" fmla="*/ 244 h 301"/>
                  <a:gd name="T12" fmla="*/ 96 w 211"/>
                  <a:gd name="T13" fmla="*/ 255 h 301"/>
                  <a:gd name="T14" fmla="*/ 103 w 211"/>
                  <a:gd name="T15" fmla="*/ 267 h 301"/>
                  <a:gd name="T16" fmla="*/ 123 w 211"/>
                  <a:gd name="T17" fmla="*/ 269 h 301"/>
                  <a:gd name="T18" fmla="*/ 133 w 211"/>
                  <a:gd name="T19" fmla="*/ 268 h 301"/>
                  <a:gd name="T20" fmla="*/ 145 w 211"/>
                  <a:gd name="T21" fmla="*/ 267 h 301"/>
                  <a:gd name="T22" fmla="*/ 158 w 211"/>
                  <a:gd name="T23" fmla="*/ 278 h 301"/>
                  <a:gd name="T24" fmla="*/ 149 w 211"/>
                  <a:gd name="T25" fmla="*/ 292 h 301"/>
                  <a:gd name="T26" fmla="*/ 159 w 211"/>
                  <a:gd name="T27" fmla="*/ 301 h 301"/>
                  <a:gd name="T28" fmla="*/ 160 w 211"/>
                  <a:gd name="T29" fmla="*/ 301 h 301"/>
                  <a:gd name="T30" fmla="*/ 167 w 211"/>
                  <a:gd name="T31" fmla="*/ 277 h 301"/>
                  <a:gd name="T32" fmla="*/ 170 w 211"/>
                  <a:gd name="T33" fmla="*/ 253 h 301"/>
                  <a:gd name="T34" fmla="*/ 159 w 211"/>
                  <a:gd name="T35" fmla="*/ 224 h 301"/>
                  <a:gd name="T36" fmla="*/ 171 w 211"/>
                  <a:gd name="T37" fmla="*/ 214 h 301"/>
                  <a:gd name="T38" fmla="*/ 168 w 211"/>
                  <a:gd name="T39" fmla="*/ 207 h 301"/>
                  <a:gd name="T40" fmla="*/ 163 w 211"/>
                  <a:gd name="T41" fmla="*/ 198 h 301"/>
                  <a:gd name="T42" fmla="*/ 190 w 211"/>
                  <a:gd name="T43" fmla="*/ 196 h 301"/>
                  <a:gd name="T44" fmla="*/ 209 w 211"/>
                  <a:gd name="T45" fmla="*/ 189 h 301"/>
                  <a:gd name="T46" fmla="*/ 206 w 211"/>
                  <a:gd name="T47" fmla="*/ 180 h 301"/>
                  <a:gd name="T48" fmla="*/ 207 w 211"/>
                  <a:gd name="T49" fmla="*/ 167 h 301"/>
                  <a:gd name="T50" fmla="*/ 200 w 211"/>
                  <a:gd name="T51" fmla="*/ 153 h 301"/>
                  <a:gd name="T52" fmla="*/ 204 w 211"/>
                  <a:gd name="T53" fmla="*/ 121 h 301"/>
                  <a:gd name="T54" fmla="*/ 184 w 211"/>
                  <a:gd name="T55" fmla="*/ 115 h 301"/>
                  <a:gd name="T56" fmla="*/ 159 w 211"/>
                  <a:gd name="T57" fmla="*/ 105 h 301"/>
                  <a:gd name="T58" fmla="*/ 129 w 211"/>
                  <a:gd name="T59" fmla="*/ 102 h 301"/>
                  <a:gd name="T60" fmla="*/ 117 w 211"/>
                  <a:gd name="T61" fmla="*/ 79 h 301"/>
                  <a:gd name="T62" fmla="*/ 110 w 211"/>
                  <a:gd name="T63" fmla="*/ 67 h 301"/>
                  <a:gd name="T64" fmla="*/ 101 w 211"/>
                  <a:gd name="T65" fmla="*/ 63 h 301"/>
                  <a:gd name="T66" fmla="*/ 104 w 211"/>
                  <a:gd name="T67" fmla="*/ 55 h 301"/>
                  <a:gd name="T68" fmla="*/ 107 w 211"/>
                  <a:gd name="T69" fmla="*/ 42 h 301"/>
                  <a:gd name="T70" fmla="*/ 122 w 211"/>
                  <a:gd name="T71" fmla="*/ 22 h 301"/>
                  <a:gd name="T72" fmla="*/ 127 w 211"/>
                  <a:gd name="T73" fmla="*/ 19 h 301"/>
                  <a:gd name="T74" fmla="*/ 132 w 211"/>
                  <a:gd name="T75" fmla="*/ 15 h 301"/>
                  <a:gd name="T76" fmla="*/ 136 w 211"/>
                  <a:gd name="T77" fmla="*/ 4 h 301"/>
                  <a:gd name="T78" fmla="*/ 116 w 211"/>
                  <a:gd name="T79" fmla="*/ 14 h 301"/>
                  <a:gd name="T80" fmla="*/ 101 w 211"/>
                  <a:gd name="T81" fmla="*/ 23 h 301"/>
                  <a:gd name="T82" fmla="*/ 85 w 211"/>
                  <a:gd name="T83" fmla="*/ 28 h 301"/>
                  <a:gd name="T84" fmla="*/ 77 w 211"/>
                  <a:gd name="T85" fmla="*/ 27 h 301"/>
                  <a:gd name="T86" fmla="*/ 60 w 211"/>
                  <a:gd name="T87" fmla="*/ 42 h 301"/>
                  <a:gd name="T88" fmla="*/ 54 w 211"/>
                  <a:gd name="T89" fmla="*/ 59 h 301"/>
                  <a:gd name="T90" fmla="*/ 36 w 211"/>
                  <a:gd name="T91" fmla="*/ 79 h 301"/>
                  <a:gd name="T92" fmla="*/ 32 w 211"/>
                  <a:gd name="T93" fmla="*/ 80 h 301"/>
                  <a:gd name="T94" fmla="*/ 30 w 211"/>
                  <a:gd name="T95" fmla="*/ 86 h 301"/>
                  <a:gd name="T96" fmla="*/ 18 w 211"/>
                  <a:gd name="T97" fmla="*/ 97 h 301"/>
                  <a:gd name="T98" fmla="*/ 24 w 211"/>
                  <a:gd name="T99" fmla="*/ 103 h 301"/>
                  <a:gd name="T100" fmla="*/ 27 w 211"/>
                  <a:gd name="T101" fmla="*/ 116 h 301"/>
                  <a:gd name="T102" fmla="*/ 27 w 211"/>
                  <a:gd name="T103" fmla="*/ 126 h 301"/>
                  <a:gd name="T104" fmla="*/ 30 w 211"/>
                  <a:gd name="T105" fmla="*/ 153 h 301"/>
                  <a:gd name="T106" fmla="*/ 26 w 211"/>
                  <a:gd name="T107" fmla="*/ 169 h 301"/>
                  <a:gd name="T108" fmla="*/ 12 w 211"/>
                  <a:gd name="T109" fmla="*/ 180 h 301"/>
                  <a:gd name="T110" fmla="*/ 3 w 211"/>
                  <a:gd name="T111" fmla="*/ 192 h 301"/>
                  <a:gd name="T112" fmla="*/ 0 w 211"/>
                  <a:gd name="T113" fmla="*/ 199 h 301"/>
                  <a:gd name="T114" fmla="*/ 21 w 211"/>
                  <a:gd name="T115" fmla="*/ 211 h 301"/>
                  <a:gd name="T116" fmla="*/ 32 w 211"/>
                  <a:gd name="T117" fmla="*/ 21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 h="301">
                    <a:moveTo>
                      <a:pt x="32" y="219"/>
                    </a:moveTo>
                    <a:cubicBezTo>
                      <a:pt x="37" y="222"/>
                      <a:pt x="44" y="222"/>
                      <a:pt x="46" y="219"/>
                    </a:cubicBezTo>
                    <a:cubicBezTo>
                      <a:pt x="47" y="217"/>
                      <a:pt x="52" y="222"/>
                      <a:pt x="58" y="229"/>
                    </a:cubicBezTo>
                    <a:cubicBezTo>
                      <a:pt x="59" y="230"/>
                      <a:pt x="59" y="230"/>
                      <a:pt x="59" y="230"/>
                    </a:cubicBezTo>
                    <a:cubicBezTo>
                      <a:pt x="65" y="229"/>
                      <a:pt x="72" y="228"/>
                      <a:pt x="74" y="230"/>
                    </a:cubicBezTo>
                    <a:cubicBezTo>
                      <a:pt x="79" y="233"/>
                      <a:pt x="78" y="244"/>
                      <a:pt x="85" y="244"/>
                    </a:cubicBezTo>
                    <a:cubicBezTo>
                      <a:pt x="92" y="245"/>
                      <a:pt x="96" y="252"/>
                      <a:pt x="96" y="255"/>
                    </a:cubicBezTo>
                    <a:cubicBezTo>
                      <a:pt x="95" y="259"/>
                      <a:pt x="103" y="261"/>
                      <a:pt x="103" y="267"/>
                    </a:cubicBezTo>
                    <a:cubicBezTo>
                      <a:pt x="102" y="272"/>
                      <a:pt x="120" y="271"/>
                      <a:pt x="123" y="269"/>
                    </a:cubicBezTo>
                    <a:cubicBezTo>
                      <a:pt x="125" y="267"/>
                      <a:pt x="130" y="266"/>
                      <a:pt x="133" y="268"/>
                    </a:cubicBezTo>
                    <a:cubicBezTo>
                      <a:pt x="136" y="270"/>
                      <a:pt x="142" y="266"/>
                      <a:pt x="145" y="267"/>
                    </a:cubicBezTo>
                    <a:cubicBezTo>
                      <a:pt x="148" y="268"/>
                      <a:pt x="160" y="273"/>
                      <a:pt x="158" y="278"/>
                    </a:cubicBezTo>
                    <a:cubicBezTo>
                      <a:pt x="155" y="282"/>
                      <a:pt x="147" y="289"/>
                      <a:pt x="149" y="292"/>
                    </a:cubicBezTo>
                    <a:cubicBezTo>
                      <a:pt x="150" y="295"/>
                      <a:pt x="157" y="297"/>
                      <a:pt x="159" y="301"/>
                    </a:cubicBezTo>
                    <a:cubicBezTo>
                      <a:pt x="159" y="301"/>
                      <a:pt x="160" y="301"/>
                      <a:pt x="160" y="301"/>
                    </a:cubicBezTo>
                    <a:cubicBezTo>
                      <a:pt x="165" y="300"/>
                      <a:pt x="167" y="282"/>
                      <a:pt x="167" y="277"/>
                    </a:cubicBezTo>
                    <a:cubicBezTo>
                      <a:pt x="167" y="271"/>
                      <a:pt x="169" y="258"/>
                      <a:pt x="170" y="253"/>
                    </a:cubicBezTo>
                    <a:cubicBezTo>
                      <a:pt x="173" y="242"/>
                      <a:pt x="159" y="235"/>
                      <a:pt x="159" y="224"/>
                    </a:cubicBezTo>
                    <a:cubicBezTo>
                      <a:pt x="159" y="213"/>
                      <a:pt x="165" y="219"/>
                      <a:pt x="171" y="214"/>
                    </a:cubicBezTo>
                    <a:cubicBezTo>
                      <a:pt x="177" y="210"/>
                      <a:pt x="171" y="208"/>
                      <a:pt x="168" y="207"/>
                    </a:cubicBezTo>
                    <a:cubicBezTo>
                      <a:pt x="164" y="207"/>
                      <a:pt x="162" y="201"/>
                      <a:pt x="163" y="198"/>
                    </a:cubicBezTo>
                    <a:cubicBezTo>
                      <a:pt x="164" y="194"/>
                      <a:pt x="183" y="196"/>
                      <a:pt x="190" y="196"/>
                    </a:cubicBezTo>
                    <a:cubicBezTo>
                      <a:pt x="196" y="196"/>
                      <a:pt x="209" y="190"/>
                      <a:pt x="209" y="189"/>
                    </a:cubicBezTo>
                    <a:cubicBezTo>
                      <a:pt x="210" y="188"/>
                      <a:pt x="211" y="184"/>
                      <a:pt x="206" y="180"/>
                    </a:cubicBezTo>
                    <a:cubicBezTo>
                      <a:pt x="201" y="176"/>
                      <a:pt x="203" y="171"/>
                      <a:pt x="207" y="167"/>
                    </a:cubicBezTo>
                    <a:cubicBezTo>
                      <a:pt x="211" y="163"/>
                      <a:pt x="205" y="158"/>
                      <a:pt x="200" y="153"/>
                    </a:cubicBezTo>
                    <a:cubicBezTo>
                      <a:pt x="195" y="148"/>
                      <a:pt x="199" y="130"/>
                      <a:pt x="204" y="121"/>
                    </a:cubicBezTo>
                    <a:cubicBezTo>
                      <a:pt x="210" y="112"/>
                      <a:pt x="193" y="114"/>
                      <a:pt x="184" y="115"/>
                    </a:cubicBezTo>
                    <a:cubicBezTo>
                      <a:pt x="174" y="117"/>
                      <a:pt x="165" y="113"/>
                      <a:pt x="159" y="105"/>
                    </a:cubicBezTo>
                    <a:cubicBezTo>
                      <a:pt x="153" y="97"/>
                      <a:pt x="144" y="102"/>
                      <a:pt x="129" y="102"/>
                    </a:cubicBezTo>
                    <a:cubicBezTo>
                      <a:pt x="114" y="102"/>
                      <a:pt x="117" y="85"/>
                      <a:pt x="117" y="79"/>
                    </a:cubicBezTo>
                    <a:cubicBezTo>
                      <a:pt x="118" y="72"/>
                      <a:pt x="110" y="71"/>
                      <a:pt x="110" y="67"/>
                    </a:cubicBezTo>
                    <a:cubicBezTo>
                      <a:pt x="110" y="63"/>
                      <a:pt x="105" y="63"/>
                      <a:pt x="101" y="63"/>
                    </a:cubicBezTo>
                    <a:cubicBezTo>
                      <a:pt x="97" y="64"/>
                      <a:pt x="101" y="59"/>
                      <a:pt x="104" y="55"/>
                    </a:cubicBezTo>
                    <a:cubicBezTo>
                      <a:pt x="107" y="52"/>
                      <a:pt x="106" y="49"/>
                      <a:pt x="107" y="42"/>
                    </a:cubicBezTo>
                    <a:cubicBezTo>
                      <a:pt x="107" y="35"/>
                      <a:pt x="117" y="29"/>
                      <a:pt x="122" y="22"/>
                    </a:cubicBezTo>
                    <a:cubicBezTo>
                      <a:pt x="123" y="21"/>
                      <a:pt x="125" y="19"/>
                      <a:pt x="127" y="19"/>
                    </a:cubicBezTo>
                    <a:cubicBezTo>
                      <a:pt x="128" y="17"/>
                      <a:pt x="129" y="16"/>
                      <a:pt x="132" y="15"/>
                    </a:cubicBezTo>
                    <a:cubicBezTo>
                      <a:pt x="140" y="14"/>
                      <a:pt x="143" y="9"/>
                      <a:pt x="136" y="4"/>
                    </a:cubicBezTo>
                    <a:cubicBezTo>
                      <a:pt x="129" y="0"/>
                      <a:pt x="124" y="13"/>
                      <a:pt x="116" y="14"/>
                    </a:cubicBezTo>
                    <a:cubicBezTo>
                      <a:pt x="108" y="15"/>
                      <a:pt x="106" y="20"/>
                      <a:pt x="101" y="23"/>
                    </a:cubicBezTo>
                    <a:cubicBezTo>
                      <a:pt x="95" y="26"/>
                      <a:pt x="85" y="23"/>
                      <a:pt x="85" y="28"/>
                    </a:cubicBezTo>
                    <a:cubicBezTo>
                      <a:pt x="84" y="33"/>
                      <a:pt x="81" y="28"/>
                      <a:pt x="77" y="27"/>
                    </a:cubicBezTo>
                    <a:cubicBezTo>
                      <a:pt x="72" y="26"/>
                      <a:pt x="60" y="36"/>
                      <a:pt x="60" y="42"/>
                    </a:cubicBezTo>
                    <a:cubicBezTo>
                      <a:pt x="61" y="48"/>
                      <a:pt x="62" y="53"/>
                      <a:pt x="54" y="59"/>
                    </a:cubicBezTo>
                    <a:cubicBezTo>
                      <a:pt x="45" y="64"/>
                      <a:pt x="40" y="74"/>
                      <a:pt x="36" y="79"/>
                    </a:cubicBezTo>
                    <a:cubicBezTo>
                      <a:pt x="35" y="81"/>
                      <a:pt x="34" y="81"/>
                      <a:pt x="32" y="80"/>
                    </a:cubicBezTo>
                    <a:cubicBezTo>
                      <a:pt x="32" y="83"/>
                      <a:pt x="31" y="85"/>
                      <a:pt x="30" y="86"/>
                    </a:cubicBezTo>
                    <a:cubicBezTo>
                      <a:pt x="28" y="87"/>
                      <a:pt x="23" y="92"/>
                      <a:pt x="18" y="97"/>
                    </a:cubicBezTo>
                    <a:cubicBezTo>
                      <a:pt x="20" y="99"/>
                      <a:pt x="22" y="101"/>
                      <a:pt x="24" y="103"/>
                    </a:cubicBezTo>
                    <a:cubicBezTo>
                      <a:pt x="29" y="108"/>
                      <a:pt x="26" y="113"/>
                      <a:pt x="27" y="116"/>
                    </a:cubicBezTo>
                    <a:cubicBezTo>
                      <a:pt x="29" y="119"/>
                      <a:pt x="30" y="124"/>
                      <a:pt x="27" y="126"/>
                    </a:cubicBezTo>
                    <a:cubicBezTo>
                      <a:pt x="24" y="128"/>
                      <a:pt x="27" y="150"/>
                      <a:pt x="30" y="153"/>
                    </a:cubicBezTo>
                    <a:cubicBezTo>
                      <a:pt x="34" y="157"/>
                      <a:pt x="30" y="161"/>
                      <a:pt x="26" y="169"/>
                    </a:cubicBezTo>
                    <a:cubicBezTo>
                      <a:pt x="23" y="176"/>
                      <a:pt x="19" y="180"/>
                      <a:pt x="12" y="180"/>
                    </a:cubicBezTo>
                    <a:cubicBezTo>
                      <a:pt x="5" y="181"/>
                      <a:pt x="5" y="192"/>
                      <a:pt x="3" y="192"/>
                    </a:cubicBezTo>
                    <a:cubicBezTo>
                      <a:pt x="1" y="192"/>
                      <a:pt x="0" y="196"/>
                      <a:pt x="0" y="199"/>
                    </a:cubicBezTo>
                    <a:cubicBezTo>
                      <a:pt x="6" y="205"/>
                      <a:pt x="18" y="211"/>
                      <a:pt x="21" y="211"/>
                    </a:cubicBezTo>
                    <a:cubicBezTo>
                      <a:pt x="25" y="211"/>
                      <a:pt x="27" y="217"/>
                      <a:pt x="32" y="219"/>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2" name="Freeform 1643">
                <a:extLst>
                  <a:ext uri="{FF2B5EF4-FFF2-40B4-BE49-F238E27FC236}">
                    <a16:creationId xmlns:a16="http://schemas.microsoft.com/office/drawing/2014/main" id="{50F84C3A-CEEB-4FCB-82D0-8E7D802913AB}"/>
                  </a:ext>
                </a:extLst>
              </p:cNvPr>
              <p:cNvSpPr>
                <a:spLocks/>
              </p:cNvSpPr>
              <p:nvPr/>
            </p:nvSpPr>
            <p:spPr bwMode="auto">
              <a:xfrm>
                <a:off x="3152886" y="3506905"/>
                <a:ext cx="277822" cy="307985"/>
              </a:xfrm>
              <a:custGeom>
                <a:avLst/>
                <a:gdLst>
                  <a:gd name="T0" fmla="*/ 214 w 216"/>
                  <a:gd name="T1" fmla="*/ 147 h 245"/>
                  <a:gd name="T2" fmla="*/ 203 w 216"/>
                  <a:gd name="T3" fmla="*/ 130 h 245"/>
                  <a:gd name="T4" fmla="*/ 189 w 216"/>
                  <a:gd name="T5" fmla="*/ 121 h 245"/>
                  <a:gd name="T6" fmla="*/ 169 w 216"/>
                  <a:gd name="T7" fmla="*/ 112 h 245"/>
                  <a:gd name="T8" fmla="*/ 167 w 216"/>
                  <a:gd name="T9" fmla="*/ 97 h 245"/>
                  <a:gd name="T10" fmla="*/ 165 w 216"/>
                  <a:gd name="T11" fmla="*/ 84 h 245"/>
                  <a:gd name="T12" fmla="*/ 158 w 216"/>
                  <a:gd name="T13" fmla="*/ 72 h 245"/>
                  <a:gd name="T14" fmla="*/ 138 w 216"/>
                  <a:gd name="T15" fmla="*/ 67 h 245"/>
                  <a:gd name="T16" fmla="*/ 124 w 216"/>
                  <a:gd name="T17" fmla="*/ 61 h 245"/>
                  <a:gd name="T18" fmla="*/ 117 w 216"/>
                  <a:gd name="T19" fmla="*/ 54 h 245"/>
                  <a:gd name="T20" fmla="*/ 104 w 216"/>
                  <a:gd name="T21" fmla="*/ 52 h 245"/>
                  <a:gd name="T22" fmla="*/ 83 w 216"/>
                  <a:gd name="T23" fmla="*/ 39 h 245"/>
                  <a:gd name="T24" fmla="*/ 77 w 216"/>
                  <a:gd name="T25" fmla="*/ 5 h 245"/>
                  <a:gd name="T26" fmla="*/ 61 w 216"/>
                  <a:gd name="T27" fmla="*/ 4 h 245"/>
                  <a:gd name="T28" fmla="*/ 40 w 216"/>
                  <a:gd name="T29" fmla="*/ 13 h 245"/>
                  <a:gd name="T30" fmla="*/ 25 w 216"/>
                  <a:gd name="T31" fmla="*/ 21 h 245"/>
                  <a:gd name="T32" fmla="*/ 10 w 216"/>
                  <a:gd name="T33" fmla="*/ 25 h 245"/>
                  <a:gd name="T34" fmla="*/ 4 w 216"/>
                  <a:gd name="T35" fmla="*/ 23 h 245"/>
                  <a:gd name="T36" fmla="*/ 16 w 216"/>
                  <a:gd name="T37" fmla="*/ 48 h 245"/>
                  <a:gd name="T38" fmla="*/ 11 w 216"/>
                  <a:gd name="T39" fmla="*/ 58 h 245"/>
                  <a:gd name="T40" fmla="*/ 13 w 216"/>
                  <a:gd name="T41" fmla="*/ 83 h 245"/>
                  <a:gd name="T42" fmla="*/ 9 w 216"/>
                  <a:gd name="T43" fmla="*/ 97 h 245"/>
                  <a:gd name="T44" fmla="*/ 4 w 216"/>
                  <a:gd name="T45" fmla="*/ 112 h 245"/>
                  <a:gd name="T46" fmla="*/ 11 w 216"/>
                  <a:gd name="T47" fmla="*/ 121 h 245"/>
                  <a:gd name="T48" fmla="*/ 2 w 216"/>
                  <a:gd name="T49" fmla="*/ 135 h 245"/>
                  <a:gd name="T50" fmla="*/ 0 w 216"/>
                  <a:gd name="T51" fmla="*/ 142 h 245"/>
                  <a:gd name="T52" fmla="*/ 8 w 216"/>
                  <a:gd name="T53" fmla="*/ 150 h 245"/>
                  <a:gd name="T54" fmla="*/ 12 w 216"/>
                  <a:gd name="T55" fmla="*/ 169 h 245"/>
                  <a:gd name="T56" fmla="*/ 19 w 216"/>
                  <a:gd name="T57" fmla="*/ 179 h 245"/>
                  <a:gd name="T58" fmla="*/ 15 w 216"/>
                  <a:gd name="T59" fmla="*/ 192 h 245"/>
                  <a:gd name="T60" fmla="*/ 22 w 216"/>
                  <a:gd name="T61" fmla="*/ 206 h 245"/>
                  <a:gd name="T62" fmla="*/ 28 w 216"/>
                  <a:gd name="T63" fmla="*/ 222 h 245"/>
                  <a:gd name="T64" fmla="*/ 32 w 216"/>
                  <a:gd name="T65" fmla="*/ 242 h 245"/>
                  <a:gd name="T66" fmla="*/ 56 w 216"/>
                  <a:gd name="T67" fmla="*/ 228 h 245"/>
                  <a:gd name="T68" fmla="*/ 72 w 216"/>
                  <a:gd name="T69" fmla="*/ 227 h 245"/>
                  <a:gd name="T70" fmla="*/ 92 w 216"/>
                  <a:gd name="T71" fmla="*/ 235 h 245"/>
                  <a:gd name="T72" fmla="*/ 102 w 216"/>
                  <a:gd name="T73" fmla="*/ 225 h 245"/>
                  <a:gd name="T74" fmla="*/ 126 w 216"/>
                  <a:gd name="T75" fmla="*/ 225 h 245"/>
                  <a:gd name="T76" fmla="*/ 131 w 216"/>
                  <a:gd name="T77" fmla="*/ 198 h 245"/>
                  <a:gd name="T78" fmla="*/ 145 w 216"/>
                  <a:gd name="T79" fmla="*/ 181 h 245"/>
                  <a:gd name="T80" fmla="*/ 166 w 216"/>
                  <a:gd name="T81" fmla="*/ 177 h 245"/>
                  <a:gd name="T82" fmla="*/ 186 w 216"/>
                  <a:gd name="T83" fmla="*/ 175 h 245"/>
                  <a:gd name="T84" fmla="*/ 203 w 216"/>
                  <a:gd name="T85" fmla="*/ 183 h 245"/>
                  <a:gd name="T86" fmla="*/ 211 w 216"/>
                  <a:gd name="T87" fmla="*/ 170 h 245"/>
                  <a:gd name="T88" fmla="*/ 214 w 216"/>
                  <a:gd name="T89" fmla="*/ 14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6" h="245">
                    <a:moveTo>
                      <a:pt x="214" y="147"/>
                    </a:moveTo>
                    <a:cubicBezTo>
                      <a:pt x="211" y="139"/>
                      <a:pt x="203" y="138"/>
                      <a:pt x="203" y="130"/>
                    </a:cubicBezTo>
                    <a:cubicBezTo>
                      <a:pt x="203" y="121"/>
                      <a:pt x="200" y="120"/>
                      <a:pt x="189" y="121"/>
                    </a:cubicBezTo>
                    <a:cubicBezTo>
                      <a:pt x="177" y="121"/>
                      <a:pt x="170" y="119"/>
                      <a:pt x="169" y="112"/>
                    </a:cubicBezTo>
                    <a:cubicBezTo>
                      <a:pt x="169" y="105"/>
                      <a:pt x="162" y="100"/>
                      <a:pt x="167" y="97"/>
                    </a:cubicBezTo>
                    <a:cubicBezTo>
                      <a:pt x="172" y="95"/>
                      <a:pt x="163" y="90"/>
                      <a:pt x="165" y="84"/>
                    </a:cubicBezTo>
                    <a:cubicBezTo>
                      <a:pt x="166" y="77"/>
                      <a:pt x="161" y="75"/>
                      <a:pt x="158" y="72"/>
                    </a:cubicBezTo>
                    <a:cubicBezTo>
                      <a:pt x="154" y="68"/>
                      <a:pt x="138" y="73"/>
                      <a:pt x="138" y="67"/>
                    </a:cubicBezTo>
                    <a:cubicBezTo>
                      <a:pt x="138" y="62"/>
                      <a:pt x="129" y="61"/>
                      <a:pt x="124" y="61"/>
                    </a:cubicBezTo>
                    <a:cubicBezTo>
                      <a:pt x="119" y="61"/>
                      <a:pt x="122" y="54"/>
                      <a:pt x="117" y="54"/>
                    </a:cubicBezTo>
                    <a:cubicBezTo>
                      <a:pt x="111" y="55"/>
                      <a:pt x="112" y="51"/>
                      <a:pt x="104" y="52"/>
                    </a:cubicBezTo>
                    <a:cubicBezTo>
                      <a:pt x="96" y="53"/>
                      <a:pt x="92" y="49"/>
                      <a:pt x="83" y="39"/>
                    </a:cubicBezTo>
                    <a:cubicBezTo>
                      <a:pt x="75" y="29"/>
                      <a:pt x="76" y="10"/>
                      <a:pt x="77" y="5"/>
                    </a:cubicBezTo>
                    <a:cubicBezTo>
                      <a:pt x="79" y="0"/>
                      <a:pt x="68" y="4"/>
                      <a:pt x="61" y="4"/>
                    </a:cubicBezTo>
                    <a:cubicBezTo>
                      <a:pt x="54" y="4"/>
                      <a:pt x="47" y="9"/>
                      <a:pt x="40" y="13"/>
                    </a:cubicBezTo>
                    <a:cubicBezTo>
                      <a:pt x="33" y="17"/>
                      <a:pt x="28" y="17"/>
                      <a:pt x="25" y="21"/>
                    </a:cubicBezTo>
                    <a:cubicBezTo>
                      <a:pt x="21" y="25"/>
                      <a:pt x="15" y="27"/>
                      <a:pt x="10" y="25"/>
                    </a:cubicBezTo>
                    <a:cubicBezTo>
                      <a:pt x="8" y="24"/>
                      <a:pt x="6" y="24"/>
                      <a:pt x="4" y="23"/>
                    </a:cubicBezTo>
                    <a:cubicBezTo>
                      <a:pt x="7" y="31"/>
                      <a:pt x="14" y="44"/>
                      <a:pt x="16" y="48"/>
                    </a:cubicBezTo>
                    <a:cubicBezTo>
                      <a:pt x="18" y="54"/>
                      <a:pt x="13" y="55"/>
                      <a:pt x="11" y="58"/>
                    </a:cubicBezTo>
                    <a:cubicBezTo>
                      <a:pt x="9" y="60"/>
                      <a:pt x="12" y="78"/>
                      <a:pt x="13" y="83"/>
                    </a:cubicBezTo>
                    <a:cubicBezTo>
                      <a:pt x="13" y="87"/>
                      <a:pt x="5" y="95"/>
                      <a:pt x="9" y="97"/>
                    </a:cubicBezTo>
                    <a:cubicBezTo>
                      <a:pt x="12" y="100"/>
                      <a:pt x="4" y="108"/>
                      <a:pt x="4" y="112"/>
                    </a:cubicBezTo>
                    <a:cubicBezTo>
                      <a:pt x="4" y="117"/>
                      <a:pt x="11" y="117"/>
                      <a:pt x="11" y="121"/>
                    </a:cubicBezTo>
                    <a:cubicBezTo>
                      <a:pt x="11" y="124"/>
                      <a:pt x="5" y="133"/>
                      <a:pt x="2" y="135"/>
                    </a:cubicBezTo>
                    <a:cubicBezTo>
                      <a:pt x="0" y="136"/>
                      <a:pt x="0" y="139"/>
                      <a:pt x="0" y="142"/>
                    </a:cubicBezTo>
                    <a:cubicBezTo>
                      <a:pt x="1" y="142"/>
                      <a:pt x="2" y="146"/>
                      <a:pt x="8" y="150"/>
                    </a:cubicBezTo>
                    <a:cubicBezTo>
                      <a:pt x="14" y="155"/>
                      <a:pt x="7" y="163"/>
                      <a:pt x="12" y="169"/>
                    </a:cubicBezTo>
                    <a:cubicBezTo>
                      <a:pt x="17" y="175"/>
                      <a:pt x="23" y="176"/>
                      <a:pt x="19" y="179"/>
                    </a:cubicBezTo>
                    <a:cubicBezTo>
                      <a:pt x="15" y="182"/>
                      <a:pt x="20" y="188"/>
                      <a:pt x="15" y="192"/>
                    </a:cubicBezTo>
                    <a:cubicBezTo>
                      <a:pt x="11" y="195"/>
                      <a:pt x="17" y="204"/>
                      <a:pt x="22" y="206"/>
                    </a:cubicBezTo>
                    <a:cubicBezTo>
                      <a:pt x="26" y="208"/>
                      <a:pt x="23" y="218"/>
                      <a:pt x="28" y="222"/>
                    </a:cubicBezTo>
                    <a:cubicBezTo>
                      <a:pt x="33" y="227"/>
                      <a:pt x="31" y="238"/>
                      <a:pt x="32" y="242"/>
                    </a:cubicBezTo>
                    <a:cubicBezTo>
                      <a:pt x="34" y="245"/>
                      <a:pt x="48" y="236"/>
                      <a:pt x="56" y="228"/>
                    </a:cubicBezTo>
                    <a:cubicBezTo>
                      <a:pt x="64" y="219"/>
                      <a:pt x="64" y="226"/>
                      <a:pt x="72" y="227"/>
                    </a:cubicBezTo>
                    <a:cubicBezTo>
                      <a:pt x="80" y="228"/>
                      <a:pt x="88" y="228"/>
                      <a:pt x="92" y="235"/>
                    </a:cubicBezTo>
                    <a:cubicBezTo>
                      <a:pt x="96" y="243"/>
                      <a:pt x="100" y="228"/>
                      <a:pt x="102" y="225"/>
                    </a:cubicBezTo>
                    <a:cubicBezTo>
                      <a:pt x="105" y="222"/>
                      <a:pt x="123" y="226"/>
                      <a:pt x="126" y="225"/>
                    </a:cubicBezTo>
                    <a:cubicBezTo>
                      <a:pt x="129" y="224"/>
                      <a:pt x="132" y="201"/>
                      <a:pt x="131" y="198"/>
                    </a:cubicBezTo>
                    <a:cubicBezTo>
                      <a:pt x="131" y="194"/>
                      <a:pt x="138" y="185"/>
                      <a:pt x="145" y="181"/>
                    </a:cubicBezTo>
                    <a:cubicBezTo>
                      <a:pt x="151" y="177"/>
                      <a:pt x="161" y="180"/>
                      <a:pt x="166" y="177"/>
                    </a:cubicBezTo>
                    <a:cubicBezTo>
                      <a:pt x="171" y="175"/>
                      <a:pt x="179" y="175"/>
                      <a:pt x="186" y="175"/>
                    </a:cubicBezTo>
                    <a:cubicBezTo>
                      <a:pt x="194" y="175"/>
                      <a:pt x="199" y="183"/>
                      <a:pt x="203" y="183"/>
                    </a:cubicBezTo>
                    <a:cubicBezTo>
                      <a:pt x="207" y="183"/>
                      <a:pt x="212" y="176"/>
                      <a:pt x="211" y="170"/>
                    </a:cubicBezTo>
                    <a:cubicBezTo>
                      <a:pt x="210" y="163"/>
                      <a:pt x="216" y="155"/>
                      <a:pt x="214" y="14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3" name="Freeform 1644">
                <a:extLst>
                  <a:ext uri="{FF2B5EF4-FFF2-40B4-BE49-F238E27FC236}">
                    <a16:creationId xmlns:a16="http://schemas.microsoft.com/office/drawing/2014/main" id="{21A4281B-8A0D-4053-ACCF-CE7A230EDE8D}"/>
                  </a:ext>
                </a:extLst>
              </p:cNvPr>
              <p:cNvSpPr>
                <a:spLocks/>
              </p:cNvSpPr>
              <p:nvPr/>
            </p:nvSpPr>
            <p:spPr bwMode="auto">
              <a:xfrm>
                <a:off x="2883001" y="3292585"/>
                <a:ext cx="293698" cy="414351"/>
              </a:xfrm>
              <a:custGeom>
                <a:avLst/>
                <a:gdLst>
                  <a:gd name="T0" fmla="*/ 210 w 228"/>
                  <a:gd name="T1" fmla="*/ 314 h 330"/>
                  <a:gd name="T2" fmla="*/ 210 w 228"/>
                  <a:gd name="T3" fmla="*/ 313 h 330"/>
                  <a:gd name="T4" fmla="*/ 212 w 228"/>
                  <a:gd name="T5" fmla="*/ 306 h 330"/>
                  <a:gd name="T6" fmla="*/ 221 w 228"/>
                  <a:gd name="T7" fmla="*/ 292 h 330"/>
                  <a:gd name="T8" fmla="*/ 214 w 228"/>
                  <a:gd name="T9" fmla="*/ 283 h 330"/>
                  <a:gd name="T10" fmla="*/ 219 w 228"/>
                  <a:gd name="T11" fmla="*/ 268 h 330"/>
                  <a:gd name="T12" fmla="*/ 223 w 228"/>
                  <a:gd name="T13" fmla="*/ 254 h 330"/>
                  <a:gd name="T14" fmla="*/ 221 w 228"/>
                  <a:gd name="T15" fmla="*/ 229 h 330"/>
                  <a:gd name="T16" fmla="*/ 226 w 228"/>
                  <a:gd name="T17" fmla="*/ 219 h 330"/>
                  <a:gd name="T18" fmla="*/ 214 w 228"/>
                  <a:gd name="T19" fmla="*/ 194 h 330"/>
                  <a:gd name="T20" fmla="*/ 197 w 228"/>
                  <a:gd name="T21" fmla="*/ 195 h 330"/>
                  <a:gd name="T22" fmla="*/ 193 w 228"/>
                  <a:gd name="T23" fmla="*/ 172 h 330"/>
                  <a:gd name="T24" fmla="*/ 185 w 228"/>
                  <a:gd name="T25" fmla="*/ 174 h 330"/>
                  <a:gd name="T26" fmla="*/ 166 w 228"/>
                  <a:gd name="T27" fmla="*/ 176 h 330"/>
                  <a:gd name="T28" fmla="*/ 157 w 228"/>
                  <a:gd name="T29" fmla="*/ 166 h 330"/>
                  <a:gd name="T30" fmla="*/ 148 w 228"/>
                  <a:gd name="T31" fmla="*/ 160 h 330"/>
                  <a:gd name="T32" fmla="*/ 140 w 228"/>
                  <a:gd name="T33" fmla="*/ 145 h 330"/>
                  <a:gd name="T34" fmla="*/ 136 w 228"/>
                  <a:gd name="T35" fmla="*/ 129 h 330"/>
                  <a:gd name="T36" fmla="*/ 138 w 228"/>
                  <a:gd name="T37" fmla="*/ 118 h 330"/>
                  <a:gd name="T38" fmla="*/ 146 w 228"/>
                  <a:gd name="T39" fmla="*/ 109 h 330"/>
                  <a:gd name="T40" fmla="*/ 152 w 228"/>
                  <a:gd name="T41" fmla="*/ 92 h 330"/>
                  <a:gd name="T42" fmla="*/ 167 w 228"/>
                  <a:gd name="T43" fmla="*/ 81 h 330"/>
                  <a:gd name="T44" fmla="*/ 189 w 228"/>
                  <a:gd name="T45" fmla="*/ 74 h 330"/>
                  <a:gd name="T46" fmla="*/ 203 w 228"/>
                  <a:gd name="T47" fmla="*/ 73 h 330"/>
                  <a:gd name="T48" fmla="*/ 193 w 228"/>
                  <a:gd name="T49" fmla="*/ 64 h 330"/>
                  <a:gd name="T50" fmla="*/ 202 w 228"/>
                  <a:gd name="T51" fmla="*/ 50 h 330"/>
                  <a:gd name="T52" fmla="*/ 189 w 228"/>
                  <a:gd name="T53" fmla="*/ 39 h 330"/>
                  <a:gd name="T54" fmla="*/ 177 w 228"/>
                  <a:gd name="T55" fmla="*/ 40 h 330"/>
                  <a:gd name="T56" fmla="*/ 167 w 228"/>
                  <a:gd name="T57" fmla="*/ 41 h 330"/>
                  <a:gd name="T58" fmla="*/ 147 w 228"/>
                  <a:gd name="T59" fmla="*/ 39 h 330"/>
                  <a:gd name="T60" fmla="*/ 140 w 228"/>
                  <a:gd name="T61" fmla="*/ 27 h 330"/>
                  <a:gd name="T62" fmla="*/ 129 w 228"/>
                  <a:gd name="T63" fmla="*/ 16 h 330"/>
                  <a:gd name="T64" fmla="*/ 118 w 228"/>
                  <a:gd name="T65" fmla="*/ 2 h 330"/>
                  <a:gd name="T66" fmla="*/ 103 w 228"/>
                  <a:gd name="T67" fmla="*/ 2 h 330"/>
                  <a:gd name="T68" fmla="*/ 107 w 228"/>
                  <a:gd name="T69" fmla="*/ 15 h 330"/>
                  <a:gd name="T70" fmla="*/ 97 w 228"/>
                  <a:gd name="T71" fmla="*/ 33 h 330"/>
                  <a:gd name="T72" fmla="*/ 63 w 228"/>
                  <a:gd name="T73" fmla="*/ 51 h 330"/>
                  <a:gd name="T74" fmla="*/ 47 w 228"/>
                  <a:gd name="T75" fmla="*/ 80 h 330"/>
                  <a:gd name="T76" fmla="*/ 34 w 228"/>
                  <a:gd name="T77" fmla="*/ 80 h 330"/>
                  <a:gd name="T78" fmla="*/ 21 w 228"/>
                  <a:gd name="T79" fmla="*/ 77 h 330"/>
                  <a:gd name="T80" fmla="*/ 21 w 228"/>
                  <a:gd name="T81" fmla="*/ 68 h 330"/>
                  <a:gd name="T82" fmla="*/ 17 w 228"/>
                  <a:gd name="T83" fmla="*/ 59 h 330"/>
                  <a:gd name="T84" fmla="*/ 3 w 228"/>
                  <a:gd name="T85" fmla="*/ 74 h 330"/>
                  <a:gd name="T86" fmla="*/ 9 w 228"/>
                  <a:gd name="T87" fmla="*/ 98 h 330"/>
                  <a:gd name="T88" fmla="*/ 4 w 228"/>
                  <a:gd name="T89" fmla="*/ 103 h 330"/>
                  <a:gd name="T90" fmla="*/ 23 w 228"/>
                  <a:gd name="T91" fmla="*/ 118 h 330"/>
                  <a:gd name="T92" fmla="*/ 41 w 228"/>
                  <a:gd name="T93" fmla="*/ 143 h 330"/>
                  <a:gd name="T94" fmla="*/ 53 w 228"/>
                  <a:gd name="T95" fmla="*/ 169 h 330"/>
                  <a:gd name="T96" fmla="*/ 81 w 228"/>
                  <a:gd name="T97" fmla="*/ 222 h 330"/>
                  <a:gd name="T98" fmla="*/ 91 w 228"/>
                  <a:gd name="T99" fmla="*/ 244 h 330"/>
                  <a:gd name="T100" fmla="*/ 98 w 228"/>
                  <a:gd name="T101" fmla="*/ 260 h 330"/>
                  <a:gd name="T102" fmla="*/ 126 w 228"/>
                  <a:gd name="T103" fmla="*/ 280 h 330"/>
                  <a:gd name="T104" fmla="*/ 176 w 228"/>
                  <a:gd name="T105" fmla="*/ 311 h 330"/>
                  <a:gd name="T106" fmla="*/ 198 w 228"/>
                  <a:gd name="T107" fmla="*/ 327 h 330"/>
                  <a:gd name="T108" fmla="*/ 199 w 228"/>
                  <a:gd name="T109" fmla="*/ 330 h 330"/>
                  <a:gd name="T110" fmla="*/ 202 w 228"/>
                  <a:gd name="T111" fmla="*/ 328 h 330"/>
                  <a:gd name="T112" fmla="*/ 210 w 228"/>
                  <a:gd name="T113" fmla="*/ 31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 h="330">
                    <a:moveTo>
                      <a:pt x="210" y="314"/>
                    </a:moveTo>
                    <a:cubicBezTo>
                      <a:pt x="210" y="313"/>
                      <a:pt x="210" y="313"/>
                      <a:pt x="210" y="313"/>
                    </a:cubicBezTo>
                    <a:cubicBezTo>
                      <a:pt x="210" y="310"/>
                      <a:pt x="210" y="307"/>
                      <a:pt x="212" y="306"/>
                    </a:cubicBezTo>
                    <a:cubicBezTo>
                      <a:pt x="215" y="304"/>
                      <a:pt x="221" y="295"/>
                      <a:pt x="221" y="292"/>
                    </a:cubicBezTo>
                    <a:cubicBezTo>
                      <a:pt x="221" y="288"/>
                      <a:pt x="214" y="288"/>
                      <a:pt x="214" y="283"/>
                    </a:cubicBezTo>
                    <a:cubicBezTo>
                      <a:pt x="214" y="279"/>
                      <a:pt x="222" y="271"/>
                      <a:pt x="219" y="268"/>
                    </a:cubicBezTo>
                    <a:cubicBezTo>
                      <a:pt x="215" y="266"/>
                      <a:pt x="223" y="258"/>
                      <a:pt x="223" y="254"/>
                    </a:cubicBezTo>
                    <a:cubicBezTo>
                      <a:pt x="222" y="249"/>
                      <a:pt x="219" y="231"/>
                      <a:pt x="221" y="229"/>
                    </a:cubicBezTo>
                    <a:cubicBezTo>
                      <a:pt x="223" y="226"/>
                      <a:pt x="228" y="225"/>
                      <a:pt x="226" y="219"/>
                    </a:cubicBezTo>
                    <a:cubicBezTo>
                      <a:pt x="224" y="215"/>
                      <a:pt x="217" y="202"/>
                      <a:pt x="214" y="194"/>
                    </a:cubicBezTo>
                    <a:cubicBezTo>
                      <a:pt x="208" y="194"/>
                      <a:pt x="201" y="194"/>
                      <a:pt x="197" y="195"/>
                    </a:cubicBezTo>
                    <a:cubicBezTo>
                      <a:pt x="191" y="197"/>
                      <a:pt x="193" y="179"/>
                      <a:pt x="193" y="172"/>
                    </a:cubicBezTo>
                    <a:cubicBezTo>
                      <a:pt x="193" y="165"/>
                      <a:pt x="187" y="169"/>
                      <a:pt x="185" y="174"/>
                    </a:cubicBezTo>
                    <a:cubicBezTo>
                      <a:pt x="183" y="178"/>
                      <a:pt x="174" y="176"/>
                      <a:pt x="166" y="176"/>
                    </a:cubicBezTo>
                    <a:cubicBezTo>
                      <a:pt x="158" y="176"/>
                      <a:pt x="162" y="166"/>
                      <a:pt x="157" y="166"/>
                    </a:cubicBezTo>
                    <a:cubicBezTo>
                      <a:pt x="151" y="167"/>
                      <a:pt x="147" y="165"/>
                      <a:pt x="148" y="160"/>
                    </a:cubicBezTo>
                    <a:cubicBezTo>
                      <a:pt x="148" y="154"/>
                      <a:pt x="144" y="150"/>
                      <a:pt x="140" y="145"/>
                    </a:cubicBezTo>
                    <a:cubicBezTo>
                      <a:pt x="137" y="139"/>
                      <a:pt x="133" y="133"/>
                      <a:pt x="136" y="129"/>
                    </a:cubicBezTo>
                    <a:cubicBezTo>
                      <a:pt x="139" y="126"/>
                      <a:pt x="134" y="123"/>
                      <a:pt x="138" y="118"/>
                    </a:cubicBezTo>
                    <a:cubicBezTo>
                      <a:pt x="143" y="113"/>
                      <a:pt x="148" y="115"/>
                      <a:pt x="146" y="109"/>
                    </a:cubicBezTo>
                    <a:cubicBezTo>
                      <a:pt x="145" y="102"/>
                      <a:pt x="151" y="99"/>
                      <a:pt x="152" y="92"/>
                    </a:cubicBezTo>
                    <a:cubicBezTo>
                      <a:pt x="152" y="85"/>
                      <a:pt x="160" y="87"/>
                      <a:pt x="167" y="81"/>
                    </a:cubicBezTo>
                    <a:cubicBezTo>
                      <a:pt x="175" y="76"/>
                      <a:pt x="183" y="79"/>
                      <a:pt x="189" y="74"/>
                    </a:cubicBezTo>
                    <a:cubicBezTo>
                      <a:pt x="195" y="69"/>
                      <a:pt x="199" y="73"/>
                      <a:pt x="203" y="73"/>
                    </a:cubicBezTo>
                    <a:cubicBezTo>
                      <a:pt x="201" y="69"/>
                      <a:pt x="194" y="67"/>
                      <a:pt x="193" y="64"/>
                    </a:cubicBezTo>
                    <a:cubicBezTo>
                      <a:pt x="191" y="61"/>
                      <a:pt x="199" y="54"/>
                      <a:pt x="202" y="50"/>
                    </a:cubicBezTo>
                    <a:cubicBezTo>
                      <a:pt x="204" y="45"/>
                      <a:pt x="192" y="40"/>
                      <a:pt x="189" y="39"/>
                    </a:cubicBezTo>
                    <a:cubicBezTo>
                      <a:pt x="186" y="38"/>
                      <a:pt x="180" y="42"/>
                      <a:pt x="177" y="40"/>
                    </a:cubicBezTo>
                    <a:cubicBezTo>
                      <a:pt x="174" y="38"/>
                      <a:pt x="169" y="39"/>
                      <a:pt x="167" y="41"/>
                    </a:cubicBezTo>
                    <a:cubicBezTo>
                      <a:pt x="164" y="43"/>
                      <a:pt x="146" y="44"/>
                      <a:pt x="147" y="39"/>
                    </a:cubicBezTo>
                    <a:cubicBezTo>
                      <a:pt x="147" y="33"/>
                      <a:pt x="139" y="31"/>
                      <a:pt x="140" y="27"/>
                    </a:cubicBezTo>
                    <a:cubicBezTo>
                      <a:pt x="140" y="24"/>
                      <a:pt x="136" y="17"/>
                      <a:pt x="129" y="16"/>
                    </a:cubicBezTo>
                    <a:cubicBezTo>
                      <a:pt x="122" y="16"/>
                      <a:pt x="123" y="5"/>
                      <a:pt x="118" y="2"/>
                    </a:cubicBezTo>
                    <a:cubicBezTo>
                      <a:pt x="116" y="0"/>
                      <a:pt x="109" y="1"/>
                      <a:pt x="103" y="2"/>
                    </a:cubicBezTo>
                    <a:cubicBezTo>
                      <a:pt x="109" y="9"/>
                      <a:pt x="111" y="12"/>
                      <a:pt x="107" y="15"/>
                    </a:cubicBezTo>
                    <a:cubicBezTo>
                      <a:pt x="102" y="19"/>
                      <a:pt x="107" y="20"/>
                      <a:pt x="97" y="33"/>
                    </a:cubicBezTo>
                    <a:cubicBezTo>
                      <a:pt x="88" y="46"/>
                      <a:pt x="71" y="49"/>
                      <a:pt x="63" y="51"/>
                    </a:cubicBezTo>
                    <a:cubicBezTo>
                      <a:pt x="55" y="54"/>
                      <a:pt x="51" y="69"/>
                      <a:pt x="47" y="80"/>
                    </a:cubicBezTo>
                    <a:cubicBezTo>
                      <a:pt x="42" y="90"/>
                      <a:pt x="39" y="86"/>
                      <a:pt x="34" y="80"/>
                    </a:cubicBezTo>
                    <a:cubicBezTo>
                      <a:pt x="30" y="74"/>
                      <a:pt x="26" y="82"/>
                      <a:pt x="21" y="77"/>
                    </a:cubicBezTo>
                    <a:cubicBezTo>
                      <a:pt x="16" y="72"/>
                      <a:pt x="18" y="72"/>
                      <a:pt x="21" y="68"/>
                    </a:cubicBezTo>
                    <a:cubicBezTo>
                      <a:pt x="22" y="66"/>
                      <a:pt x="21" y="62"/>
                      <a:pt x="17" y="59"/>
                    </a:cubicBezTo>
                    <a:cubicBezTo>
                      <a:pt x="12" y="60"/>
                      <a:pt x="6" y="68"/>
                      <a:pt x="3" y="74"/>
                    </a:cubicBezTo>
                    <a:cubicBezTo>
                      <a:pt x="0" y="81"/>
                      <a:pt x="8" y="94"/>
                      <a:pt x="9" y="98"/>
                    </a:cubicBezTo>
                    <a:cubicBezTo>
                      <a:pt x="11" y="103"/>
                      <a:pt x="5" y="99"/>
                      <a:pt x="4" y="103"/>
                    </a:cubicBezTo>
                    <a:cubicBezTo>
                      <a:pt x="3" y="107"/>
                      <a:pt x="17" y="114"/>
                      <a:pt x="23" y="118"/>
                    </a:cubicBezTo>
                    <a:cubicBezTo>
                      <a:pt x="29" y="123"/>
                      <a:pt x="35" y="136"/>
                      <a:pt x="41" y="143"/>
                    </a:cubicBezTo>
                    <a:cubicBezTo>
                      <a:pt x="47" y="149"/>
                      <a:pt x="47" y="154"/>
                      <a:pt x="53" y="169"/>
                    </a:cubicBezTo>
                    <a:cubicBezTo>
                      <a:pt x="60" y="185"/>
                      <a:pt x="72" y="211"/>
                      <a:pt x="81" y="222"/>
                    </a:cubicBezTo>
                    <a:cubicBezTo>
                      <a:pt x="89" y="232"/>
                      <a:pt x="93" y="241"/>
                      <a:pt x="91" y="244"/>
                    </a:cubicBezTo>
                    <a:cubicBezTo>
                      <a:pt x="89" y="247"/>
                      <a:pt x="92" y="256"/>
                      <a:pt x="98" y="260"/>
                    </a:cubicBezTo>
                    <a:cubicBezTo>
                      <a:pt x="104" y="265"/>
                      <a:pt x="109" y="272"/>
                      <a:pt x="126" y="280"/>
                    </a:cubicBezTo>
                    <a:cubicBezTo>
                      <a:pt x="142" y="288"/>
                      <a:pt x="172" y="304"/>
                      <a:pt x="176" y="311"/>
                    </a:cubicBezTo>
                    <a:cubicBezTo>
                      <a:pt x="181" y="319"/>
                      <a:pt x="195" y="326"/>
                      <a:pt x="198" y="327"/>
                    </a:cubicBezTo>
                    <a:cubicBezTo>
                      <a:pt x="198" y="328"/>
                      <a:pt x="199" y="329"/>
                      <a:pt x="199" y="330"/>
                    </a:cubicBezTo>
                    <a:cubicBezTo>
                      <a:pt x="200" y="329"/>
                      <a:pt x="202" y="328"/>
                      <a:pt x="202" y="328"/>
                    </a:cubicBezTo>
                    <a:cubicBezTo>
                      <a:pt x="208" y="325"/>
                      <a:pt x="208" y="316"/>
                      <a:pt x="210" y="314"/>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4" name="Freeform 1645">
                <a:extLst>
                  <a:ext uri="{FF2B5EF4-FFF2-40B4-BE49-F238E27FC236}">
                    <a16:creationId xmlns:a16="http://schemas.microsoft.com/office/drawing/2014/main" id="{7F995BDF-6D6C-420E-A59E-203AB84815DD}"/>
                  </a:ext>
                </a:extLst>
              </p:cNvPr>
              <p:cNvSpPr>
                <a:spLocks/>
              </p:cNvSpPr>
              <p:nvPr/>
            </p:nvSpPr>
            <p:spPr bwMode="auto">
              <a:xfrm>
                <a:off x="3063983" y="3019526"/>
                <a:ext cx="314336" cy="257184"/>
              </a:xfrm>
              <a:custGeom>
                <a:avLst/>
                <a:gdLst>
                  <a:gd name="T0" fmla="*/ 25 w 245"/>
                  <a:gd name="T1" fmla="*/ 13 h 206"/>
                  <a:gd name="T2" fmla="*/ 10 w 245"/>
                  <a:gd name="T3" fmla="*/ 33 h 206"/>
                  <a:gd name="T4" fmla="*/ 7 w 245"/>
                  <a:gd name="T5" fmla="*/ 46 h 206"/>
                  <a:gd name="T6" fmla="*/ 4 w 245"/>
                  <a:gd name="T7" fmla="*/ 54 h 206"/>
                  <a:gd name="T8" fmla="*/ 13 w 245"/>
                  <a:gd name="T9" fmla="*/ 58 h 206"/>
                  <a:gd name="T10" fmla="*/ 20 w 245"/>
                  <a:gd name="T11" fmla="*/ 70 h 206"/>
                  <a:gd name="T12" fmla="*/ 32 w 245"/>
                  <a:gd name="T13" fmla="*/ 93 h 206"/>
                  <a:gd name="T14" fmla="*/ 62 w 245"/>
                  <a:gd name="T15" fmla="*/ 96 h 206"/>
                  <a:gd name="T16" fmla="*/ 87 w 245"/>
                  <a:gd name="T17" fmla="*/ 106 h 206"/>
                  <a:gd name="T18" fmla="*/ 107 w 245"/>
                  <a:gd name="T19" fmla="*/ 112 h 206"/>
                  <a:gd name="T20" fmla="*/ 103 w 245"/>
                  <a:gd name="T21" fmla="*/ 144 h 206"/>
                  <a:gd name="T22" fmla="*/ 110 w 245"/>
                  <a:gd name="T23" fmla="*/ 158 h 206"/>
                  <a:gd name="T24" fmla="*/ 109 w 245"/>
                  <a:gd name="T25" fmla="*/ 171 h 206"/>
                  <a:gd name="T26" fmla="*/ 112 w 245"/>
                  <a:gd name="T27" fmla="*/ 180 h 206"/>
                  <a:gd name="T28" fmla="*/ 110 w 245"/>
                  <a:gd name="T29" fmla="*/ 182 h 206"/>
                  <a:gd name="T30" fmla="*/ 123 w 245"/>
                  <a:gd name="T31" fmla="*/ 199 h 206"/>
                  <a:gd name="T32" fmla="*/ 134 w 245"/>
                  <a:gd name="T33" fmla="*/ 204 h 206"/>
                  <a:gd name="T34" fmla="*/ 143 w 245"/>
                  <a:gd name="T35" fmla="*/ 202 h 206"/>
                  <a:gd name="T36" fmla="*/ 156 w 245"/>
                  <a:gd name="T37" fmla="*/ 196 h 206"/>
                  <a:gd name="T38" fmla="*/ 167 w 245"/>
                  <a:gd name="T39" fmla="*/ 190 h 206"/>
                  <a:gd name="T40" fmla="*/ 177 w 245"/>
                  <a:gd name="T41" fmla="*/ 180 h 206"/>
                  <a:gd name="T42" fmla="*/ 179 w 245"/>
                  <a:gd name="T43" fmla="*/ 173 h 206"/>
                  <a:gd name="T44" fmla="*/ 170 w 245"/>
                  <a:gd name="T45" fmla="*/ 171 h 206"/>
                  <a:gd name="T46" fmla="*/ 166 w 245"/>
                  <a:gd name="T47" fmla="*/ 160 h 206"/>
                  <a:gd name="T48" fmla="*/ 159 w 245"/>
                  <a:gd name="T49" fmla="*/ 146 h 206"/>
                  <a:gd name="T50" fmla="*/ 170 w 245"/>
                  <a:gd name="T51" fmla="*/ 144 h 206"/>
                  <a:gd name="T52" fmla="*/ 186 w 245"/>
                  <a:gd name="T53" fmla="*/ 150 h 206"/>
                  <a:gd name="T54" fmla="*/ 193 w 245"/>
                  <a:gd name="T55" fmla="*/ 150 h 206"/>
                  <a:gd name="T56" fmla="*/ 205 w 245"/>
                  <a:gd name="T57" fmla="*/ 143 h 206"/>
                  <a:gd name="T58" fmla="*/ 227 w 245"/>
                  <a:gd name="T59" fmla="*/ 135 h 206"/>
                  <a:gd name="T60" fmla="*/ 231 w 245"/>
                  <a:gd name="T61" fmla="*/ 128 h 206"/>
                  <a:gd name="T62" fmla="*/ 220 w 245"/>
                  <a:gd name="T63" fmla="*/ 114 h 206"/>
                  <a:gd name="T64" fmla="*/ 222 w 245"/>
                  <a:gd name="T65" fmla="*/ 105 h 206"/>
                  <a:gd name="T66" fmla="*/ 230 w 245"/>
                  <a:gd name="T67" fmla="*/ 96 h 206"/>
                  <a:gd name="T68" fmla="*/ 232 w 245"/>
                  <a:gd name="T69" fmla="*/ 87 h 206"/>
                  <a:gd name="T70" fmla="*/ 239 w 245"/>
                  <a:gd name="T71" fmla="*/ 75 h 206"/>
                  <a:gd name="T72" fmla="*/ 245 w 245"/>
                  <a:gd name="T73" fmla="*/ 66 h 206"/>
                  <a:gd name="T74" fmla="*/ 220 w 245"/>
                  <a:gd name="T75" fmla="*/ 64 h 206"/>
                  <a:gd name="T76" fmla="*/ 224 w 245"/>
                  <a:gd name="T77" fmla="*/ 49 h 206"/>
                  <a:gd name="T78" fmla="*/ 198 w 245"/>
                  <a:gd name="T79" fmla="*/ 40 h 206"/>
                  <a:gd name="T80" fmla="*/ 201 w 245"/>
                  <a:gd name="T81" fmla="*/ 30 h 206"/>
                  <a:gd name="T82" fmla="*/ 186 w 245"/>
                  <a:gd name="T83" fmla="*/ 26 h 206"/>
                  <a:gd name="T84" fmla="*/ 152 w 245"/>
                  <a:gd name="T85" fmla="*/ 38 h 206"/>
                  <a:gd name="T86" fmla="*/ 118 w 245"/>
                  <a:gd name="T87" fmla="*/ 28 h 206"/>
                  <a:gd name="T88" fmla="*/ 95 w 245"/>
                  <a:gd name="T89" fmla="*/ 24 h 206"/>
                  <a:gd name="T90" fmla="*/ 82 w 245"/>
                  <a:gd name="T91" fmla="*/ 10 h 206"/>
                  <a:gd name="T92" fmla="*/ 67 w 245"/>
                  <a:gd name="T93" fmla="*/ 0 h 206"/>
                  <a:gd name="T94" fmla="*/ 62 w 245"/>
                  <a:gd name="T95" fmla="*/ 12 h 206"/>
                  <a:gd name="T96" fmla="*/ 38 w 245"/>
                  <a:gd name="T97" fmla="*/ 26 h 206"/>
                  <a:gd name="T98" fmla="*/ 44 w 245"/>
                  <a:gd name="T99" fmla="*/ 51 h 206"/>
                  <a:gd name="T100" fmla="*/ 25 w 245"/>
                  <a:gd name="T101" fmla="*/ 45 h 206"/>
                  <a:gd name="T102" fmla="*/ 33 w 245"/>
                  <a:gd name="T103" fmla="*/ 22 h 206"/>
                  <a:gd name="T104" fmla="*/ 30 w 245"/>
                  <a:gd name="T105" fmla="*/ 10 h 206"/>
                  <a:gd name="T106" fmla="*/ 25 w 245"/>
                  <a:gd name="T107" fmla="*/ 1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06">
                    <a:moveTo>
                      <a:pt x="25" y="13"/>
                    </a:moveTo>
                    <a:cubicBezTo>
                      <a:pt x="20" y="20"/>
                      <a:pt x="10" y="26"/>
                      <a:pt x="10" y="33"/>
                    </a:cubicBezTo>
                    <a:cubicBezTo>
                      <a:pt x="9" y="40"/>
                      <a:pt x="10" y="43"/>
                      <a:pt x="7" y="46"/>
                    </a:cubicBezTo>
                    <a:cubicBezTo>
                      <a:pt x="4" y="50"/>
                      <a:pt x="0" y="55"/>
                      <a:pt x="4" y="54"/>
                    </a:cubicBezTo>
                    <a:cubicBezTo>
                      <a:pt x="8" y="54"/>
                      <a:pt x="13" y="54"/>
                      <a:pt x="13" y="58"/>
                    </a:cubicBezTo>
                    <a:cubicBezTo>
                      <a:pt x="13" y="62"/>
                      <a:pt x="21" y="63"/>
                      <a:pt x="20" y="70"/>
                    </a:cubicBezTo>
                    <a:cubicBezTo>
                      <a:pt x="20" y="76"/>
                      <a:pt x="17" y="93"/>
                      <a:pt x="32" y="93"/>
                    </a:cubicBezTo>
                    <a:cubicBezTo>
                      <a:pt x="47" y="93"/>
                      <a:pt x="56" y="88"/>
                      <a:pt x="62" y="96"/>
                    </a:cubicBezTo>
                    <a:cubicBezTo>
                      <a:pt x="68" y="104"/>
                      <a:pt x="77" y="108"/>
                      <a:pt x="87" y="106"/>
                    </a:cubicBezTo>
                    <a:cubicBezTo>
                      <a:pt x="96" y="105"/>
                      <a:pt x="113" y="103"/>
                      <a:pt x="107" y="112"/>
                    </a:cubicBezTo>
                    <a:cubicBezTo>
                      <a:pt x="102" y="121"/>
                      <a:pt x="98" y="139"/>
                      <a:pt x="103" y="144"/>
                    </a:cubicBezTo>
                    <a:cubicBezTo>
                      <a:pt x="108" y="149"/>
                      <a:pt x="114" y="154"/>
                      <a:pt x="110" y="158"/>
                    </a:cubicBezTo>
                    <a:cubicBezTo>
                      <a:pt x="106" y="162"/>
                      <a:pt x="104" y="167"/>
                      <a:pt x="109" y="171"/>
                    </a:cubicBezTo>
                    <a:cubicBezTo>
                      <a:pt x="114" y="175"/>
                      <a:pt x="113" y="179"/>
                      <a:pt x="112" y="180"/>
                    </a:cubicBezTo>
                    <a:cubicBezTo>
                      <a:pt x="112" y="180"/>
                      <a:pt x="111" y="181"/>
                      <a:pt x="110" y="182"/>
                    </a:cubicBezTo>
                    <a:cubicBezTo>
                      <a:pt x="117" y="189"/>
                      <a:pt x="119" y="196"/>
                      <a:pt x="123" y="199"/>
                    </a:cubicBezTo>
                    <a:cubicBezTo>
                      <a:pt x="129" y="204"/>
                      <a:pt x="130" y="206"/>
                      <a:pt x="134" y="204"/>
                    </a:cubicBezTo>
                    <a:cubicBezTo>
                      <a:pt x="138" y="201"/>
                      <a:pt x="140" y="200"/>
                      <a:pt x="143" y="202"/>
                    </a:cubicBezTo>
                    <a:cubicBezTo>
                      <a:pt x="147" y="204"/>
                      <a:pt x="151" y="200"/>
                      <a:pt x="156" y="196"/>
                    </a:cubicBezTo>
                    <a:cubicBezTo>
                      <a:pt x="160" y="191"/>
                      <a:pt x="166" y="195"/>
                      <a:pt x="167" y="190"/>
                    </a:cubicBezTo>
                    <a:cubicBezTo>
                      <a:pt x="169" y="185"/>
                      <a:pt x="172" y="181"/>
                      <a:pt x="177" y="180"/>
                    </a:cubicBezTo>
                    <a:cubicBezTo>
                      <a:pt x="183" y="179"/>
                      <a:pt x="183" y="173"/>
                      <a:pt x="179" y="173"/>
                    </a:cubicBezTo>
                    <a:cubicBezTo>
                      <a:pt x="176" y="173"/>
                      <a:pt x="170" y="178"/>
                      <a:pt x="170" y="171"/>
                    </a:cubicBezTo>
                    <a:cubicBezTo>
                      <a:pt x="170" y="164"/>
                      <a:pt x="166" y="165"/>
                      <a:pt x="166" y="160"/>
                    </a:cubicBezTo>
                    <a:cubicBezTo>
                      <a:pt x="166" y="154"/>
                      <a:pt x="165" y="150"/>
                      <a:pt x="159" y="146"/>
                    </a:cubicBezTo>
                    <a:cubicBezTo>
                      <a:pt x="152" y="143"/>
                      <a:pt x="167" y="141"/>
                      <a:pt x="170" y="144"/>
                    </a:cubicBezTo>
                    <a:cubicBezTo>
                      <a:pt x="174" y="147"/>
                      <a:pt x="185" y="145"/>
                      <a:pt x="186" y="150"/>
                    </a:cubicBezTo>
                    <a:cubicBezTo>
                      <a:pt x="187" y="154"/>
                      <a:pt x="193" y="156"/>
                      <a:pt x="193" y="150"/>
                    </a:cubicBezTo>
                    <a:cubicBezTo>
                      <a:pt x="193" y="144"/>
                      <a:pt x="200" y="142"/>
                      <a:pt x="205" y="143"/>
                    </a:cubicBezTo>
                    <a:cubicBezTo>
                      <a:pt x="210" y="144"/>
                      <a:pt x="222" y="136"/>
                      <a:pt x="227" y="135"/>
                    </a:cubicBezTo>
                    <a:cubicBezTo>
                      <a:pt x="229" y="134"/>
                      <a:pt x="230" y="131"/>
                      <a:pt x="231" y="128"/>
                    </a:cubicBezTo>
                    <a:cubicBezTo>
                      <a:pt x="228" y="124"/>
                      <a:pt x="222" y="116"/>
                      <a:pt x="220" y="114"/>
                    </a:cubicBezTo>
                    <a:cubicBezTo>
                      <a:pt x="216" y="111"/>
                      <a:pt x="222" y="109"/>
                      <a:pt x="222" y="105"/>
                    </a:cubicBezTo>
                    <a:cubicBezTo>
                      <a:pt x="221" y="100"/>
                      <a:pt x="222" y="97"/>
                      <a:pt x="230" y="96"/>
                    </a:cubicBezTo>
                    <a:cubicBezTo>
                      <a:pt x="238" y="96"/>
                      <a:pt x="237" y="89"/>
                      <a:pt x="232" y="87"/>
                    </a:cubicBezTo>
                    <a:cubicBezTo>
                      <a:pt x="228" y="84"/>
                      <a:pt x="234" y="77"/>
                      <a:pt x="239" y="75"/>
                    </a:cubicBezTo>
                    <a:cubicBezTo>
                      <a:pt x="241" y="74"/>
                      <a:pt x="243" y="71"/>
                      <a:pt x="245" y="66"/>
                    </a:cubicBezTo>
                    <a:cubicBezTo>
                      <a:pt x="237" y="63"/>
                      <a:pt x="225" y="64"/>
                      <a:pt x="220" y="64"/>
                    </a:cubicBezTo>
                    <a:cubicBezTo>
                      <a:pt x="213" y="64"/>
                      <a:pt x="224" y="56"/>
                      <a:pt x="224" y="49"/>
                    </a:cubicBezTo>
                    <a:cubicBezTo>
                      <a:pt x="225" y="42"/>
                      <a:pt x="206" y="41"/>
                      <a:pt x="198" y="40"/>
                    </a:cubicBezTo>
                    <a:cubicBezTo>
                      <a:pt x="191" y="38"/>
                      <a:pt x="193" y="30"/>
                      <a:pt x="201" y="30"/>
                    </a:cubicBezTo>
                    <a:cubicBezTo>
                      <a:pt x="208" y="29"/>
                      <a:pt x="196" y="24"/>
                      <a:pt x="186" y="26"/>
                    </a:cubicBezTo>
                    <a:cubicBezTo>
                      <a:pt x="175" y="27"/>
                      <a:pt x="160" y="33"/>
                      <a:pt x="152" y="38"/>
                    </a:cubicBezTo>
                    <a:cubicBezTo>
                      <a:pt x="143" y="42"/>
                      <a:pt x="128" y="24"/>
                      <a:pt x="118" y="28"/>
                    </a:cubicBezTo>
                    <a:cubicBezTo>
                      <a:pt x="109" y="32"/>
                      <a:pt x="95" y="32"/>
                      <a:pt x="95" y="24"/>
                    </a:cubicBezTo>
                    <a:cubicBezTo>
                      <a:pt x="96" y="16"/>
                      <a:pt x="91" y="9"/>
                      <a:pt x="82" y="10"/>
                    </a:cubicBezTo>
                    <a:cubicBezTo>
                      <a:pt x="72" y="11"/>
                      <a:pt x="74" y="0"/>
                      <a:pt x="67" y="0"/>
                    </a:cubicBezTo>
                    <a:cubicBezTo>
                      <a:pt x="59" y="0"/>
                      <a:pt x="67" y="9"/>
                      <a:pt x="62" y="12"/>
                    </a:cubicBezTo>
                    <a:cubicBezTo>
                      <a:pt x="57" y="14"/>
                      <a:pt x="39" y="18"/>
                      <a:pt x="38" y="26"/>
                    </a:cubicBezTo>
                    <a:cubicBezTo>
                      <a:pt x="37" y="33"/>
                      <a:pt x="47" y="44"/>
                      <a:pt x="44" y="51"/>
                    </a:cubicBezTo>
                    <a:cubicBezTo>
                      <a:pt x="40" y="58"/>
                      <a:pt x="28" y="53"/>
                      <a:pt x="25" y="45"/>
                    </a:cubicBezTo>
                    <a:cubicBezTo>
                      <a:pt x="21" y="38"/>
                      <a:pt x="35" y="26"/>
                      <a:pt x="33" y="22"/>
                    </a:cubicBezTo>
                    <a:cubicBezTo>
                      <a:pt x="31" y="19"/>
                      <a:pt x="29" y="13"/>
                      <a:pt x="30" y="10"/>
                    </a:cubicBezTo>
                    <a:cubicBezTo>
                      <a:pt x="28" y="10"/>
                      <a:pt x="26" y="12"/>
                      <a:pt x="25" y="1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5" name="Freeform 1646">
                <a:extLst>
                  <a:ext uri="{FF2B5EF4-FFF2-40B4-BE49-F238E27FC236}">
                    <a16:creationId xmlns:a16="http://schemas.microsoft.com/office/drawing/2014/main" id="{311EBAC5-90B2-4749-8BE8-89D115C39581}"/>
                  </a:ext>
                </a:extLst>
              </p:cNvPr>
              <p:cNvSpPr>
                <a:spLocks/>
              </p:cNvSpPr>
              <p:nvPr/>
            </p:nvSpPr>
            <p:spPr bwMode="auto">
              <a:xfrm>
                <a:off x="3416420" y="3151293"/>
                <a:ext cx="96841" cy="100016"/>
              </a:xfrm>
              <a:custGeom>
                <a:avLst/>
                <a:gdLst>
                  <a:gd name="T0" fmla="*/ 19 w 76"/>
                  <a:gd name="T1" fmla="*/ 17 h 80"/>
                  <a:gd name="T2" fmla="*/ 10 w 76"/>
                  <a:gd name="T3" fmla="*/ 25 h 80"/>
                  <a:gd name="T4" fmla="*/ 3 w 76"/>
                  <a:gd name="T5" fmla="*/ 40 h 80"/>
                  <a:gd name="T6" fmla="*/ 18 w 76"/>
                  <a:gd name="T7" fmla="*/ 59 h 80"/>
                  <a:gd name="T8" fmla="*/ 28 w 76"/>
                  <a:gd name="T9" fmla="*/ 78 h 80"/>
                  <a:gd name="T10" fmla="*/ 37 w 76"/>
                  <a:gd name="T11" fmla="*/ 79 h 80"/>
                  <a:gd name="T12" fmla="*/ 45 w 76"/>
                  <a:gd name="T13" fmla="*/ 68 h 80"/>
                  <a:gd name="T14" fmla="*/ 64 w 76"/>
                  <a:gd name="T15" fmla="*/ 68 h 80"/>
                  <a:gd name="T16" fmla="*/ 66 w 76"/>
                  <a:gd name="T17" fmla="*/ 71 h 80"/>
                  <a:gd name="T18" fmla="*/ 71 w 76"/>
                  <a:gd name="T19" fmla="*/ 62 h 80"/>
                  <a:gd name="T20" fmla="*/ 69 w 76"/>
                  <a:gd name="T21" fmla="*/ 39 h 80"/>
                  <a:gd name="T22" fmla="*/ 73 w 76"/>
                  <a:gd name="T23" fmla="*/ 18 h 80"/>
                  <a:gd name="T24" fmla="*/ 76 w 76"/>
                  <a:gd name="T25" fmla="*/ 9 h 80"/>
                  <a:gd name="T26" fmla="*/ 58 w 76"/>
                  <a:gd name="T27" fmla="*/ 5 h 80"/>
                  <a:gd name="T28" fmla="*/ 36 w 76"/>
                  <a:gd name="T29" fmla="*/ 5 h 80"/>
                  <a:gd name="T30" fmla="*/ 22 w 76"/>
                  <a:gd name="T31" fmla="*/ 5 h 80"/>
                  <a:gd name="T32" fmla="*/ 21 w 76"/>
                  <a:gd name="T33" fmla="*/ 6 h 80"/>
                  <a:gd name="T34" fmla="*/ 19 w 76"/>
                  <a:gd name="T35"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80">
                    <a:moveTo>
                      <a:pt x="19" y="17"/>
                    </a:moveTo>
                    <a:cubicBezTo>
                      <a:pt x="21" y="22"/>
                      <a:pt x="16" y="24"/>
                      <a:pt x="10" y="25"/>
                    </a:cubicBezTo>
                    <a:cubicBezTo>
                      <a:pt x="5" y="26"/>
                      <a:pt x="7" y="37"/>
                      <a:pt x="3" y="40"/>
                    </a:cubicBezTo>
                    <a:cubicBezTo>
                      <a:pt x="0" y="43"/>
                      <a:pt x="16" y="52"/>
                      <a:pt x="18" y="59"/>
                    </a:cubicBezTo>
                    <a:cubicBezTo>
                      <a:pt x="20" y="63"/>
                      <a:pt x="25" y="72"/>
                      <a:pt x="28" y="78"/>
                    </a:cubicBezTo>
                    <a:cubicBezTo>
                      <a:pt x="32" y="79"/>
                      <a:pt x="35" y="80"/>
                      <a:pt x="37" y="79"/>
                    </a:cubicBezTo>
                    <a:cubicBezTo>
                      <a:pt x="42" y="76"/>
                      <a:pt x="38" y="67"/>
                      <a:pt x="45" y="68"/>
                    </a:cubicBezTo>
                    <a:cubicBezTo>
                      <a:pt x="52" y="68"/>
                      <a:pt x="62" y="64"/>
                      <a:pt x="64" y="68"/>
                    </a:cubicBezTo>
                    <a:cubicBezTo>
                      <a:pt x="65" y="69"/>
                      <a:pt x="65" y="70"/>
                      <a:pt x="66" y="71"/>
                    </a:cubicBezTo>
                    <a:cubicBezTo>
                      <a:pt x="68" y="67"/>
                      <a:pt x="71" y="64"/>
                      <a:pt x="71" y="62"/>
                    </a:cubicBezTo>
                    <a:cubicBezTo>
                      <a:pt x="73" y="60"/>
                      <a:pt x="73" y="47"/>
                      <a:pt x="69" y="39"/>
                    </a:cubicBezTo>
                    <a:cubicBezTo>
                      <a:pt x="66" y="31"/>
                      <a:pt x="69" y="21"/>
                      <a:pt x="73" y="18"/>
                    </a:cubicBezTo>
                    <a:cubicBezTo>
                      <a:pt x="73" y="17"/>
                      <a:pt x="75" y="14"/>
                      <a:pt x="76" y="9"/>
                    </a:cubicBezTo>
                    <a:cubicBezTo>
                      <a:pt x="70" y="7"/>
                      <a:pt x="64" y="4"/>
                      <a:pt x="58" y="5"/>
                    </a:cubicBezTo>
                    <a:cubicBezTo>
                      <a:pt x="49" y="6"/>
                      <a:pt x="39" y="10"/>
                      <a:pt x="36" y="5"/>
                    </a:cubicBezTo>
                    <a:cubicBezTo>
                      <a:pt x="32" y="0"/>
                      <a:pt x="27" y="1"/>
                      <a:pt x="22" y="5"/>
                    </a:cubicBezTo>
                    <a:cubicBezTo>
                      <a:pt x="22" y="5"/>
                      <a:pt x="21" y="6"/>
                      <a:pt x="21" y="6"/>
                    </a:cubicBezTo>
                    <a:cubicBezTo>
                      <a:pt x="19" y="10"/>
                      <a:pt x="17" y="14"/>
                      <a:pt x="19" y="1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6" name="Freeform 1647">
                <a:extLst>
                  <a:ext uri="{FF2B5EF4-FFF2-40B4-BE49-F238E27FC236}">
                    <a16:creationId xmlns:a16="http://schemas.microsoft.com/office/drawing/2014/main" id="{A6E5B1A8-F74E-434E-BDBE-4AD5A27D4CB5}"/>
                  </a:ext>
                </a:extLst>
              </p:cNvPr>
              <p:cNvSpPr>
                <a:spLocks/>
              </p:cNvSpPr>
              <p:nvPr/>
            </p:nvSpPr>
            <p:spPr bwMode="auto">
              <a:xfrm>
                <a:off x="3341805" y="3102078"/>
                <a:ext cx="109541" cy="161930"/>
              </a:xfrm>
              <a:custGeom>
                <a:avLst/>
                <a:gdLst>
                  <a:gd name="T0" fmla="*/ 23 w 86"/>
                  <a:gd name="T1" fmla="*/ 9 h 130"/>
                  <a:gd name="T2" fmla="*/ 16 w 86"/>
                  <a:gd name="T3" fmla="*/ 21 h 130"/>
                  <a:gd name="T4" fmla="*/ 14 w 86"/>
                  <a:gd name="T5" fmla="*/ 30 h 130"/>
                  <a:gd name="T6" fmla="*/ 6 w 86"/>
                  <a:gd name="T7" fmla="*/ 39 h 130"/>
                  <a:gd name="T8" fmla="*/ 4 w 86"/>
                  <a:gd name="T9" fmla="*/ 48 h 130"/>
                  <a:gd name="T10" fmla="*/ 15 w 86"/>
                  <a:gd name="T11" fmla="*/ 62 h 130"/>
                  <a:gd name="T12" fmla="*/ 22 w 86"/>
                  <a:gd name="T13" fmla="*/ 59 h 130"/>
                  <a:gd name="T14" fmla="*/ 29 w 86"/>
                  <a:gd name="T15" fmla="*/ 73 h 130"/>
                  <a:gd name="T16" fmla="*/ 31 w 86"/>
                  <a:gd name="T17" fmla="*/ 88 h 130"/>
                  <a:gd name="T18" fmla="*/ 34 w 86"/>
                  <a:gd name="T19" fmla="*/ 120 h 130"/>
                  <a:gd name="T20" fmla="*/ 54 w 86"/>
                  <a:gd name="T21" fmla="*/ 126 h 130"/>
                  <a:gd name="T22" fmla="*/ 65 w 86"/>
                  <a:gd name="T23" fmla="*/ 122 h 130"/>
                  <a:gd name="T24" fmla="*/ 74 w 86"/>
                  <a:gd name="T25" fmla="*/ 117 h 130"/>
                  <a:gd name="T26" fmla="*/ 86 w 86"/>
                  <a:gd name="T27" fmla="*/ 117 h 130"/>
                  <a:gd name="T28" fmla="*/ 76 w 86"/>
                  <a:gd name="T29" fmla="*/ 98 h 130"/>
                  <a:gd name="T30" fmla="*/ 61 w 86"/>
                  <a:gd name="T31" fmla="*/ 79 h 130"/>
                  <a:gd name="T32" fmla="*/ 68 w 86"/>
                  <a:gd name="T33" fmla="*/ 64 h 130"/>
                  <a:gd name="T34" fmla="*/ 77 w 86"/>
                  <a:gd name="T35" fmla="*/ 56 h 130"/>
                  <a:gd name="T36" fmla="*/ 79 w 86"/>
                  <a:gd name="T37" fmla="*/ 45 h 130"/>
                  <a:gd name="T38" fmla="*/ 62 w 86"/>
                  <a:gd name="T39" fmla="*/ 30 h 130"/>
                  <a:gd name="T40" fmla="*/ 53 w 86"/>
                  <a:gd name="T41" fmla="*/ 19 h 130"/>
                  <a:gd name="T42" fmla="*/ 36 w 86"/>
                  <a:gd name="T43" fmla="*/ 4 h 130"/>
                  <a:gd name="T44" fmla="*/ 29 w 86"/>
                  <a:gd name="T45" fmla="*/ 0 h 130"/>
                  <a:gd name="T46" fmla="*/ 23 w 86"/>
                  <a:gd name="T47"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30">
                    <a:moveTo>
                      <a:pt x="23" y="9"/>
                    </a:moveTo>
                    <a:cubicBezTo>
                      <a:pt x="18" y="11"/>
                      <a:pt x="12" y="18"/>
                      <a:pt x="16" y="21"/>
                    </a:cubicBezTo>
                    <a:cubicBezTo>
                      <a:pt x="21" y="23"/>
                      <a:pt x="22" y="30"/>
                      <a:pt x="14" y="30"/>
                    </a:cubicBezTo>
                    <a:cubicBezTo>
                      <a:pt x="6" y="31"/>
                      <a:pt x="5" y="34"/>
                      <a:pt x="6" y="39"/>
                    </a:cubicBezTo>
                    <a:cubicBezTo>
                      <a:pt x="6" y="43"/>
                      <a:pt x="0" y="45"/>
                      <a:pt x="4" y="48"/>
                    </a:cubicBezTo>
                    <a:cubicBezTo>
                      <a:pt x="6" y="50"/>
                      <a:pt x="12" y="58"/>
                      <a:pt x="15" y="62"/>
                    </a:cubicBezTo>
                    <a:cubicBezTo>
                      <a:pt x="17" y="60"/>
                      <a:pt x="18" y="58"/>
                      <a:pt x="22" y="59"/>
                    </a:cubicBezTo>
                    <a:cubicBezTo>
                      <a:pt x="29" y="60"/>
                      <a:pt x="23" y="71"/>
                      <a:pt x="29" y="73"/>
                    </a:cubicBezTo>
                    <a:cubicBezTo>
                      <a:pt x="35" y="76"/>
                      <a:pt x="35" y="85"/>
                      <a:pt x="31" y="88"/>
                    </a:cubicBezTo>
                    <a:cubicBezTo>
                      <a:pt x="26" y="92"/>
                      <a:pt x="25" y="109"/>
                      <a:pt x="34" y="120"/>
                    </a:cubicBezTo>
                    <a:cubicBezTo>
                      <a:pt x="44" y="130"/>
                      <a:pt x="51" y="129"/>
                      <a:pt x="54" y="126"/>
                    </a:cubicBezTo>
                    <a:cubicBezTo>
                      <a:pt x="56" y="123"/>
                      <a:pt x="63" y="126"/>
                      <a:pt x="65" y="122"/>
                    </a:cubicBezTo>
                    <a:cubicBezTo>
                      <a:pt x="67" y="117"/>
                      <a:pt x="70" y="122"/>
                      <a:pt x="74" y="117"/>
                    </a:cubicBezTo>
                    <a:cubicBezTo>
                      <a:pt x="77" y="115"/>
                      <a:pt x="82" y="116"/>
                      <a:pt x="86" y="117"/>
                    </a:cubicBezTo>
                    <a:cubicBezTo>
                      <a:pt x="83" y="111"/>
                      <a:pt x="78" y="102"/>
                      <a:pt x="76" y="98"/>
                    </a:cubicBezTo>
                    <a:cubicBezTo>
                      <a:pt x="74" y="91"/>
                      <a:pt x="58" y="82"/>
                      <a:pt x="61" y="79"/>
                    </a:cubicBezTo>
                    <a:cubicBezTo>
                      <a:pt x="65" y="76"/>
                      <a:pt x="63" y="65"/>
                      <a:pt x="68" y="64"/>
                    </a:cubicBezTo>
                    <a:cubicBezTo>
                      <a:pt x="74" y="63"/>
                      <a:pt x="79" y="61"/>
                      <a:pt x="77" y="56"/>
                    </a:cubicBezTo>
                    <a:cubicBezTo>
                      <a:pt x="75" y="53"/>
                      <a:pt x="77" y="49"/>
                      <a:pt x="79" y="45"/>
                    </a:cubicBezTo>
                    <a:cubicBezTo>
                      <a:pt x="74" y="44"/>
                      <a:pt x="67" y="30"/>
                      <a:pt x="62" y="30"/>
                    </a:cubicBezTo>
                    <a:cubicBezTo>
                      <a:pt x="58" y="30"/>
                      <a:pt x="52" y="26"/>
                      <a:pt x="53" y="19"/>
                    </a:cubicBezTo>
                    <a:cubicBezTo>
                      <a:pt x="55" y="13"/>
                      <a:pt x="42" y="12"/>
                      <a:pt x="36" y="4"/>
                    </a:cubicBezTo>
                    <a:cubicBezTo>
                      <a:pt x="34" y="3"/>
                      <a:pt x="32" y="1"/>
                      <a:pt x="29" y="0"/>
                    </a:cubicBezTo>
                    <a:cubicBezTo>
                      <a:pt x="27" y="5"/>
                      <a:pt x="25" y="8"/>
                      <a:pt x="23" y="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7" name="Freeform 1648">
                <a:extLst>
                  <a:ext uri="{FF2B5EF4-FFF2-40B4-BE49-F238E27FC236}">
                    <a16:creationId xmlns:a16="http://schemas.microsoft.com/office/drawing/2014/main" id="{B9845DC1-0668-45E4-A342-70E899995F04}"/>
                  </a:ext>
                </a:extLst>
              </p:cNvPr>
              <p:cNvSpPr>
                <a:spLocks/>
              </p:cNvSpPr>
              <p:nvPr/>
            </p:nvSpPr>
            <p:spPr bwMode="auto">
              <a:xfrm>
                <a:off x="3500561" y="3162405"/>
                <a:ext cx="71440" cy="84140"/>
              </a:xfrm>
              <a:custGeom>
                <a:avLst/>
                <a:gdLst>
                  <a:gd name="T0" fmla="*/ 3 w 55"/>
                  <a:gd name="T1" fmla="*/ 30 h 68"/>
                  <a:gd name="T2" fmla="*/ 5 w 55"/>
                  <a:gd name="T3" fmla="*/ 53 h 68"/>
                  <a:gd name="T4" fmla="*/ 0 w 55"/>
                  <a:gd name="T5" fmla="*/ 62 h 68"/>
                  <a:gd name="T6" fmla="*/ 16 w 55"/>
                  <a:gd name="T7" fmla="*/ 65 h 68"/>
                  <a:gd name="T8" fmla="*/ 34 w 55"/>
                  <a:gd name="T9" fmla="*/ 57 h 68"/>
                  <a:gd name="T10" fmla="*/ 55 w 55"/>
                  <a:gd name="T11" fmla="*/ 29 h 68"/>
                  <a:gd name="T12" fmla="*/ 55 w 55"/>
                  <a:gd name="T13" fmla="*/ 28 h 68"/>
                  <a:gd name="T14" fmla="*/ 25 w 55"/>
                  <a:gd name="T15" fmla="*/ 5 h 68"/>
                  <a:gd name="T16" fmla="*/ 10 w 55"/>
                  <a:gd name="T17" fmla="*/ 0 h 68"/>
                  <a:gd name="T18" fmla="*/ 7 w 55"/>
                  <a:gd name="T19" fmla="*/ 9 h 68"/>
                  <a:gd name="T20" fmla="*/ 3 w 55"/>
                  <a:gd name="T2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68">
                    <a:moveTo>
                      <a:pt x="3" y="30"/>
                    </a:moveTo>
                    <a:cubicBezTo>
                      <a:pt x="7" y="38"/>
                      <a:pt x="7" y="51"/>
                      <a:pt x="5" y="53"/>
                    </a:cubicBezTo>
                    <a:cubicBezTo>
                      <a:pt x="5" y="55"/>
                      <a:pt x="2" y="58"/>
                      <a:pt x="0" y="62"/>
                    </a:cubicBezTo>
                    <a:cubicBezTo>
                      <a:pt x="3" y="65"/>
                      <a:pt x="8" y="67"/>
                      <a:pt x="16" y="65"/>
                    </a:cubicBezTo>
                    <a:cubicBezTo>
                      <a:pt x="26" y="62"/>
                      <a:pt x="31" y="68"/>
                      <a:pt x="34" y="57"/>
                    </a:cubicBezTo>
                    <a:cubicBezTo>
                      <a:pt x="37" y="48"/>
                      <a:pt x="48" y="36"/>
                      <a:pt x="55" y="29"/>
                    </a:cubicBezTo>
                    <a:cubicBezTo>
                      <a:pt x="55" y="29"/>
                      <a:pt x="55" y="29"/>
                      <a:pt x="55" y="28"/>
                    </a:cubicBezTo>
                    <a:cubicBezTo>
                      <a:pt x="48" y="25"/>
                      <a:pt x="36" y="7"/>
                      <a:pt x="25" y="5"/>
                    </a:cubicBezTo>
                    <a:cubicBezTo>
                      <a:pt x="20" y="4"/>
                      <a:pt x="15" y="2"/>
                      <a:pt x="10" y="0"/>
                    </a:cubicBezTo>
                    <a:cubicBezTo>
                      <a:pt x="9" y="5"/>
                      <a:pt x="7" y="8"/>
                      <a:pt x="7" y="9"/>
                    </a:cubicBezTo>
                    <a:cubicBezTo>
                      <a:pt x="3" y="12"/>
                      <a:pt x="0" y="22"/>
                      <a:pt x="3" y="3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8" name="Freeform 1649">
                <a:extLst>
                  <a:ext uri="{FF2B5EF4-FFF2-40B4-BE49-F238E27FC236}">
                    <a16:creationId xmlns:a16="http://schemas.microsoft.com/office/drawing/2014/main" id="{0F98E0C6-F6DA-4007-8F13-4182211B35B7}"/>
                  </a:ext>
                </a:extLst>
              </p:cNvPr>
              <p:cNvSpPr>
                <a:spLocks noEditPoints="1"/>
              </p:cNvSpPr>
              <p:nvPr/>
            </p:nvSpPr>
            <p:spPr bwMode="auto">
              <a:xfrm>
                <a:off x="2648043" y="3257659"/>
                <a:ext cx="377838" cy="147642"/>
              </a:xfrm>
              <a:custGeom>
                <a:avLst/>
                <a:gdLst>
                  <a:gd name="T0" fmla="*/ 286 w 295"/>
                  <a:gd name="T1" fmla="*/ 30 h 119"/>
                  <a:gd name="T2" fmla="*/ 274 w 295"/>
                  <a:gd name="T3" fmla="*/ 20 h 119"/>
                  <a:gd name="T4" fmla="*/ 260 w 295"/>
                  <a:gd name="T5" fmla="*/ 20 h 119"/>
                  <a:gd name="T6" fmla="*/ 249 w 295"/>
                  <a:gd name="T7" fmla="*/ 12 h 119"/>
                  <a:gd name="T8" fmla="*/ 228 w 295"/>
                  <a:gd name="T9" fmla="*/ 0 h 119"/>
                  <a:gd name="T10" fmla="*/ 228 w 295"/>
                  <a:gd name="T11" fmla="*/ 3 h 119"/>
                  <a:gd name="T12" fmla="*/ 215 w 295"/>
                  <a:gd name="T13" fmla="*/ 9 h 119"/>
                  <a:gd name="T14" fmla="*/ 209 w 295"/>
                  <a:gd name="T15" fmla="*/ 22 h 119"/>
                  <a:gd name="T16" fmla="*/ 202 w 295"/>
                  <a:gd name="T17" fmla="*/ 32 h 119"/>
                  <a:gd name="T18" fmla="*/ 197 w 295"/>
                  <a:gd name="T19" fmla="*/ 42 h 119"/>
                  <a:gd name="T20" fmla="*/ 193 w 295"/>
                  <a:gd name="T21" fmla="*/ 54 h 119"/>
                  <a:gd name="T22" fmla="*/ 192 w 295"/>
                  <a:gd name="T23" fmla="*/ 66 h 119"/>
                  <a:gd name="T24" fmla="*/ 202 w 295"/>
                  <a:gd name="T25" fmla="*/ 75 h 119"/>
                  <a:gd name="T26" fmla="*/ 211 w 295"/>
                  <a:gd name="T27" fmla="*/ 76 h 119"/>
                  <a:gd name="T28" fmla="*/ 203 w 295"/>
                  <a:gd name="T29" fmla="*/ 87 h 119"/>
                  <a:gd name="T30" fmla="*/ 201 w 295"/>
                  <a:gd name="T31" fmla="*/ 88 h 119"/>
                  <a:gd name="T32" fmla="*/ 205 w 295"/>
                  <a:gd name="T33" fmla="*/ 97 h 119"/>
                  <a:gd name="T34" fmla="*/ 205 w 295"/>
                  <a:gd name="T35" fmla="*/ 106 h 119"/>
                  <a:gd name="T36" fmla="*/ 218 w 295"/>
                  <a:gd name="T37" fmla="*/ 109 h 119"/>
                  <a:gd name="T38" fmla="*/ 231 w 295"/>
                  <a:gd name="T39" fmla="*/ 109 h 119"/>
                  <a:gd name="T40" fmla="*/ 247 w 295"/>
                  <a:gd name="T41" fmla="*/ 80 h 119"/>
                  <a:gd name="T42" fmla="*/ 281 w 295"/>
                  <a:gd name="T43" fmla="*/ 62 h 119"/>
                  <a:gd name="T44" fmla="*/ 291 w 295"/>
                  <a:gd name="T45" fmla="*/ 44 h 119"/>
                  <a:gd name="T46" fmla="*/ 286 w 295"/>
                  <a:gd name="T47" fmla="*/ 30 h 119"/>
                  <a:gd name="T48" fmla="*/ 8 w 295"/>
                  <a:gd name="T49" fmla="*/ 25 h 119"/>
                  <a:gd name="T50" fmla="*/ 19 w 295"/>
                  <a:gd name="T51" fmla="*/ 43 h 119"/>
                  <a:gd name="T52" fmla="*/ 8 w 295"/>
                  <a:gd name="T53"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119">
                    <a:moveTo>
                      <a:pt x="286" y="30"/>
                    </a:moveTo>
                    <a:cubicBezTo>
                      <a:pt x="280" y="23"/>
                      <a:pt x="275" y="18"/>
                      <a:pt x="274" y="20"/>
                    </a:cubicBezTo>
                    <a:cubicBezTo>
                      <a:pt x="272" y="23"/>
                      <a:pt x="265" y="23"/>
                      <a:pt x="260" y="20"/>
                    </a:cubicBezTo>
                    <a:cubicBezTo>
                      <a:pt x="255" y="18"/>
                      <a:pt x="253" y="12"/>
                      <a:pt x="249" y="12"/>
                    </a:cubicBezTo>
                    <a:cubicBezTo>
                      <a:pt x="246" y="12"/>
                      <a:pt x="234" y="6"/>
                      <a:pt x="228" y="0"/>
                    </a:cubicBezTo>
                    <a:cubicBezTo>
                      <a:pt x="227" y="1"/>
                      <a:pt x="227" y="2"/>
                      <a:pt x="228" y="3"/>
                    </a:cubicBezTo>
                    <a:cubicBezTo>
                      <a:pt x="228" y="6"/>
                      <a:pt x="222" y="8"/>
                      <a:pt x="215" y="9"/>
                    </a:cubicBezTo>
                    <a:cubicBezTo>
                      <a:pt x="209" y="9"/>
                      <a:pt x="209" y="17"/>
                      <a:pt x="209" y="22"/>
                    </a:cubicBezTo>
                    <a:cubicBezTo>
                      <a:pt x="209" y="27"/>
                      <a:pt x="204" y="27"/>
                      <a:pt x="202" y="32"/>
                    </a:cubicBezTo>
                    <a:cubicBezTo>
                      <a:pt x="199" y="38"/>
                      <a:pt x="202" y="39"/>
                      <a:pt x="197" y="42"/>
                    </a:cubicBezTo>
                    <a:cubicBezTo>
                      <a:pt x="192" y="44"/>
                      <a:pt x="190" y="49"/>
                      <a:pt x="193" y="54"/>
                    </a:cubicBezTo>
                    <a:cubicBezTo>
                      <a:pt x="196" y="58"/>
                      <a:pt x="193" y="63"/>
                      <a:pt x="192" y="66"/>
                    </a:cubicBezTo>
                    <a:cubicBezTo>
                      <a:pt x="191" y="68"/>
                      <a:pt x="197" y="69"/>
                      <a:pt x="202" y="75"/>
                    </a:cubicBezTo>
                    <a:cubicBezTo>
                      <a:pt x="208" y="80"/>
                      <a:pt x="208" y="73"/>
                      <a:pt x="211" y="76"/>
                    </a:cubicBezTo>
                    <a:cubicBezTo>
                      <a:pt x="213" y="80"/>
                      <a:pt x="209" y="87"/>
                      <a:pt x="203" y="87"/>
                    </a:cubicBezTo>
                    <a:cubicBezTo>
                      <a:pt x="202" y="87"/>
                      <a:pt x="202" y="88"/>
                      <a:pt x="201" y="88"/>
                    </a:cubicBezTo>
                    <a:cubicBezTo>
                      <a:pt x="205" y="91"/>
                      <a:pt x="206" y="95"/>
                      <a:pt x="205" y="97"/>
                    </a:cubicBezTo>
                    <a:cubicBezTo>
                      <a:pt x="202" y="101"/>
                      <a:pt x="200" y="101"/>
                      <a:pt x="205" y="106"/>
                    </a:cubicBezTo>
                    <a:cubicBezTo>
                      <a:pt x="210" y="111"/>
                      <a:pt x="214" y="103"/>
                      <a:pt x="218" y="109"/>
                    </a:cubicBezTo>
                    <a:cubicBezTo>
                      <a:pt x="223" y="115"/>
                      <a:pt x="226" y="119"/>
                      <a:pt x="231" y="109"/>
                    </a:cubicBezTo>
                    <a:cubicBezTo>
                      <a:pt x="235" y="98"/>
                      <a:pt x="239" y="83"/>
                      <a:pt x="247" y="80"/>
                    </a:cubicBezTo>
                    <a:cubicBezTo>
                      <a:pt x="255" y="78"/>
                      <a:pt x="272" y="75"/>
                      <a:pt x="281" y="62"/>
                    </a:cubicBezTo>
                    <a:cubicBezTo>
                      <a:pt x="291" y="49"/>
                      <a:pt x="286" y="48"/>
                      <a:pt x="291" y="44"/>
                    </a:cubicBezTo>
                    <a:cubicBezTo>
                      <a:pt x="295" y="40"/>
                      <a:pt x="293" y="38"/>
                      <a:pt x="286" y="30"/>
                    </a:cubicBezTo>
                    <a:close/>
                    <a:moveTo>
                      <a:pt x="8" y="25"/>
                    </a:moveTo>
                    <a:cubicBezTo>
                      <a:pt x="0" y="37"/>
                      <a:pt x="16" y="48"/>
                      <a:pt x="19" y="43"/>
                    </a:cubicBezTo>
                    <a:cubicBezTo>
                      <a:pt x="23" y="37"/>
                      <a:pt x="16" y="13"/>
                      <a:pt x="8" y="2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9" name="Freeform 1650">
                <a:extLst>
                  <a:ext uri="{FF2B5EF4-FFF2-40B4-BE49-F238E27FC236}">
                    <a16:creationId xmlns:a16="http://schemas.microsoft.com/office/drawing/2014/main" id="{56DEE5C5-6947-4195-8784-D123027588A0}"/>
                  </a:ext>
                </a:extLst>
              </p:cNvPr>
              <p:cNvSpPr>
                <a:spLocks/>
              </p:cNvSpPr>
              <p:nvPr/>
            </p:nvSpPr>
            <p:spPr bwMode="auto">
              <a:xfrm>
                <a:off x="3327517" y="3046514"/>
                <a:ext cx="28576" cy="22226"/>
              </a:xfrm>
              <a:custGeom>
                <a:avLst/>
                <a:gdLst>
                  <a:gd name="T0" fmla="*/ 5 w 22"/>
                  <a:gd name="T1" fmla="*/ 16 h 18"/>
                  <a:gd name="T2" fmla="*/ 4 w 22"/>
                  <a:gd name="T3" fmla="*/ 7 h 18"/>
                  <a:gd name="T4" fmla="*/ 17 w 22"/>
                  <a:gd name="T5" fmla="*/ 4 h 18"/>
                  <a:gd name="T6" fmla="*/ 18 w 22"/>
                  <a:gd name="T7" fmla="*/ 14 h 18"/>
                  <a:gd name="T8" fmla="*/ 5 w 22"/>
                  <a:gd name="T9" fmla="*/ 16 h 18"/>
                </a:gdLst>
                <a:ahLst/>
                <a:cxnLst>
                  <a:cxn ang="0">
                    <a:pos x="T0" y="T1"/>
                  </a:cxn>
                  <a:cxn ang="0">
                    <a:pos x="T2" y="T3"/>
                  </a:cxn>
                  <a:cxn ang="0">
                    <a:pos x="T4" y="T5"/>
                  </a:cxn>
                  <a:cxn ang="0">
                    <a:pos x="T6" y="T7"/>
                  </a:cxn>
                  <a:cxn ang="0">
                    <a:pos x="T8" y="T9"/>
                  </a:cxn>
                </a:cxnLst>
                <a:rect l="0" t="0" r="r" b="b"/>
                <a:pathLst>
                  <a:path w="22" h="18">
                    <a:moveTo>
                      <a:pt x="5" y="16"/>
                    </a:moveTo>
                    <a:cubicBezTo>
                      <a:pt x="2" y="13"/>
                      <a:pt x="8" y="9"/>
                      <a:pt x="4" y="7"/>
                    </a:cubicBezTo>
                    <a:cubicBezTo>
                      <a:pt x="0" y="6"/>
                      <a:pt x="13" y="0"/>
                      <a:pt x="17" y="4"/>
                    </a:cubicBezTo>
                    <a:cubicBezTo>
                      <a:pt x="21" y="7"/>
                      <a:pt x="22" y="12"/>
                      <a:pt x="18" y="14"/>
                    </a:cubicBezTo>
                    <a:cubicBezTo>
                      <a:pt x="15" y="15"/>
                      <a:pt x="7" y="18"/>
                      <a:pt x="5"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0" name="Freeform 1651">
                <a:extLst>
                  <a:ext uri="{FF2B5EF4-FFF2-40B4-BE49-F238E27FC236}">
                    <a16:creationId xmlns:a16="http://schemas.microsoft.com/office/drawing/2014/main" id="{EE15C115-B49A-4820-A3FA-BC3D6E2AE1D3}"/>
                  </a:ext>
                </a:extLst>
              </p:cNvPr>
              <p:cNvSpPr>
                <a:spLocks noEditPoints="1"/>
              </p:cNvSpPr>
              <p:nvPr/>
            </p:nvSpPr>
            <p:spPr bwMode="auto">
              <a:xfrm>
                <a:off x="5321488" y="2290839"/>
                <a:ext cx="425465" cy="163518"/>
              </a:xfrm>
              <a:custGeom>
                <a:avLst/>
                <a:gdLst>
                  <a:gd name="T0" fmla="*/ 322 w 331"/>
                  <a:gd name="T1" fmla="*/ 91 h 131"/>
                  <a:gd name="T2" fmla="*/ 322 w 331"/>
                  <a:gd name="T3" fmla="*/ 73 h 131"/>
                  <a:gd name="T4" fmla="*/ 321 w 331"/>
                  <a:gd name="T5" fmla="*/ 58 h 131"/>
                  <a:gd name="T6" fmla="*/ 326 w 331"/>
                  <a:gd name="T7" fmla="*/ 49 h 131"/>
                  <a:gd name="T8" fmla="*/ 323 w 331"/>
                  <a:gd name="T9" fmla="*/ 42 h 131"/>
                  <a:gd name="T10" fmla="*/ 309 w 331"/>
                  <a:gd name="T11" fmla="*/ 37 h 131"/>
                  <a:gd name="T12" fmla="*/ 305 w 331"/>
                  <a:gd name="T13" fmla="*/ 21 h 131"/>
                  <a:gd name="T14" fmla="*/ 292 w 331"/>
                  <a:gd name="T15" fmla="*/ 12 h 131"/>
                  <a:gd name="T16" fmla="*/ 274 w 331"/>
                  <a:gd name="T17" fmla="*/ 12 h 131"/>
                  <a:gd name="T18" fmla="*/ 241 w 331"/>
                  <a:gd name="T19" fmla="*/ 23 h 131"/>
                  <a:gd name="T20" fmla="*/ 210 w 331"/>
                  <a:gd name="T21" fmla="*/ 24 h 131"/>
                  <a:gd name="T22" fmla="*/ 189 w 331"/>
                  <a:gd name="T23" fmla="*/ 17 h 131"/>
                  <a:gd name="T24" fmla="*/ 174 w 331"/>
                  <a:gd name="T25" fmla="*/ 10 h 131"/>
                  <a:gd name="T26" fmla="*/ 147 w 331"/>
                  <a:gd name="T27" fmla="*/ 3 h 131"/>
                  <a:gd name="T28" fmla="*/ 94 w 331"/>
                  <a:gd name="T29" fmla="*/ 19 h 131"/>
                  <a:gd name="T30" fmla="*/ 55 w 331"/>
                  <a:gd name="T31" fmla="*/ 21 h 131"/>
                  <a:gd name="T32" fmla="*/ 46 w 331"/>
                  <a:gd name="T33" fmla="*/ 35 h 131"/>
                  <a:gd name="T34" fmla="*/ 9 w 331"/>
                  <a:gd name="T35" fmla="*/ 38 h 131"/>
                  <a:gd name="T36" fmla="*/ 6 w 331"/>
                  <a:gd name="T37" fmla="*/ 51 h 131"/>
                  <a:gd name="T38" fmla="*/ 13 w 331"/>
                  <a:gd name="T39" fmla="*/ 56 h 131"/>
                  <a:gd name="T40" fmla="*/ 15 w 331"/>
                  <a:gd name="T41" fmla="*/ 69 h 131"/>
                  <a:gd name="T42" fmla="*/ 15 w 331"/>
                  <a:gd name="T43" fmla="*/ 81 h 131"/>
                  <a:gd name="T44" fmla="*/ 15 w 331"/>
                  <a:gd name="T45" fmla="*/ 91 h 131"/>
                  <a:gd name="T46" fmla="*/ 24 w 331"/>
                  <a:gd name="T47" fmla="*/ 100 h 131"/>
                  <a:gd name="T48" fmla="*/ 35 w 331"/>
                  <a:gd name="T49" fmla="*/ 107 h 131"/>
                  <a:gd name="T50" fmla="*/ 44 w 331"/>
                  <a:gd name="T51" fmla="*/ 110 h 131"/>
                  <a:gd name="T52" fmla="*/ 55 w 331"/>
                  <a:gd name="T53" fmla="*/ 121 h 131"/>
                  <a:gd name="T54" fmla="*/ 78 w 331"/>
                  <a:gd name="T55" fmla="*/ 117 h 131"/>
                  <a:gd name="T56" fmla="*/ 92 w 331"/>
                  <a:gd name="T57" fmla="*/ 110 h 131"/>
                  <a:gd name="T58" fmla="*/ 116 w 331"/>
                  <a:gd name="T59" fmla="*/ 124 h 131"/>
                  <a:gd name="T60" fmla="*/ 135 w 331"/>
                  <a:gd name="T61" fmla="*/ 121 h 131"/>
                  <a:gd name="T62" fmla="*/ 151 w 331"/>
                  <a:gd name="T63" fmla="*/ 111 h 131"/>
                  <a:gd name="T64" fmla="*/ 165 w 331"/>
                  <a:gd name="T65" fmla="*/ 114 h 131"/>
                  <a:gd name="T66" fmla="*/ 178 w 331"/>
                  <a:gd name="T67" fmla="*/ 111 h 131"/>
                  <a:gd name="T68" fmla="*/ 173 w 331"/>
                  <a:gd name="T69" fmla="*/ 125 h 131"/>
                  <a:gd name="T70" fmla="*/ 174 w 331"/>
                  <a:gd name="T71" fmla="*/ 131 h 131"/>
                  <a:gd name="T72" fmla="*/ 184 w 331"/>
                  <a:gd name="T73" fmla="*/ 118 h 131"/>
                  <a:gd name="T74" fmla="*/ 191 w 331"/>
                  <a:gd name="T75" fmla="*/ 114 h 131"/>
                  <a:gd name="T76" fmla="*/ 207 w 331"/>
                  <a:gd name="T77" fmla="*/ 114 h 131"/>
                  <a:gd name="T78" fmla="*/ 218 w 331"/>
                  <a:gd name="T79" fmla="*/ 112 h 131"/>
                  <a:gd name="T80" fmla="*/ 239 w 331"/>
                  <a:gd name="T81" fmla="*/ 113 h 131"/>
                  <a:gd name="T82" fmla="*/ 262 w 331"/>
                  <a:gd name="T83" fmla="*/ 106 h 131"/>
                  <a:gd name="T84" fmla="*/ 282 w 331"/>
                  <a:gd name="T85" fmla="*/ 103 h 131"/>
                  <a:gd name="T86" fmla="*/ 288 w 331"/>
                  <a:gd name="T87" fmla="*/ 105 h 131"/>
                  <a:gd name="T88" fmla="*/ 296 w 331"/>
                  <a:gd name="T89" fmla="*/ 99 h 131"/>
                  <a:gd name="T90" fmla="*/ 312 w 331"/>
                  <a:gd name="T91" fmla="*/ 102 h 131"/>
                  <a:gd name="T92" fmla="*/ 330 w 331"/>
                  <a:gd name="T93" fmla="*/ 105 h 131"/>
                  <a:gd name="T94" fmla="*/ 322 w 331"/>
                  <a:gd name="T95" fmla="*/ 91 h 131"/>
                  <a:gd name="T96" fmla="*/ 28 w 331"/>
                  <a:gd name="T97" fmla="*/ 24 h 131"/>
                  <a:gd name="T98" fmla="*/ 52 w 331"/>
                  <a:gd name="T99" fmla="*/ 22 h 131"/>
                  <a:gd name="T100" fmla="*/ 39 w 331"/>
                  <a:gd name="T101" fmla="*/ 11 h 131"/>
                  <a:gd name="T102" fmla="*/ 34 w 331"/>
                  <a:gd name="T103" fmla="*/ 2 h 131"/>
                  <a:gd name="T104" fmla="*/ 27 w 331"/>
                  <a:gd name="T105" fmla="*/ 3 h 131"/>
                  <a:gd name="T106" fmla="*/ 9 w 331"/>
                  <a:gd name="T107" fmla="*/ 3 h 131"/>
                  <a:gd name="T108" fmla="*/ 11 w 331"/>
                  <a:gd name="T109" fmla="*/ 15 h 131"/>
                  <a:gd name="T110" fmla="*/ 6 w 331"/>
                  <a:gd name="T111" fmla="*/ 23 h 131"/>
                  <a:gd name="T112" fmla="*/ 2 w 331"/>
                  <a:gd name="T113" fmla="*/ 29 h 131"/>
                  <a:gd name="T114" fmla="*/ 12 w 331"/>
                  <a:gd name="T115" fmla="*/ 34 h 131"/>
                  <a:gd name="T116" fmla="*/ 28 w 331"/>
                  <a:gd name="T117" fmla="*/ 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131">
                    <a:moveTo>
                      <a:pt x="322" y="91"/>
                    </a:moveTo>
                    <a:cubicBezTo>
                      <a:pt x="319" y="91"/>
                      <a:pt x="323" y="75"/>
                      <a:pt x="322" y="73"/>
                    </a:cubicBezTo>
                    <a:cubicBezTo>
                      <a:pt x="321" y="70"/>
                      <a:pt x="317" y="58"/>
                      <a:pt x="321" y="58"/>
                    </a:cubicBezTo>
                    <a:cubicBezTo>
                      <a:pt x="325" y="58"/>
                      <a:pt x="321" y="49"/>
                      <a:pt x="326" y="49"/>
                    </a:cubicBezTo>
                    <a:cubicBezTo>
                      <a:pt x="325" y="46"/>
                      <a:pt x="324" y="43"/>
                      <a:pt x="323" y="42"/>
                    </a:cubicBezTo>
                    <a:cubicBezTo>
                      <a:pt x="320" y="40"/>
                      <a:pt x="312" y="44"/>
                      <a:pt x="309" y="37"/>
                    </a:cubicBezTo>
                    <a:cubicBezTo>
                      <a:pt x="306" y="29"/>
                      <a:pt x="309" y="28"/>
                      <a:pt x="305" y="21"/>
                    </a:cubicBezTo>
                    <a:cubicBezTo>
                      <a:pt x="300" y="15"/>
                      <a:pt x="298" y="9"/>
                      <a:pt x="292" y="12"/>
                    </a:cubicBezTo>
                    <a:cubicBezTo>
                      <a:pt x="289" y="13"/>
                      <a:pt x="282" y="13"/>
                      <a:pt x="274" y="12"/>
                    </a:cubicBezTo>
                    <a:cubicBezTo>
                      <a:pt x="265" y="20"/>
                      <a:pt x="247" y="25"/>
                      <a:pt x="241" y="23"/>
                    </a:cubicBezTo>
                    <a:cubicBezTo>
                      <a:pt x="234" y="20"/>
                      <a:pt x="220" y="24"/>
                      <a:pt x="210" y="24"/>
                    </a:cubicBezTo>
                    <a:cubicBezTo>
                      <a:pt x="200" y="24"/>
                      <a:pt x="197" y="17"/>
                      <a:pt x="189" y="17"/>
                    </a:cubicBezTo>
                    <a:cubicBezTo>
                      <a:pt x="181" y="18"/>
                      <a:pt x="181" y="10"/>
                      <a:pt x="174" y="10"/>
                    </a:cubicBezTo>
                    <a:cubicBezTo>
                      <a:pt x="166" y="10"/>
                      <a:pt x="172" y="6"/>
                      <a:pt x="147" y="3"/>
                    </a:cubicBezTo>
                    <a:cubicBezTo>
                      <a:pt x="123" y="0"/>
                      <a:pt x="102" y="13"/>
                      <a:pt x="94" y="19"/>
                    </a:cubicBezTo>
                    <a:cubicBezTo>
                      <a:pt x="86" y="26"/>
                      <a:pt x="58" y="20"/>
                      <a:pt x="55" y="21"/>
                    </a:cubicBezTo>
                    <a:cubicBezTo>
                      <a:pt x="53" y="23"/>
                      <a:pt x="56" y="31"/>
                      <a:pt x="46" y="35"/>
                    </a:cubicBezTo>
                    <a:cubicBezTo>
                      <a:pt x="37" y="39"/>
                      <a:pt x="16" y="35"/>
                      <a:pt x="9" y="38"/>
                    </a:cubicBezTo>
                    <a:cubicBezTo>
                      <a:pt x="2" y="41"/>
                      <a:pt x="0" y="52"/>
                      <a:pt x="6" y="51"/>
                    </a:cubicBezTo>
                    <a:cubicBezTo>
                      <a:pt x="12" y="51"/>
                      <a:pt x="15" y="54"/>
                      <a:pt x="13" y="56"/>
                    </a:cubicBezTo>
                    <a:cubicBezTo>
                      <a:pt x="11" y="59"/>
                      <a:pt x="18" y="66"/>
                      <a:pt x="15" y="69"/>
                    </a:cubicBezTo>
                    <a:cubicBezTo>
                      <a:pt x="11" y="72"/>
                      <a:pt x="11" y="78"/>
                      <a:pt x="15" y="81"/>
                    </a:cubicBezTo>
                    <a:cubicBezTo>
                      <a:pt x="19" y="85"/>
                      <a:pt x="20" y="90"/>
                      <a:pt x="15" y="91"/>
                    </a:cubicBezTo>
                    <a:cubicBezTo>
                      <a:pt x="10" y="92"/>
                      <a:pt x="24" y="98"/>
                      <a:pt x="24" y="100"/>
                    </a:cubicBezTo>
                    <a:cubicBezTo>
                      <a:pt x="24" y="103"/>
                      <a:pt x="35" y="104"/>
                      <a:pt x="35" y="107"/>
                    </a:cubicBezTo>
                    <a:cubicBezTo>
                      <a:pt x="35" y="110"/>
                      <a:pt x="39" y="111"/>
                      <a:pt x="44" y="110"/>
                    </a:cubicBezTo>
                    <a:cubicBezTo>
                      <a:pt x="50" y="108"/>
                      <a:pt x="52" y="116"/>
                      <a:pt x="55" y="121"/>
                    </a:cubicBezTo>
                    <a:cubicBezTo>
                      <a:pt x="59" y="126"/>
                      <a:pt x="78" y="123"/>
                      <a:pt x="78" y="117"/>
                    </a:cubicBezTo>
                    <a:cubicBezTo>
                      <a:pt x="78" y="111"/>
                      <a:pt x="84" y="110"/>
                      <a:pt x="92" y="110"/>
                    </a:cubicBezTo>
                    <a:cubicBezTo>
                      <a:pt x="101" y="111"/>
                      <a:pt x="112" y="123"/>
                      <a:pt x="116" y="124"/>
                    </a:cubicBezTo>
                    <a:cubicBezTo>
                      <a:pt x="120" y="126"/>
                      <a:pt x="129" y="121"/>
                      <a:pt x="135" y="121"/>
                    </a:cubicBezTo>
                    <a:cubicBezTo>
                      <a:pt x="140" y="121"/>
                      <a:pt x="148" y="113"/>
                      <a:pt x="151" y="111"/>
                    </a:cubicBezTo>
                    <a:cubicBezTo>
                      <a:pt x="154" y="109"/>
                      <a:pt x="160" y="117"/>
                      <a:pt x="165" y="114"/>
                    </a:cubicBezTo>
                    <a:cubicBezTo>
                      <a:pt x="169" y="112"/>
                      <a:pt x="175" y="109"/>
                      <a:pt x="178" y="111"/>
                    </a:cubicBezTo>
                    <a:cubicBezTo>
                      <a:pt x="181" y="112"/>
                      <a:pt x="170" y="121"/>
                      <a:pt x="173" y="125"/>
                    </a:cubicBezTo>
                    <a:cubicBezTo>
                      <a:pt x="175" y="126"/>
                      <a:pt x="174" y="129"/>
                      <a:pt x="174" y="131"/>
                    </a:cubicBezTo>
                    <a:cubicBezTo>
                      <a:pt x="185" y="129"/>
                      <a:pt x="184" y="122"/>
                      <a:pt x="184" y="118"/>
                    </a:cubicBezTo>
                    <a:cubicBezTo>
                      <a:pt x="185" y="115"/>
                      <a:pt x="188" y="112"/>
                      <a:pt x="191" y="114"/>
                    </a:cubicBezTo>
                    <a:cubicBezTo>
                      <a:pt x="195" y="117"/>
                      <a:pt x="200" y="118"/>
                      <a:pt x="207" y="114"/>
                    </a:cubicBezTo>
                    <a:cubicBezTo>
                      <a:pt x="215" y="111"/>
                      <a:pt x="216" y="109"/>
                      <a:pt x="218" y="112"/>
                    </a:cubicBezTo>
                    <a:cubicBezTo>
                      <a:pt x="221" y="116"/>
                      <a:pt x="227" y="113"/>
                      <a:pt x="239" y="113"/>
                    </a:cubicBezTo>
                    <a:cubicBezTo>
                      <a:pt x="250" y="113"/>
                      <a:pt x="252" y="105"/>
                      <a:pt x="262" y="106"/>
                    </a:cubicBezTo>
                    <a:cubicBezTo>
                      <a:pt x="273" y="107"/>
                      <a:pt x="282" y="103"/>
                      <a:pt x="282" y="103"/>
                    </a:cubicBezTo>
                    <a:cubicBezTo>
                      <a:pt x="288" y="105"/>
                      <a:pt x="288" y="105"/>
                      <a:pt x="288" y="105"/>
                    </a:cubicBezTo>
                    <a:cubicBezTo>
                      <a:pt x="291" y="103"/>
                      <a:pt x="291" y="100"/>
                      <a:pt x="296" y="99"/>
                    </a:cubicBezTo>
                    <a:cubicBezTo>
                      <a:pt x="305" y="98"/>
                      <a:pt x="308" y="104"/>
                      <a:pt x="312" y="102"/>
                    </a:cubicBezTo>
                    <a:cubicBezTo>
                      <a:pt x="316" y="100"/>
                      <a:pt x="329" y="114"/>
                      <a:pt x="330" y="105"/>
                    </a:cubicBezTo>
                    <a:cubicBezTo>
                      <a:pt x="331" y="103"/>
                      <a:pt x="325" y="92"/>
                      <a:pt x="322" y="91"/>
                    </a:cubicBezTo>
                    <a:close/>
                    <a:moveTo>
                      <a:pt x="28" y="24"/>
                    </a:moveTo>
                    <a:cubicBezTo>
                      <a:pt x="35" y="22"/>
                      <a:pt x="49" y="25"/>
                      <a:pt x="52" y="22"/>
                    </a:cubicBezTo>
                    <a:cubicBezTo>
                      <a:pt x="56" y="19"/>
                      <a:pt x="43" y="15"/>
                      <a:pt x="39" y="11"/>
                    </a:cubicBezTo>
                    <a:cubicBezTo>
                      <a:pt x="36" y="9"/>
                      <a:pt x="35" y="5"/>
                      <a:pt x="34" y="2"/>
                    </a:cubicBezTo>
                    <a:cubicBezTo>
                      <a:pt x="32" y="3"/>
                      <a:pt x="30" y="4"/>
                      <a:pt x="27" y="3"/>
                    </a:cubicBezTo>
                    <a:cubicBezTo>
                      <a:pt x="23" y="1"/>
                      <a:pt x="11" y="2"/>
                      <a:pt x="9" y="3"/>
                    </a:cubicBezTo>
                    <a:cubicBezTo>
                      <a:pt x="7" y="4"/>
                      <a:pt x="11" y="11"/>
                      <a:pt x="11" y="15"/>
                    </a:cubicBezTo>
                    <a:cubicBezTo>
                      <a:pt x="11" y="19"/>
                      <a:pt x="6" y="20"/>
                      <a:pt x="6" y="23"/>
                    </a:cubicBezTo>
                    <a:cubicBezTo>
                      <a:pt x="6" y="25"/>
                      <a:pt x="4" y="27"/>
                      <a:pt x="2" y="29"/>
                    </a:cubicBezTo>
                    <a:cubicBezTo>
                      <a:pt x="5" y="32"/>
                      <a:pt x="8" y="34"/>
                      <a:pt x="12" y="34"/>
                    </a:cubicBezTo>
                    <a:cubicBezTo>
                      <a:pt x="19" y="34"/>
                      <a:pt x="22" y="26"/>
                      <a:pt x="28" y="2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1" name="Freeform 1652">
                <a:extLst>
                  <a:ext uri="{FF2B5EF4-FFF2-40B4-BE49-F238E27FC236}">
                    <a16:creationId xmlns:a16="http://schemas.microsoft.com/office/drawing/2014/main" id="{DDA0AD62-B502-435E-9905-2B19C7589854}"/>
                  </a:ext>
                </a:extLst>
              </p:cNvPr>
              <p:cNvSpPr>
                <a:spLocks/>
              </p:cNvSpPr>
              <p:nvPr/>
            </p:nvSpPr>
            <p:spPr bwMode="auto">
              <a:xfrm>
                <a:off x="5072541" y="1932048"/>
                <a:ext cx="219083" cy="174631"/>
              </a:xfrm>
              <a:custGeom>
                <a:avLst/>
                <a:gdLst>
                  <a:gd name="T0" fmla="*/ 3 w 171"/>
                  <a:gd name="T1" fmla="*/ 30 h 140"/>
                  <a:gd name="T2" fmla="*/ 3 w 171"/>
                  <a:gd name="T3" fmla="*/ 49 h 140"/>
                  <a:gd name="T4" fmla="*/ 4 w 171"/>
                  <a:gd name="T5" fmla="*/ 56 h 140"/>
                  <a:gd name="T6" fmla="*/ 8 w 171"/>
                  <a:gd name="T7" fmla="*/ 64 h 140"/>
                  <a:gd name="T8" fmla="*/ 10 w 171"/>
                  <a:gd name="T9" fmla="*/ 74 h 140"/>
                  <a:gd name="T10" fmla="*/ 15 w 171"/>
                  <a:gd name="T11" fmla="*/ 88 h 140"/>
                  <a:gd name="T12" fmla="*/ 15 w 171"/>
                  <a:gd name="T13" fmla="*/ 96 h 140"/>
                  <a:gd name="T14" fmla="*/ 25 w 171"/>
                  <a:gd name="T15" fmla="*/ 102 h 140"/>
                  <a:gd name="T16" fmla="*/ 37 w 171"/>
                  <a:gd name="T17" fmla="*/ 110 h 140"/>
                  <a:gd name="T18" fmla="*/ 46 w 171"/>
                  <a:gd name="T19" fmla="*/ 114 h 140"/>
                  <a:gd name="T20" fmla="*/ 56 w 171"/>
                  <a:gd name="T21" fmla="*/ 112 h 140"/>
                  <a:gd name="T22" fmla="*/ 61 w 171"/>
                  <a:gd name="T23" fmla="*/ 119 h 140"/>
                  <a:gd name="T24" fmla="*/ 73 w 171"/>
                  <a:gd name="T25" fmla="*/ 121 h 140"/>
                  <a:gd name="T26" fmla="*/ 81 w 171"/>
                  <a:gd name="T27" fmla="*/ 132 h 140"/>
                  <a:gd name="T28" fmla="*/ 91 w 171"/>
                  <a:gd name="T29" fmla="*/ 131 h 140"/>
                  <a:gd name="T30" fmla="*/ 106 w 171"/>
                  <a:gd name="T31" fmla="*/ 132 h 140"/>
                  <a:gd name="T32" fmla="*/ 120 w 171"/>
                  <a:gd name="T33" fmla="*/ 134 h 140"/>
                  <a:gd name="T34" fmla="*/ 135 w 171"/>
                  <a:gd name="T35" fmla="*/ 137 h 140"/>
                  <a:gd name="T36" fmla="*/ 145 w 171"/>
                  <a:gd name="T37" fmla="*/ 140 h 140"/>
                  <a:gd name="T38" fmla="*/ 144 w 171"/>
                  <a:gd name="T39" fmla="*/ 128 h 140"/>
                  <a:gd name="T40" fmla="*/ 161 w 171"/>
                  <a:gd name="T41" fmla="*/ 111 h 140"/>
                  <a:gd name="T42" fmla="*/ 169 w 171"/>
                  <a:gd name="T43" fmla="*/ 105 h 140"/>
                  <a:gd name="T44" fmla="*/ 162 w 171"/>
                  <a:gd name="T45" fmla="*/ 88 h 140"/>
                  <a:gd name="T46" fmla="*/ 161 w 171"/>
                  <a:gd name="T47" fmla="*/ 72 h 140"/>
                  <a:gd name="T48" fmla="*/ 155 w 171"/>
                  <a:gd name="T49" fmla="*/ 63 h 140"/>
                  <a:gd name="T50" fmla="*/ 165 w 171"/>
                  <a:gd name="T51" fmla="*/ 54 h 140"/>
                  <a:gd name="T52" fmla="*/ 164 w 171"/>
                  <a:gd name="T53" fmla="*/ 39 h 140"/>
                  <a:gd name="T54" fmla="*/ 161 w 171"/>
                  <a:gd name="T55" fmla="*/ 26 h 140"/>
                  <a:gd name="T56" fmla="*/ 148 w 171"/>
                  <a:gd name="T57" fmla="*/ 16 h 140"/>
                  <a:gd name="T58" fmla="*/ 147 w 171"/>
                  <a:gd name="T59" fmla="*/ 15 h 140"/>
                  <a:gd name="T60" fmla="*/ 101 w 171"/>
                  <a:gd name="T61" fmla="*/ 13 h 140"/>
                  <a:gd name="T62" fmla="*/ 92 w 171"/>
                  <a:gd name="T63" fmla="*/ 10 h 140"/>
                  <a:gd name="T64" fmla="*/ 83 w 171"/>
                  <a:gd name="T65" fmla="*/ 15 h 140"/>
                  <a:gd name="T66" fmla="*/ 74 w 171"/>
                  <a:gd name="T67" fmla="*/ 4 h 140"/>
                  <a:gd name="T68" fmla="*/ 36 w 171"/>
                  <a:gd name="T69" fmla="*/ 15 h 140"/>
                  <a:gd name="T70" fmla="*/ 8 w 171"/>
                  <a:gd name="T71" fmla="*/ 24 h 140"/>
                  <a:gd name="T72" fmla="*/ 3 w 171"/>
                  <a:gd name="T73" fmla="*/ 28 h 140"/>
                  <a:gd name="T74" fmla="*/ 3 w 171"/>
                  <a:gd name="T7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 h="140">
                    <a:moveTo>
                      <a:pt x="3" y="30"/>
                    </a:moveTo>
                    <a:cubicBezTo>
                      <a:pt x="4" y="33"/>
                      <a:pt x="6" y="44"/>
                      <a:pt x="3" y="49"/>
                    </a:cubicBezTo>
                    <a:cubicBezTo>
                      <a:pt x="0" y="53"/>
                      <a:pt x="1" y="54"/>
                      <a:pt x="4" y="56"/>
                    </a:cubicBezTo>
                    <a:cubicBezTo>
                      <a:pt x="7" y="57"/>
                      <a:pt x="8" y="61"/>
                      <a:pt x="8" y="64"/>
                    </a:cubicBezTo>
                    <a:cubicBezTo>
                      <a:pt x="8" y="67"/>
                      <a:pt x="10" y="67"/>
                      <a:pt x="10" y="74"/>
                    </a:cubicBezTo>
                    <a:cubicBezTo>
                      <a:pt x="11" y="80"/>
                      <a:pt x="12" y="85"/>
                      <a:pt x="15" y="88"/>
                    </a:cubicBezTo>
                    <a:cubicBezTo>
                      <a:pt x="16" y="90"/>
                      <a:pt x="16" y="93"/>
                      <a:pt x="15" y="96"/>
                    </a:cubicBezTo>
                    <a:cubicBezTo>
                      <a:pt x="18" y="98"/>
                      <a:pt x="22" y="100"/>
                      <a:pt x="25" y="102"/>
                    </a:cubicBezTo>
                    <a:cubicBezTo>
                      <a:pt x="34" y="105"/>
                      <a:pt x="36" y="107"/>
                      <a:pt x="37" y="110"/>
                    </a:cubicBezTo>
                    <a:cubicBezTo>
                      <a:pt x="38" y="113"/>
                      <a:pt x="45" y="118"/>
                      <a:pt x="46" y="114"/>
                    </a:cubicBezTo>
                    <a:cubicBezTo>
                      <a:pt x="48" y="110"/>
                      <a:pt x="53" y="112"/>
                      <a:pt x="56" y="112"/>
                    </a:cubicBezTo>
                    <a:cubicBezTo>
                      <a:pt x="60" y="112"/>
                      <a:pt x="60" y="116"/>
                      <a:pt x="61" y="119"/>
                    </a:cubicBezTo>
                    <a:cubicBezTo>
                      <a:pt x="61" y="121"/>
                      <a:pt x="70" y="120"/>
                      <a:pt x="73" y="121"/>
                    </a:cubicBezTo>
                    <a:cubicBezTo>
                      <a:pt x="75" y="123"/>
                      <a:pt x="77" y="130"/>
                      <a:pt x="81" y="132"/>
                    </a:cubicBezTo>
                    <a:cubicBezTo>
                      <a:pt x="85" y="134"/>
                      <a:pt x="88" y="129"/>
                      <a:pt x="91" y="131"/>
                    </a:cubicBezTo>
                    <a:cubicBezTo>
                      <a:pt x="94" y="132"/>
                      <a:pt x="102" y="134"/>
                      <a:pt x="106" y="132"/>
                    </a:cubicBezTo>
                    <a:cubicBezTo>
                      <a:pt x="111" y="131"/>
                      <a:pt x="114" y="134"/>
                      <a:pt x="120" y="134"/>
                    </a:cubicBezTo>
                    <a:cubicBezTo>
                      <a:pt x="126" y="133"/>
                      <a:pt x="133" y="135"/>
                      <a:pt x="135" y="137"/>
                    </a:cubicBezTo>
                    <a:cubicBezTo>
                      <a:pt x="136" y="138"/>
                      <a:pt x="141" y="139"/>
                      <a:pt x="145" y="140"/>
                    </a:cubicBezTo>
                    <a:cubicBezTo>
                      <a:pt x="146" y="137"/>
                      <a:pt x="144" y="130"/>
                      <a:pt x="144" y="128"/>
                    </a:cubicBezTo>
                    <a:cubicBezTo>
                      <a:pt x="145" y="126"/>
                      <a:pt x="159" y="114"/>
                      <a:pt x="161" y="111"/>
                    </a:cubicBezTo>
                    <a:cubicBezTo>
                      <a:pt x="163" y="109"/>
                      <a:pt x="167" y="109"/>
                      <a:pt x="169" y="105"/>
                    </a:cubicBezTo>
                    <a:cubicBezTo>
                      <a:pt x="171" y="101"/>
                      <a:pt x="163" y="90"/>
                      <a:pt x="162" y="88"/>
                    </a:cubicBezTo>
                    <a:cubicBezTo>
                      <a:pt x="160" y="85"/>
                      <a:pt x="159" y="76"/>
                      <a:pt x="161" y="72"/>
                    </a:cubicBezTo>
                    <a:cubicBezTo>
                      <a:pt x="162" y="68"/>
                      <a:pt x="155" y="66"/>
                      <a:pt x="155" y="63"/>
                    </a:cubicBezTo>
                    <a:cubicBezTo>
                      <a:pt x="155" y="60"/>
                      <a:pt x="161" y="56"/>
                      <a:pt x="165" y="54"/>
                    </a:cubicBezTo>
                    <a:cubicBezTo>
                      <a:pt x="168" y="53"/>
                      <a:pt x="167" y="42"/>
                      <a:pt x="164" y="39"/>
                    </a:cubicBezTo>
                    <a:cubicBezTo>
                      <a:pt x="161" y="36"/>
                      <a:pt x="159" y="31"/>
                      <a:pt x="161" y="26"/>
                    </a:cubicBezTo>
                    <a:cubicBezTo>
                      <a:pt x="163" y="20"/>
                      <a:pt x="150" y="16"/>
                      <a:pt x="148" y="16"/>
                    </a:cubicBezTo>
                    <a:cubicBezTo>
                      <a:pt x="147" y="16"/>
                      <a:pt x="147" y="15"/>
                      <a:pt x="147" y="15"/>
                    </a:cubicBezTo>
                    <a:cubicBezTo>
                      <a:pt x="135" y="17"/>
                      <a:pt x="103" y="14"/>
                      <a:pt x="101" y="13"/>
                    </a:cubicBezTo>
                    <a:cubicBezTo>
                      <a:pt x="100" y="12"/>
                      <a:pt x="96" y="11"/>
                      <a:pt x="92" y="10"/>
                    </a:cubicBezTo>
                    <a:cubicBezTo>
                      <a:pt x="91" y="12"/>
                      <a:pt x="87" y="15"/>
                      <a:pt x="83" y="15"/>
                    </a:cubicBezTo>
                    <a:cubicBezTo>
                      <a:pt x="75" y="15"/>
                      <a:pt x="74" y="7"/>
                      <a:pt x="74" y="4"/>
                    </a:cubicBezTo>
                    <a:cubicBezTo>
                      <a:pt x="74" y="0"/>
                      <a:pt x="44" y="7"/>
                      <a:pt x="36" y="15"/>
                    </a:cubicBezTo>
                    <a:cubicBezTo>
                      <a:pt x="28" y="23"/>
                      <a:pt x="9" y="20"/>
                      <a:pt x="8" y="24"/>
                    </a:cubicBezTo>
                    <a:cubicBezTo>
                      <a:pt x="8" y="27"/>
                      <a:pt x="5" y="29"/>
                      <a:pt x="3" y="28"/>
                    </a:cubicBezTo>
                    <a:cubicBezTo>
                      <a:pt x="3" y="29"/>
                      <a:pt x="3" y="30"/>
                      <a:pt x="3" y="3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2" name="Freeform 1653">
                <a:extLst>
                  <a:ext uri="{FF2B5EF4-FFF2-40B4-BE49-F238E27FC236}">
                    <a16:creationId xmlns:a16="http://schemas.microsoft.com/office/drawing/2014/main" id="{F7D2C251-3FA1-4D41-86C9-78EA22B4AA5E}"/>
                  </a:ext>
                </a:extLst>
              </p:cNvPr>
              <p:cNvSpPr>
                <a:spLocks/>
              </p:cNvSpPr>
              <p:nvPr/>
            </p:nvSpPr>
            <p:spPr bwMode="auto">
              <a:xfrm>
                <a:off x="5094468" y="2203523"/>
                <a:ext cx="82553" cy="76203"/>
              </a:xfrm>
              <a:custGeom>
                <a:avLst/>
                <a:gdLst>
                  <a:gd name="T0" fmla="*/ 47 w 64"/>
                  <a:gd name="T1" fmla="*/ 56 h 61"/>
                  <a:gd name="T2" fmla="*/ 61 w 64"/>
                  <a:gd name="T3" fmla="*/ 36 h 61"/>
                  <a:gd name="T4" fmla="*/ 63 w 64"/>
                  <a:gd name="T5" fmla="*/ 13 h 61"/>
                  <a:gd name="T6" fmla="*/ 47 w 64"/>
                  <a:gd name="T7" fmla="*/ 5 h 61"/>
                  <a:gd name="T8" fmla="*/ 20 w 64"/>
                  <a:gd name="T9" fmla="*/ 2 h 61"/>
                  <a:gd name="T10" fmla="*/ 8 w 64"/>
                  <a:gd name="T11" fmla="*/ 4 h 61"/>
                  <a:gd name="T12" fmla="*/ 1 w 64"/>
                  <a:gd name="T13" fmla="*/ 9 h 61"/>
                  <a:gd name="T14" fmla="*/ 9 w 64"/>
                  <a:gd name="T15" fmla="*/ 21 h 61"/>
                  <a:gd name="T16" fmla="*/ 23 w 64"/>
                  <a:gd name="T17" fmla="*/ 39 h 61"/>
                  <a:gd name="T18" fmla="*/ 38 w 64"/>
                  <a:gd name="T19" fmla="*/ 55 h 61"/>
                  <a:gd name="T20" fmla="*/ 47 w 64"/>
                  <a:gd name="T21" fmla="*/ 61 h 61"/>
                  <a:gd name="T22" fmla="*/ 47 w 64"/>
                  <a:gd name="T23"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1">
                    <a:moveTo>
                      <a:pt x="47" y="56"/>
                    </a:moveTo>
                    <a:cubicBezTo>
                      <a:pt x="47" y="52"/>
                      <a:pt x="58" y="36"/>
                      <a:pt x="61" y="36"/>
                    </a:cubicBezTo>
                    <a:cubicBezTo>
                      <a:pt x="63" y="36"/>
                      <a:pt x="64" y="21"/>
                      <a:pt x="63" y="13"/>
                    </a:cubicBezTo>
                    <a:cubicBezTo>
                      <a:pt x="54" y="7"/>
                      <a:pt x="47" y="5"/>
                      <a:pt x="47" y="5"/>
                    </a:cubicBezTo>
                    <a:cubicBezTo>
                      <a:pt x="47" y="5"/>
                      <a:pt x="24" y="4"/>
                      <a:pt x="20" y="2"/>
                    </a:cubicBezTo>
                    <a:cubicBezTo>
                      <a:pt x="16" y="0"/>
                      <a:pt x="12" y="7"/>
                      <a:pt x="8" y="4"/>
                    </a:cubicBezTo>
                    <a:cubicBezTo>
                      <a:pt x="5" y="2"/>
                      <a:pt x="0" y="5"/>
                      <a:pt x="1" y="9"/>
                    </a:cubicBezTo>
                    <a:cubicBezTo>
                      <a:pt x="1" y="13"/>
                      <a:pt x="9" y="15"/>
                      <a:pt x="9" y="21"/>
                    </a:cubicBezTo>
                    <a:cubicBezTo>
                      <a:pt x="9" y="27"/>
                      <a:pt x="24" y="35"/>
                      <a:pt x="23" y="39"/>
                    </a:cubicBezTo>
                    <a:cubicBezTo>
                      <a:pt x="23" y="41"/>
                      <a:pt x="32" y="47"/>
                      <a:pt x="38" y="55"/>
                    </a:cubicBezTo>
                    <a:cubicBezTo>
                      <a:pt x="40" y="57"/>
                      <a:pt x="44" y="59"/>
                      <a:pt x="47" y="61"/>
                    </a:cubicBezTo>
                    <a:cubicBezTo>
                      <a:pt x="47" y="59"/>
                      <a:pt x="48" y="57"/>
                      <a:pt x="47" y="56"/>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3" name="Freeform 1654">
                <a:extLst>
                  <a:ext uri="{FF2B5EF4-FFF2-40B4-BE49-F238E27FC236}">
                    <a16:creationId xmlns:a16="http://schemas.microsoft.com/office/drawing/2014/main" id="{9A1139FA-41A8-4ADF-829F-6C8B96C62923}"/>
                  </a:ext>
                </a:extLst>
              </p:cNvPr>
              <p:cNvSpPr>
                <a:spLocks/>
              </p:cNvSpPr>
              <p:nvPr/>
            </p:nvSpPr>
            <p:spPr bwMode="auto">
              <a:xfrm>
                <a:off x="5054779" y="2168597"/>
                <a:ext cx="120654" cy="103191"/>
              </a:xfrm>
              <a:custGeom>
                <a:avLst/>
                <a:gdLst>
                  <a:gd name="T0" fmla="*/ 54 w 94"/>
                  <a:gd name="T1" fmla="*/ 67 h 83"/>
                  <a:gd name="T2" fmla="*/ 40 w 94"/>
                  <a:gd name="T3" fmla="*/ 49 h 83"/>
                  <a:gd name="T4" fmla="*/ 32 w 94"/>
                  <a:gd name="T5" fmla="*/ 37 h 83"/>
                  <a:gd name="T6" fmla="*/ 39 w 94"/>
                  <a:gd name="T7" fmla="*/ 32 h 83"/>
                  <a:gd name="T8" fmla="*/ 51 w 94"/>
                  <a:gd name="T9" fmla="*/ 30 h 83"/>
                  <a:gd name="T10" fmla="*/ 78 w 94"/>
                  <a:gd name="T11" fmla="*/ 33 h 83"/>
                  <a:gd name="T12" fmla="*/ 94 w 94"/>
                  <a:gd name="T13" fmla="*/ 41 h 83"/>
                  <a:gd name="T14" fmla="*/ 93 w 94"/>
                  <a:gd name="T15" fmla="*/ 37 h 83"/>
                  <a:gd name="T16" fmla="*/ 87 w 94"/>
                  <a:gd name="T17" fmla="*/ 24 h 83"/>
                  <a:gd name="T18" fmla="*/ 83 w 94"/>
                  <a:gd name="T19" fmla="*/ 14 h 83"/>
                  <a:gd name="T20" fmla="*/ 77 w 94"/>
                  <a:gd name="T21" fmla="*/ 15 h 83"/>
                  <a:gd name="T22" fmla="*/ 59 w 94"/>
                  <a:gd name="T23" fmla="*/ 11 h 83"/>
                  <a:gd name="T24" fmla="*/ 44 w 94"/>
                  <a:gd name="T25" fmla="*/ 0 h 83"/>
                  <a:gd name="T26" fmla="*/ 34 w 94"/>
                  <a:gd name="T27" fmla="*/ 8 h 83"/>
                  <a:gd name="T28" fmla="*/ 29 w 94"/>
                  <a:gd name="T29" fmla="*/ 16 h 83"/>
                  <a:gd name="T30" fmla="*/ 23 w 94"/>
                  <a:gd name="T31" fmla="*/ 24 h 83"/>
                  <a:gd name="T32" fmla="*/ 12 w 94"/>
                  <a:gd name="T33" fmla="*/ 24 h 83"/>
                  <a:gd name="T34" fmla="*/ 0 w 94"/>
                  <a:gd name="T35" fmla="*/ 26 h 83"/>
                  <a:gd name="T36" fmla="*/ 3 w 94"/>
                  <a:gd name="T37" fmla="*/ 33 h 83"/>
                  <a:gd name="T38" fmla="*/ 16 w 94"/>
                  <a:gd name="T39" fmla="*/ 39 h 83"/>
                  <a:gd name="T40" fmla="*/ 32 w 94"/>
                  <a:gd name="T41" fmla="*/ 64 h 83"/>
                  <a:gd name="T42" fmla="*/ 46 w 94"/>
                  <a:gd name="T43" fmla="*/ 72 h 83"/>
                  <a:gd name="T44" fmla="*/ 61 w 94"/>
                  <a:gd name="T45" fmla="*/ 80 h 83"/>
                  <a:gd name="T46" fmla="*/ 69 w 94"/>
                  <a:gd name="T47" fmla="*/ 83 h 83"/>
                  <a:gd name="T48" fmla="*/ 54 w 94"/>
                  <a:gd name="T49"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83">
                    <a:moveTo>
                      <a:pt x="54" y="67"/>
                    </a:moveTo>
                    <a:cubicBezTo>
                      <a:pt x="55" y="63"/>
                      <a:pt x="40" y="55"/>
                      <a:pt x="40" y="49"/>
                    </a:cubicBezTo>
                    <a:cubicBezTo>
                      <a:pt x="40" y="43"/>
                      <a:pt x="32" y="41"/>
                      <a:pt x="32" y="37"/>
                    </a:cubicBezTo>
                    <a:cubicBezTo>
                      <a:pt x="31" y="33"/>
                      <a:pt x="36" y="30"/>
                      <a:pt x="39" y="32"/>
                    </a:cubicBezTo>
                    <a:cubicBezTo>
                      <a:pt x="43" y="35"/>
                      <a:pt x="47" y="28"/>
                      <a:pt x="51" y="30"/>
                    </a:cubicBezTo>
                    <a:cubicBezTo>
                      <a:pt x="55" y="32"/>
                      <a:pt x="78" y="33"/>
                      <a:pt x="78" y="33"/>
                    </a:cubicBezTo>
                    <a:cubicBezTo>
                      <a:pt x="78" y="33"/>
                      <a:pt x="85" y="35"/>
                      <a:pt x="94" y="41"/>
                    </a:cubicBezTo>
                    <a:cubicBezTo>
                      <a:pt x="94" y="39"/>
                      <a:pt x="93" y="38"/>
                      <a:pt x="93" y="37"/>
                    </a:cubicBezTo>
                    <a:cubicBezTo>
                      <a:pt x="91" y="32"/>
                      <a:pt x="93" y="26"/>
                      <a:pt x="87" y="24"/>
                    </a:cubicBezTo>
                    <a:cubicBezTo>
                      <a:pt x="85" y="23"/>
                      <a:pt x="83" y="18"/>
                      <a:pt x="83" y="14"/>
                    </a:cubicBezTo>
                    <a:cubicBezTo>
                      <a:pt x="80" y="14"/>
                      <a:pt x="78" y="15"/>
                      <a:pt x="77" y="15"/>
                    </a:cubicBezTo>
                    <a:cubicBezTo>
                      <a:pt x="72" y="17"/>
                      <a:pt x="62" y="16"/>
                      <a:pt x="59" y="11"/>
                    </a:cubicBezTo>
                    <a:cubicBezTo>
                      <a:pt x="56" y="8"/>
                      <a:pt x="48" y="3"/>
                      <a:pt x="44" y="0"/>
                    </a:cubicBezTo>
                    <a:cubicBezTo>
                      <a:pt x="42" y="2"/>
                      <a:pt x="36" y="7"/>
                      <a:pt x="34" y="8"/>
                    </a:cubicBezTo>
                    <a:cubicBezTo>
                      <a:pt x="30" y="8"/>
                      <a:pt x="32" y="16"/>
                      <a:pt x="29" y="16"/>
                    </a:cubicBezTo>
                    <a:cubicBezTo>
                      <a:pt x="26" y="16"/>
                      <a:pt x="24" y="22"/>
                      <a:pt x="23" y="24"/>
                    </a:cubicBezTo>
                    <a:cubicBezTo>
                      <a:pt x="22" y="26"/>
                      <a:pt x="15" y="22"/>
                      <a:pt x="12" y="24"/>
                    </a:cubicBezTo>
                    <a:cubicBezTo>
                      <a:pt x="10" y="24"/>
                      <a:pt x="3" y="25"/>
                      <a:pt x="0" y="26"/>
                    </a:cubicBezTo>
                    <a:cubicBezTo>
                      <a:pt x="0" y="30"/>
                      <a:pt x="0" y="33"/>
                      <a:pt x="3" y="33"/>
                    </a:cubicBezTo>
                    <a:cubicBezTo>
                      <a:pt x="7" y="33"/>
                      <a:pt x="16" y="33"/>
                      <a:pt x="16" y="39"/>
                    </a:cubicBezTo>
                    <a:cubicBezTo>
                      <a:pt x="17" y="45"/>
                      <a:pt x="28" y="59"/>
                      <a:pt x="32" y="64"/>
                    </a:cubicBezTo>
                    <a:cubicBezTo>
                      <a:pt x="36" y="69"/>
                      <a:pt x="46" y="68"/>
                      <a:pt x="46" y="72"/>
                    </a:cubicBezTo>
                    <a:cubicBezTo>
                      <a:pt x="47" y="75"/>
                      <a:pt x="53" y="79"/>
                      <a:pt x="61" y="80"/>
                    </a:cubicBezTo>
                    <a:cubicBezTo>
                      <a:pt x="63" y="80"/>
                      <a:pt x="66" y="81"/>
                      <a:pt x="69" y="83"/>
                    </a:cubicBezTo>
                    <a:cubicBezTo>
                      <a:pt x="63" y="75"/>
                      <a:pt x="54" y="69"/>
                      <a:pt x="54" y="67"/>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4" name="Freeform 1655">
                <a:extLst>
                  <a:ext uri="{FF2B5EF4-FFF2-40B4-BE49-F238E27FC236}">
                    <a16:creationId xmlns:a16="http://schemas.microsoft.com/office/drawing/2014/main" id="{E7F7C720-FA4B-44F0-BC2F-3AD0EF7867B5}"/>
                  </a:ext>
                </a:extLst>
              </p:cNvPr>
              <p:cNvSpPr>
                <a:spLocks/>
              </p:cNvSpPr>
              <p:nvPr/>
            </p:nvSpPr>
            <p:spPr bwMode="auto">
              <a:xfrm>
                <a:off x="5170670" y="2278138"/>
                <a:ext cx="42864" cy="79378"/>
              </a:xfrm>
              <a:custGeom>
                <a:avLst/>
                <a:gdLst>
                  <a:gd name="T0" fmla="*/ 22 w 33"/>
                  <a:gd name="T1" fmla="*/ 55 h 64"/>
                  <a:gd name="T2" fmla="*/ 26 w 33"/>
                  <a:gd name="T3" fmla="*/ 48 h 64"/>
                  <a:gd name="T4" fmla="*/ 33 w 33"/>
                  <a:gd name="T5" fmla="*/ 38 h 64"/>
                  <a:gd name="T6" fmla="*/ 33 w 33"/>
                  <a:gd name="T7" fmla="*/ 37 h 64"/>
                  <a:gd name="T8" fmla="*/ 23 w 33"/>
                  <a:gd name="T9" fmla="*/ 26 h 64"/>
                  <a:gd name="T10" fmla="*/ 25 w 33"/>
                  <a:gd name="T11" fmla="*/ 8 h 64"/>
                  <a:gd name="T12" fmla="*/ 10 w 33"/>
                  <a:gd name="T13" fmla="*/ 0 h 64"/>
                  <a:gd name="T14" fmla="*/ 1 w 33"/>
                  <a:gd name="T15" fmla="*/ 12 h 64"/>
                  <a:gd name="T16" fmla="*/ 6 w 33"/>
                  <a:gd name="T17" fmla="*/ 23 h 64"/>
                  <a:gd name="T18" fmla="*/ 5 w 33"/>
                  <a:gd name="T19" fmla="*/ 49 h 64"/>
                  <a:gd name="T20" fmla="*/ 17 w 33"/>
                  <a:gd name="T21" fmla="*/ 64 h 64"/>
                  <a:gd name="T22" fmla="*/ 22 w 33"/>
                  <a:gd name="T23"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64">
                    <a:moveTo>
                      <a:pt x="22" y="55"/>
                    </a:moveTo>
                    <a:cubicBezTo>
                      <a:pt x="26" y="54"/>
                      <a:pt x="24" y="51"/>
                      <a:pt x="26" y="48"/>
                    </a:cubicBezTo>
                    <a:cubicBezTo>
                      <a:pt x="29" y="45"/>
                      <a:pt x="32" y="40"/>
                      <a:pt x="33" y="38"/>
                    </a:cubicBezTo>
                    <a:cubicBezTo>
                      <a:pt x="33" y="38"/>
                      <a:pt x="33" y="38"/>
                      <a:pt x="33" y="37"/>
                    </a:cubicBezTo>
                    <a:cubicBezTo>
                      <a:pt x="28" y="33"/>
                      <a:pt x="24" y="31"/>
                      <a:pt x="23" y="26"/>
                    </a:cubicBezTo>
                    <a:cubicBezTo>
                      <a:pt x="22" y="22"/>
                      <a:pt x="23" y="14"/>
                      <a:pt x="25" y="8"/>
                    </a:cubicBezTo>
                    <a:cubicBezTo>
                      <a:pt x="22" y="6"/>
                      <a:pt x="12" y="0"/>
                      <a:pt x="10" y="0"/>
                    </a:cubicBezTo>
                    <a:cubicBezTo>
                      <a:pt x="7" y="0"/>
                      <a:pt x="2" y="6"/>
                      <a:pt x="1" y="12"/>
                    </a:cubicBezTo>
                    <a:cubicBezTo>
                      <a:pt x="8" y="16"/>
                      <a:pt x="11" y="18"/>
                      <a:pt x="6" y="23"/>
                    </a:cubicBezTo>
                    <a:cubicBezTo>
                      <a:pt x="1" y="28"/>
                      <a:pt x="0" y="45"/>
                      <a:pt x="5" y="49"/>
                    </a:cubicBezTo>
                    <a:cubicBezTo>
                      <a:pt x="11" y="53"/>
                      <a:pt x="12" y="62"/>
                      <a:pt x="17" y="64"/>
                    </a:cubicBezTo>
                    <a:cubicBezTo>
                      <a:pt x="19" y="60"/>
                      <a:pt x="20" y="55"/>
                      <a:pt x="22" y="5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5" name="Freeform 1656">
                <a:extLst>
                  <a:ext uri="{FF2B5EF4-FFF2-40B4-BE49-F238E27FC236}">
                    <a16:creationId xmlns:a16="http://schemas.microsoft.com/office/drawing/2014/main" id="{AD17D583-C92E-46E8-A6F8-03F33C44D34E}"/>
                  </a:ext>
                </a:extLst>
              </p:cNvPr>
              <p:cNvSpPr>
                <a:spLocks/>
              </p:cNvSpPr>
              <p:nvPr/>
            </p:nvSpPr>
            <p:spPr bwMode="auto">
              <a:xfrm>
                <a:off x="4961113" y="2098745"/>
                <a:ext cx="168281" cy="73027"/>
              </a:xfrm>
              <a:custGeom>
                <a:avLst/>
                <a:gdLst>
                  <a:gd name="T0" fmla="*/ 111 w 131"/>
                  <a:gd name="T1" fmla="*/ 5 h 59"/>
                  <a:gd name="T2" fmla="*/ 94 w 131"/>
                  <a:gd name="T3" fmla="*/ 0 h 59"/>
                  <a:gd name="T4" fmla="*/ 92 w 131"/>
                  <a:gd name="T5" fmla="*/ 8 h 59"/>
                  <a:gd name="T6" fmla="*/ 76 w 131"/>
                  <a:gd name="T7" fmla="*/ 9 h 59"/>
                  <a:gd name="T8" fmla="*/ 67 w 131"/>
                  <a:gd name="T9" fmla="*/ 15 h 59"/>
                  <a:gd name="T10" fmla="*/ 60 w 131"/>
                  <a:gd name="T11" fmla="*/ 26 h 59"/>
                  <a:gd name="T12" fmla="*/ 53 w 131"/>
                  <a:gd name="T13" fmla="*/ 31 h 59"/>
                  <a:gd name="T14" fmla="*/ 35 w 131"/>
                  <a:gd name="T15" fmla="*/ 35 h 59"/>
                  <a:gd name="T16" fmla="*/ 24 w 131"/>
                  <a:gd name="T17" fmla="*/ 36 h 59"/>
                  <a:gd name="T18" fmla="*/ 14 w 131"/>
                  <a:gd name="T19" fmla="*/ 37 h 59"/>
                  <a:gd name="T20" fmla="*/ 4 w 131"/>
                  <a:gd name="T21" fmla="*/ 35 h 59"/>
                  <a:gd name="T22" fmla="*/ 2 w 131"/>
                  <a:gd name="T23" fmla="*/ 44 h 59"/>
                  <a:gd name="T24" fmla="*/ 11 w 131"/>
                  <a:gd name="T25" fmla="*/ 49 h 59"/>
                  <a:gd name="T26" fmla="*/ 22 w 131"/>
                  <a:gd name="T27" fmla="*/ 51 h 59"/>
                  <a:gd name="T28" fmla="*/ 33 w 131"/>
                  <a:gd name="T29" fmla="*/ 47 h 59"/>
                  <a:gd name="T30" fmla="*/ 47 w 131"/>
                  <a:gd name="T31" fmla="*/ 46 h 59"/>
                  <a:gd name="T32" fmla="*/ 50 w 131"/>
                  <a:gd name="T33" fmla="*/ 53 h 59"/>
                  <a:gd name="T34" fmla="*/ 66 w 131"/>
                  <a:gd name="T35" fmla="*/ 55 h 59"/>
                  <a:gd name="T36" fmla="*/ 86 w 131"/>
                  <a:gd name="T37" fmla="*/ 59 h 59"/>
                  <a:gd name="T38" fmla="*/ 101 w 131"/>
                  <a:gd name="T39" fmla="*/ 53 h 59"/>
                  <a:gd name="T40" fmla="*/ 113 w 131"/>
                  <a:gd name="T41" fmla="*/ 49 h 59"/>
                  <a:gd name="T42" fmla="*/ 113 w 131"/>
                  <a:gd name="T43" fmla="*/ 49 h 59"/>
                  <a:gd name="T44" fmla="*/ 116 w 131"/>
                  <a:gd name="T45" fmla="*/ 45 h 59"/>
                  <a:gd name="T46" fmla="*/ 119 w 131"/>
                  <a:gd name="T47" fmla="*/ 38 h 59"/>
                  <a:gd name="T48" fmla="*/ 121 w 131"/>
                  <a:gd name="T49" fmla="*/ 31 h 59"/>
                  <a:gd name="T50" fmla="*/ 129 w 131"/>
                  <a:gd name="T51" fmla="*/ 26 h 59"/>
                  <a:gd name="T52" fmla="*/ 131 w 131"/>
                  <a:gd name="T53" fmla="*/ 21 h 59"/>
                  <a:gd name="T54" fmla="*/ 124 w 131"/>
                  <a:gd name="T55" fmla="*/ 7 h 59"/>
                  <a:gd name="T56" fmla="*/ 111 w 131"/>
                  <a:gd name="T57"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59">
                    <a:moveTo>
                      <a:pt x="111" y="5"/>
                    </a:moveTo>
                    <a:cubicBezTo>
                      <a:pt x="106" y="0"/>
                      <a:pt x="94" y="0"/>
                      <a:pt x="94" y="0"/>
                    </a:cubicBezTo>
                    <a:cubicBezTo>
                      <a:pt x="94" y="0"/>
                      <a:pt x="93" y="5"/>
                      <a:pt x="92" y="8"/>
                    </a:cubicBezTo>
                    <a:cubicBezTo>
                      <a:pt x="90" y="10"/>
                      <a:pt x="82" y="10"/>
                      <a:pt x="76" y="9"/>
                    </a:cubicBezTo>
                    <a:cubicBezTo>
                      <a:pt x="75" y="11"/>
                      <a:pt x="68" y="13"/>
                      <a:pt x="67" y="15"/>
                    </a:cubicBezTo>
                    <a:cubicBezTo>
                      <a:pt x="65" y="19"/>
                      <a:pt x="57" y="17"/>
                      <a:pt x="60" y="26"/>
                    </a:cubicBezTo>
                    <a:cubicBezTo>
                      <a:pt x="62" y="36"/>
                      <a:pt x="55" y="33"/>
                      <a:pt x="53" y="31"/>
                    </a:cubicBezTo>
                    <a:cubicBezTo>
                      <a:pt x="50" y="30"/>
                      <a:pt x="38" y="32"/>
                      <a:pt x="35" y="35"/>
                    </a:cubicBezTo>
                    <a:cubicBezTo>
                      <a:pt x="31" y="38"/>
                      <a:pt x="27" y="37"/>
                      <a:pt x="24" y="36"/>
                    </a:cubicBezTo>
                    <a:cubicBezTo>
                      <a:pt x="22" y="34"/>
                      <a:pt x="16" y="33"/>
                      <a:pt x="14" y="37"/>
                    </a:cubicBezTo>
                    <a:cubicBezTo>
                      <a:pt x="11" y="41"/>
                      <a:pt x="7" y="34"/>
                      <a:pt x="4" y="35"/>
                    </a:cubicBezTo>
                    <a:cubicBezTo>
                      <a:pt x="0" y="35"/>
                      <a:pt x="2" y="42"/>
                      <a:pt x="2" y="44"/>
                    </a:cubicBezTo>
                    <a:cubicBezTo>
                      <a:pt x="2" y="46"/>
                      <a:pt x="7" y="50"/>
                      <a:pt x="11" y="49"/>
                    </a:cubicBezTo>
                    <a:cubicBezTo>
                      <a:pt x="14" y="47"/>
                      <a:pt x="19" y="49"/>
                      <a:pt x="22" y="51"/>
                    </a:cubicBezTo>
                    <a:cubicBezTo>
                      <a:pt x="25" y="53"/>
                      <a:pt x="31" y="49"/>
                      <a:pt x="33" y="47"/>
                    </a:cubicBezTo>
                    <a:cubicBezTo>
                      <a:pt x="35" y="46"/>
                      <a:pt x="46" y="46"/>
                      <a:pt x="47" y="46"/>
                    </a:cubicBezTo>
                    <a:cubicBezTo>
                      <a:pt x="48" y="46"/>
                      <a:pt x="48" y="52"/>
                      <a:pt x="50" y="53"/>
                    </a:cubicBezTo>
                    <a:cubicBezTo>
                      <a:pt x="52" y="54"/>
                      <a:pt x="60" y="55"/>
                      <a:pt x="66" y="55"/>
                    </a:cubicBezTo>
                    <a:cubicBezTo>
                      <a:pt x="73" y="56"/>
                      <a:pt x="83" y="59"/>
                      <a:pt x="86" y="59"/>
                    </a:cubicBezTo>
                    <a:cubicBezTo>
                      <a:pt x="89" y="59"/>
                      <a:pt x="94" y="53"/>
                      <a:pt x="101" y="53"/>
                    </a:cubicBezTo>
                    <a:cubicBezTo>
                      <a:pt x="108" y="53"/>
                      <a:pt x="112" y="49"/>
                      <a:pt x="113" y="49"/>
                    </a:cubicBezTo>
                    <a:cubicBezTo>
                      <a:pt x="113" y="49"/>
                      <a:pt x="113" y="49"/>
                      <a:pt x="113" y="49"/>
                    </a:cubicBezTo>
                    <a:cubicBezTo>
                      <a:pt x="114" y="47"/>
                      <a:pt x="115" y="46"/>
                      <a:pt x="116" y="45"/>
                    </a:cubicBezTo>
                    <a:cubicBezTo>
                      <a:pt x="119" y="45"/>
                      <a:pt x="117" y="40"/>
                      <a:pt x="119" y="38"/>
                    </a:cubicBezTo>
                    <a:cubicBezTo>
                      <a:pt x="121" y="35"/>
                      <a:pt x="117" y="30"/>
                      <a:pt x="121" y="31"/>
                    </a:cubicBezTo>
                    <a:cubicBezTo>
                      <a:pt x="125" y="31"/>
                      <a:pt x="129" y="31"/>
                      <a:pt x="129" y="26"/>
                    </a:cubicBezTo>
                    <a:cubicBezTo>
                      <a:pt x="129" y="24"/>
                      <a:pt x="130" y="23"/>
                      <a:pt x="131" y="21"/>
                    </a:cubicBezTo>
                    <a:cubicBezTo>
                      <a:pt x="127" y="16"/>
                      <a:pt x="124" y="7"/>
                      <a:pt x="124" y="7"/>
                    </a:cubicBezTo>
                    <a:cubicBezTo>
                      <a:pt x="124" y="7"/>
                      <a:pt x="115" y="10"/>
                      <a:pt x="111" y="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6" name="Freeform 1657">
                <a:extLst>
                  <a:ext uri="{FF2B5EF4-FFF2-40B4-BE49-F238E27FC236}">
                    <a16:creationId xmlns:a16="http://schemas.microsoft.com/office/drawing/2014/main" id="{B1B8B328-80D7-4560-98C3-B8FFD0C5B018}"/>
                  </a:ext>
                </a:extLst>
              </p:cNvPr>
              <p:cNvSpPr>
                <a:spLocks/>
              </p:cNvSpPr>
              <p:nvPr/>
            </p:nvSpPr>
            <p:spPr bwMode="auto">
              <a:xfrm>
                <a:off x="5107168" y="2106682"/>
                <a:ext cx="147643" cy="82553"/>
              </a:xfrm>
              <a:custGeom>
                <a:avLst/>
                <a:gdLst>
                  <a:gd name="T0" fmla="*/ 111 w 115"/>
                  <a:gd name="T1" fmla="*/ 13 h 66"/>
                  <a:gd name="T2" fmla="*/ 107 w 115"/>
                  <a:gd name="T3" fmla="*/ 10 h 66"/>
                  <a:gd name="T4" fmla="*/ 96 w 115"/>
                  <a:gd name="T5" fmla="*/ 6 h 66"/>
                  <a:gd name="T6" fmla="*/ 79 w 115"/>
                  <a:gd name="T7" fmla="*/ 1 h 66"/>
                  <a:gd name="T8" fmla="*/ 63 w 115"/>
                  <a:gd name="T9" fmla="*/ 11 h 66"/>
                  <a:gd name="T10" fmla="*/ 44 w 115"/>
                  <a:gd name="T11" fmla="*/ 17 h 66"/>
                  <a:gd name="T12" fmla="*/ 20 w 115"/>
                  <a:gd name="T13" fmla="*/ 17 h 66"/>
                  <a:gd name="T14" fmla="*/ 18 w 115"/>
                  <a:gd name="T15" fmla="*/ 14 h 66"/>
                  <a:gd name="T16" fmla="*/ 16 w 115"/>
                  <a:gd name="T17" fmla="*/ 19 h 66"/>
                  <a:gd name="T18" fmla="*/ 8 w 115"/>
                  <a:gd name="T19" fmla="*/ 24 h 66"/>
                  <a:gd name="T20" fmla="*/ 6 w 115"/>
                  <a:gd name="T21" fmla="*/ 31 h 66"/>
                  <a:gd name="T22" fmla="*/ 3 w 115"/>
                  <a:gd name="T23" fmla="*/ 38 h 66"/>
                  <a:gd name="T24" fmla="*/ 0 w 115"/>
                  <a:gd name="T25" fmla="*/ 42 h 66"/>
                  <a:gd name="T26" fmla="*/ 4 w 115"/>
                  <a:gd name="T27" fmla="*/ 49 h 66"/>
                  <a:gd name="T28" fmla="*/ 4 w 115"/>
                  <a:gd name="T29" fmla="*/ 49 h 66"/>
                  <a:gd name="T30" fmla="*/ 19 w 115"/>
                  <a:gd name="T31" fmla="*/ 60 h 66"/>
                  <a:gd name="T32" fmla="*/ 37 w 115"/>
                  <a:gd name="T33" fmla="*/ 64 h 66"/>
                  <a:gd name="T34" fmla="*/ 61 w 115"/>
                  <a:gd name="T35" fmla="*/ 57 h 66"/>
                  <a:gd name="T36" fmla="*/ 69 w 115"/>
                  <a:gd name="T37" fmla="*/ 59 h 66"/>
                  <a:gd name="T38" fmla="*/ 74 w 115"/>
                  <a:gd name="T39" fmla="*/ 60 h 66"/>
                  <a:gd name="T40" fmla="*/ 84 w 115"/>
                  <a:gd name="T41" fmla="*/ 53 h 66"/>
                  <a:gd name="T42" fmla="*/ 100 w 115"/>
                  <a:gd name="T43" fmla="*/ 26 h 66"/>
                  <a:gd name="T44" fmla="*/ 112 w 115"/>
                  <a:gd name="T45" fmla="*/ 19 h 66"/>
                  <a:gd name="T46" fmla="*/ 111 w 115"/>
                  <a:gd name="T47"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66">
                    <a:moveTo>
                      <a:pt x="111" y="13"/>
                    </a:moveTo>
                    <a:cubicBezTo>
                      <a:pt x="110" y="12"/>
                      <a:pt x="108" y="11"/>
                      <a:pt x="107" y="10"/>
                    </a:cubicBezTo>
                    <a:cubicBezTo>
                      <a:pt x="102" y="9"/>
                      <a:pt x="97" y="8"/>
                      <a:pt x="96" y="6"/>
                    </a:cubicBezTo>
                    <a:cubicBezTo>
                      <a:pt x="93" y="3"/>
                      <a:pt x="81" y="2"/>
                      <a:pt x="79" y="1"/>
                    </a:cubicBezTo>
                    <a:cubicBezTo>
                      <a:pt x="78" y="0"/>
                      <a:pt x="67" y="11"/>
                      <a:pt x="63" y="11"/>
                    </a:cubicBezTo>
                    <a:cubicBezTo>
                      <a:pt x="60" y="11"/>
                      <a:pt x="44" y="13"/>
                      <a:pt x="44" y="17"/>
                    </a:cubicBezTo>
                    <a:cubicBezTo>
                      <a:pt x="44" y="21"/>
                      <a:pt x="26" y="22"/>
                      <a:pt x="20" y="17"/>
                    </a:cubicBezTo>
                    <a:cubicBezTo>
                      <a:pt x="20" y="17"/>
                      <a:pt x="19" y="16"/>
                      <a:pt x="18" y="14"/>
                    </a:cubicBezTo>
                    <a:cubicBezTo>
                      <a:pt x="17" y="16"/>
                      <a:pt x="16" y="17"/>
                      <a:pt x="16" y="19"/>
                    </a:cubicBezTo>
                    <a:cubicBezTo>
                      <a:pt x="16" y="24"/>
                      <a:pt x="12" y="24"/>
                      <a:pt x="8" y="24"/>
                    </a:cubicBezTo>
                    <a:cubicBezTo>
                      <a:pt x="4" y="23"/>
                      <a:pt x="8" y="28"/>
                      <a:pt x="6" y="31"/>
                    </a:cubicBezTo>
                    <a:cubicBezTo>
                      <a:pt x="4" y="33"/>
                      <a:pt x="6" y="38"/>
                      <a:pt x="3" y="38"/>
                    </a:cubicBezTo>
                    <a:cubicBezTo>
                      <a:pt x="2" y="39"/>
                      <a:pt x="1" y="40"/>
                      <a:pt x="0" y="42"/>
                    </a:cubicBezTo>
                    <a:cubicBezTo>
                      <a:pt x="1" y="43"/>
                      <a:pt x="4" y="49"/>
                      <a:pt x="4" y="49"/>
                    </a:cubicBezTo>
                    <a:cubicBezTo>
                      <a:pt x="4" y="49"/>
                      <a:pt x="4" y="49"/>
                      <a:pt x="4" y="49"/>
                    </a:cubicBezTo>
                    <a:cubicBezTo>
                      <a:pt x="8" y="52"/>
                      <a:pt x="16" y="57"/>
                      <a:pt x="19" y="60"/>
                    </a:cubicBezTo>
                    <a:cubicBezTo>
                      <a:pt x="22" y="65"/>
                      <a:pt x="32" y="66"/>
                      <a:pt x="37" y="64"/>
                    </a:cubicBezTo>
                    <a:cubicBezTo>
                      <a:pt x="41" y="63"/>
                      <a:pt x="61" y="57"/>
                      <a:pt x="61" y="57"/>
                    </a:cubicBezTo>
                    <a:cubicBezTo>
                      <a:pt x="61" y="57"/>
                      <a:pt x="66" y="59"/>
                      <a:pt x="69" y="59"/>
                    </a:cubicBezTo>
                    <a:cubicBezTo>
                      <a:pt x="70" y="59"/>
                      <a:pt x="71" y="60"/>
                      <a:pt x="74" y="60"/>
                    </a:cubicBezTo>
                    <a:cubicBezTo>
                      <a:pt x="75" y="59"/>
                      <a:pt x="80" y="57"/>
                      <a:pt x="84" y="53"/>
                    </a:cubicBezTo>
                    <a:cubicBezTo>
                      <a:pt x="90" y="47"/>
                      <a:pt x="98" y="28"/>
                      <a:pt x="100" y="26"/>
                    </a:cubicBezTo>
                    <a:cubicBezTo>
                      <a:pt x="103" y="24"/>
                      <a:pt x="109" y="21"/>
                      <a:pt x="112" y="19"/>
                    </a:cubicBezTo>
                    <a:cubicBezTo>
                      <a:pt x="115" y="16"/>
                      <a:pt x="114" y="14"/>
                      <a:pt x="111" y="1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7" name="Freeform 1658">
                <a:extLst>
                  <a:ext uri="{FF2B5EF4-FFF2-40B4-BE49-F238E27FC236}">
                    <a16:creationId xmlns:a16="http://schemas.microsoft.com/office/drawing/2014/main" id="{DD80DF5B-0638-4FE0-9DD6-ADC62CDA5051}"/>
                  </a:ext>
                </a:extLst>
              </p:cNvPr>
              <p:cNvSpPr>
                <a:spLocks/>
              </p:cNvSpPr>
              <p:nvPr/>
            </p:nvSpPr>
            <p:spPr bwMode="auto">
              <a:xfrm>
                <a:off x="5021440" y="2041593"/>
                <a:ext cx="141293" cy="69852"/>
              </a:xfrm>
              <a:custGeom>
                <a:avLst/>
                <a:gdLst>
                  <a:gd name="T0" fmla="*/ 106 w 111"/>
                  <a:gd name="T1" fmla="*/ 25 h 56"/>
                  <a:gd name="T2" fmla="*/ 94 w 111"/>
                  <a:gd name="T3" fmla="*/ 23 h 56"/>
                  <a:gd name="T4" fmla="*/ 89 w 111"/>
                  <a:gd name="T5" fmla="*/ 16 h 56"/>
                  <a:gd name="T6" fmla="*/ 79 w 111"/>
                  <a:gd name="T7" fmla="*/ 18 h 56"/>
                  <a:gd name="T8" fmla="*/ 70 w 111"/>
                  <a:gd name="T9" fmla="*/ 14 h 56"/>
                  <a:gd name="T10" fmla="*/ 58 w 111"/>
                  <a:gd name="T11" fmla="*/ 6 h 56"/>
                  <a:gd name="T12" fmla="*/ 48 w 111"/>
                  <a:gd name="T13" fmla="*/ 0 h 56"/>
                  <a:gd name="T14" fmla="*/ 47 w 111"/>
                  <a:gd name="T15" fmla="*/ 2 h 56"/>
                  <a:gd name="T16" fmla="*/ 38 w 111"/>
                  <a:gd name="T17" fmla="*/ 2 h 56"/>
                  <a:gd name="T18" fmla="*/ 23 w 111"/>
                  <a:gd name="T19" fmla="*/ 9 h 56"/>
                  <a:gd name="T20" fmla="*/ 5 w 111"/>
                  <a:gd name="T21" fmla="*/ 16 h 56"/>
                  <a:gd name="T22" fmla="*/ 6 w 111"/>
                  <a:gd name="T23" fmla="*/ 25 h 56"/>
                  <a:gd name="T24" fmla="*/ 12 w 111"/>
                  <a:gd name="T25" fmla="*/ 40 h 56"/>
                  <a:gd name="T26" fmla="*/ 30 w 111"/>
                  <a:gd name="T27" fmla="*/ 54 h 56"/>
                  <a:gd name="T28" fmla="*/ 30 w 111"/>
                  <a:gd name="T29" fmla="*/ 55 h 56"/>
                  <a:gd name="T30" fmla="*/ 46 w 111"/>
                  <a:gd name="T31" fmla="*/ 54 h 56"/>
                  <a:gd name="T32" fmla="*/ 48 w 111"/>
                  <a:gd name="T33" fmla="*/ 46 h 56"/>
                  <a:gd name="T34" fmla="*/ 65 w 111"/>
                  <a:gd name="T35" fmla="*/ 51 h 56"/>
                  <a:gd name="T36" fmla="*/ 78 w 111"/>
                  <a:gd name="T37" fmla="*/ 53 h 56"/>
                  <a:gd name="T38" fmla="*/ 79 w 111"/>
                  <a:gd name="T39" fmla="*/ 56 h 56"/>
                  <a:gd name="T40" fmla="*/ 84 w 111"/>
                  <a:gd name="T41" fmla="*/ 51 h 56"/>
                  <a:gd name="T42" fmla="*/ 101 w 111"/>
                  <a:gd name="T43" fmla="*/ 42 h 56"/>
                  <a:gd name="T44" fmla="*/ 111 w 111"/>
                  <a:gd name="T45" fmla="*/ 34 h 56"/>
                  <a:gd name="T46" fmla="*/ 106 w 111"/>
                  <a:gd name="T4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56">
                    <a:moveTo>
                      <a:pt x="106" y="25"/>
                    </a:moveTo>
                    <a:cubicBezTo>
                      <a:pt x="103" y="24"/>
                      <a:pt x="94" y="25"/>
                      <a:pt x="94" y="23"/>
                    </a:cubicBezTo>
                    <a:cubicBezTo>
                      <a:pt x="93" y="20"/>
                      <a:pt x="93" y="16"/>
                      <a:pt x="89" y="16"/>
                    </a:cubicBezTo>
                    <a:cubicBezTo>
                      <a:pt x="86" y="16"/>
                      <a:pt x="81" y="14"/>
                      <a:pt x="79" y="18"/>
                    </a:cubicBezTo>
                    <a:cubicBezTo>
                      <a:pt x="78" y="22"/>
                      <a:pt x="71" y="17"/>
                      <a:pt x="70" y="14"/>
                    </a:cubicBezTo>
                    <a:cubicBezTo>
                      <a:pt x="69" y="11"/>
                      <a:pt x="67" y="9"/>
                      <a:pt x="58" y="6"/>
                    </a:cubicBezTo>
                    <a:cubicBezTo>
                      <a:pt x="55" y="4"/>
                      <a:pt x="51" y="2"/>
                      <a:pt x="48" y="0"/>
                    </a:cubicBezTo>
                    <a:cubicBezTo>
                      <a:pt x="48" y="0"/>
                      <a:pt x="48" y="1"/>
                      <a:pt x="47" y="2"/>
                    </a:cubicBezTo>
                    <a:cubicBezTo>
                      <a:pt x="46" y="4"/>
                      <a:pt x="40" y="0"/>
                      <a:pt x="38" y="2"/>
                    </a:cubicBezTo>
                    <a:cubicBezTo>
                      <a:pt x="35" y="4"/>
                      <a:pt x="28" y="5"/>
                      <a:pt x="23" y="9"/>
                    </a:cubicBezTo>
                    <a:cubicBezTo>
                      <a:pt x="19" y="13"/>
                      <a:pt x="10" y="14"/>
                      <a:pt x="5" y="16"/>
                    </a:cubicBezTo>
                    <a:cubicBezTo>
                      <a:pt x="0" y="17"/>
                      <a:pt x="4" y="22"/>
                      <a:pt x="6" y="25"/>
                    </a:cubicBezTo>
                    <a:cubicBezTo>
                      <a:pt x="8" y="29"/>
                      <a:pt x="8" y="37"/>
                      <a:pt x="12" y="40"/>
                    </a:cubicBezTo>
                    <a:cubicBezTo>
                      <a:pt x="16" y="43"/>
                      <a:pt x="29" y="51"/>
                      <a:pt x="30" y="54"/>
                    </a:cubicBezTo>
                    <a:cubicBezTo>
                      <a:pt x="31" y="54"/>
                      <a:pt x="31" y="54"/>
                      <a:pt x="30" y="55"/>
                    </a:cubicBezTo>
                    <a:cubicBezTo>
                      <a:pt x="36" y="56"/>
                      <a:pt x="44" y="56"/>
                      <a:pt x="46" y="54"/>
                    </a:cubicBezTo>
                    <a:cubicBezTo>
                      <a:pt x="47" y="51"/>
                      <a:pt x="48" y="46"/>
                      <a:pt x="48" y="46"/>
                    </a:cubicBezTo>
                    <a:cubicBezTo>
                      <a:pt x="48" y="46"/>
                      <a:pt x="60" y="46"/>
                      <a:pt x="65" y="51"/>
                    </a:cubicBezTo>
                    <a:cubicBezTo>
                      <a:pt x="69" y="56"/>
                      <a:pt x="78" y="53"/>
                      <a:pt x="78" y="53"/>
                    </a:cubicBezTo>
                    <a:cubicBezTo>
                      <a:pt x="78" y="53"/>
                      <a:pt x="79" y="54"/>
                      <a:pt x="79" y="56"/>
                    </a:cubicBezTo>
                    <a:cubicBezTo>
                      <a:pt x="81" y="53"/>
                      <a:pt x="82" y="51"/>
                      <a:pt x="84" y="51"/>
                    </a:cubicBezTo>
                    <a:cubicBezTo>
                      <a:pt x="89" y="50"/>
                      <a:pt x="96" y="49"/>
                      <a:pt x="101" y="42"/>
                    </a:cubicBezTo>
                    <a:cubicBezTo>
                      <a:pt x="104" y="39"/>
                      <a:pt x="108" y="36"/>
                      <a:pt x="111" y="34"/>
                    </a:cubicBezTo>
                    <a:cubicBezTo>
                      <a:pt x="109" y="31"/>
                      <a:pt x="108" y="27"/>
                      <a:pt x="106" y="2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8" name="Freeform 1659">
                <a:extLst>
                  <a:ext uri="{FF2B5EF4-FFF2-40B4-BE49-F238E27FC236}">
                    <a16:creationId xmlns:a16="http://schemas.microsoft.com/office/drawing/2014/main" id="{7ADDD216-0DCD-49B0-A7EC-10B25DB02DAA}"/>
                  </a:ext>
                </a:extLst>
              </p:cNvPr>
              <p:cNvSpPr>
                <a:spLocks/>
              </p:cNvSpPr>
              <p:nvPr/>
            </p:nvSpPr>
            <p:spPr bwMode="auto">
              <a:xfrm>
                <a:off x="5121456" y="2082869"/>
                <a:ext cx="127005" cy="52389"/>
              </a:xfrm>
              <a:custGeom>
                <a:avLst/>
                <a:gdLst>
                  <a:gd name="T0" fmla="*/ 74 w 99"/>
                  <a:gd name="T1" fmla="*/ 5 h 42"/>
                  <a:gd name="T2" fmla="*/ 60 w 99"/>
                  <a:gd name="T3" fmla="*/ 3 h 42"/>
                  <a:gd name="T4" fmla="*/ 45 w 99"/>
                  <a:gd name="T5" fmla="*/ 2 h 42"/>
                  <a:gd name="T6" fmla="*/ 35 w 99"/>
                  <a:gd name="T7" fmla="*/ 3 h 42"/>
                  <a:gd name="T8" fmla="*/ 32 w 99"/>
                  <a:gd name="T9" fmla="*/ 1 h 42"/>
                  <a:gd name="T10" fmla="*/ 22 w 99"/>
                  <a:gd name="T11" fmla="*/ 9 h 42"/>
                  <a:gd name="T12" fmla="*/ 5 w 99"/>
                  <a:gd name="T13" fmla="*/ 18 h 42"/>
                  <a:gd name="T14" fmla="*/ 0 w 99"/>
                  <a:gd name="T15" fmla="*/ 23 h 42"/>
                  <a:gd name="T16" fmla="*/ 8 w 99"/>
                  <a:gd name="T17" fmla="*/ 37 h 42"/>
                  <a:gd name="T18" fmla="*/ 32 w 99"/>
                  <a:gd name="T19" fmla="*/ 37 h 42"/>
                  <a:gd name="T20" fmla="*/ 51 w 99"/>
                  <a:gd name="T21" fmla="*/ 31 h 42"/>
                  <a:gd name="T22" fmla="*/ 67 w 99"/>
                  <a:gd name="T23" fmla="*/ 21 h 42"/>
                  <a:gd name="T24" fmla="*/ 84 w 99"/>
                  <a:gd name="T25" fmla="*/ 26 h 42"/>
                  <a:gd name="T26" fmla="*/ 95 w 99"/>
                  <a:gd name="T27" fmla="*/ 30 h 42"/>
                  <a:gd name="T28" fmla="*/ 91 w 99"/>
                  <a:gd name="T29" fmla="*/ 24 h 42"/>
                  <a:gd name="T30" fmla="*/ 99 w 99"/>
                  <a:gd name="T31" fmla="*/ 11 h 42"/>
                  <a:gd name="T32" fmla="*/ 99 w 99"/>
                  <a:gd name="T33" fmla="*/ 11 h 42"/>
                  <a:gd name="T34" fmla="*/ 89 w 99"/>
                  <a:gd name="T35" fmla="*/ 8 h 42"/>
                  <a:gd name="T36" fmla="*/ 74 w 99"/>
                  <a:gd name="T37"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42">
                    <a:moveTo>
                      <a:pt x="74" y="5"/>
                    </a:moveTo>
                    <a:cubicBezTo>
                      <a:pt x="68" y="5"/>
                      <a:pt x="65" y="2"/>
                      <a:pt x="60" y="3"/>
                    </a:cubicBezTo>
                    <a:cubicBezTo>
                      <a:pt x="56" y="5"/>
                      <a:pt x="48" y="3"/>
                      <a:pt x="45" y="2"/>
                    </a:cubicBezTo>
                    <a:cubicBezTo>
                      <a:pt x="42" y="0"/>
                      <a:pt x="39" y="5"/>
                      <a:pt x="35" y="3"/>
                    </a:cubicBezTo>
                    <a:cubicBezTo>
                      <a:pt x="34" y="2"/>
                      <a:pt x="33" y="2"/>
                      <a:pt x="32" y="1"/>
                    </a:cubicBezTo>
                    <a:cubicBezTo>
                      <a:pt x="29" y="3"/>
                      <a:pt x="25" y="6"/>
                      <a:pt x="22" y="9"/>
                    </a:cubicBezTo>
                    <a:cubicBezTo>
                      <a:pt x="17" y="16"/>
                      <a:pt x="10" y="17"/>
                      <a:pt x="5" y="18"/>
                    </a:cubicBezTo>
                    <a:cubicBezTo>
                      <a:pt x="3" y="18"/>
                      <a:pt x="2" y="20"/>
                      <a:pt x="0" y="23"/>
                    </a:cubicBezTo>
                    <a:cubicBezTo>
                      <a:pt x="2" y="27"/>
                      <a:pt x="5" y="34"/>
                      <a:pt x="8" y="37"/>
                    </a:cubicBezTo>
                    <a:cubicBezTo>
                      <a:pt x="14" y="42"/>
                      <a:pt x="32" y="41"/>
                      <a:pt x="32" y="37"/>
                    </a:cubicBezTo>
                    <a:cubicBezTo>
                      <a:pt x="32" y="33"/>
                      <a:pt x="48" y="31"/>
                      <a:pt x="51" y="31"/>
                    </a:cubicBezTo>
                    <a:cubicBezTo>
                      <a:pt x="55" y="31"/>
                      <a:pt x="66" y="20"/>
                      <a:pt x="67" y="21"/>
                    </a:cubicBezTo>
                    <a:cubicBezTo>
                      <a:pt x="69" y="22"/>
                      <a:pt x="81" y="23"/>
                      <a:pt x="84" y="26"/>
                    </a:cubicBezTo>
                    <a:cubicBezTo>
                      <a:pt x="85" y="28"/>
                      <a:pt x="90" y="29"/>
                      <a:pt x="95" y="30"/>
                    </a:cubicBezTo>
                    <a:cubicBezTo>
                      <a:pt x="93" y="28"/>
                      <a:pt x="91" y="26"/>
                      <a:pt x="91" y="24"/>
                    </a:cubicBezTo>
                    <a:cubicBezTo>
                      <a:pt x="91" y="21"/>
                      <a:pt x="97" y="13"/>
                      <a:pt x="99" y="11"/>
                    </a:cubicBezTo>
                    <a:cubicBezTo>
                      <a:pt x="99" y="11"/>
                      <a:pt x="99" y="11"/>
                      <a:pt x="99" y="11"/>
                    </a:cubicBezTo>
                    <a:cubicBezTo>
                      <a:pt x="95" y="10"/>
                      <a:pt x="90" y="9"/>
                      <a:pt x="89" y="8"/>
                    </a:cubicBezTo>
                    <a:cubicBezTo>
                      <a:pt x="87" y="6"/>
                      <a:pt x="80" y="4"/>
                      <a:pt x="74" y="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9" name="Freeform 1660">
                <a:extLst>
                  <a:ext uri="{FF2B5EF4-FFF2-40B4-BE49-F238E27FC236}">
                    <a16:creationId xmlns:a16="http://schemas.microsoft.com/office/drawing/2014/main" id="{2088CEAA-7968-483A-B2BF-AC677F9554BE}"/>
                  </a:ext>
                </a:extLst>
              </p:cNvPr>
              <p:cNvSpPr>
                <a:spLocks/>
              </p:cNvSpPr>
              <p:nvPr/>
            </p:nvSpPr>
            <p:spPr bwMode="auto">
              <a:xfrm>
                <a:off x="4816645" y="1968565"/>
                <a:ext cx="93666" cy="77790"/>
              </a:xfrm>
              <a:custGeom>
                <a:avLst/>
                <a:gdLst>
                  <a:gd name="T0" fmla="*/ 23 w 73"/>
                  <a:gd name="T1" fmla="*/ 49 h 63"/>
                  <a:gd name="T2" fmla="*/ 35 w 73"/>
                  <a:gd name="T3" fmla="*/ 50 h 63"/>
                  <a:gd name="T4" fmla="*/ 48 w 73"/>
                  <a:gd name="T5" fmla="*/ 59 h 63"/>
                  <a:gd name="T6" fmla="*/ 51 w 73"/>
                  <a:gd name="T7" fmla="*/ 63 h 63"/>
                  <a:gd name="T8" fmla="*/ 53 w 73"/>
                  <a:gd name="T9" fmla="*/ 49 h 63"/>
                  <a:gd name="T10" fmla="*/ 54 w 73"/>
                  <a:gd name="T11" fmla="*/ 41 h 63"/>
                  <a:gd name="T12" fmla="*/ 64 w 73"/>
                  <a:gd name="T13" fmla="*/ 36 h 63"/>
                  <a:gd name="T14" fmla="*/ 68 w 73"/>
                  <a:gd name="T15" fmla="*/ 30 h 63"/>
                  <a:gd name="T16" fmla="*/ 62 w 73"/>
                  <a:gd name="T17" fmla="*/ 21 h 63"/>
                  <a:gd name="T18" fmla="*/ 71 w 73"/>
                  <a:gd name="T19" fmla="*/ 13 h 63"/>
                  <a:gd name="T20" fmla="*/ 71 w 73"/>
                  <a:gd name="T21" fmla="*/ 1 h 63"/>
                  <a:gd name="T22" fmla="*/ 66 w 73"/>
                  <a:gd name="T23" fmla="*/ 2 h 63"/>
                  <a:gd name="T24" fmla="*/ 48 w 73"/>
                  <a:gd name="T25" fmla="*/ 3 h 63"/>
                  <a:gd name="T26" fmla="*/ 41 w 73"/>
                  <a:gd name="T27" fmla="*/ 15 h 63"/>
                  <a:gd name="T28" fmla="*/ 33 w 73"/>
                  <a:gd name="T29" fmla="*/ 16 h 63"/>
                  <a:gd name="T30" fmla="*/ 25 w 73"/>
                  <a:gd name="T31" fmla="*/ 20 h 63"/>
                  <a:gd name="T32" fmla="*/ 17 w 73"/>
                  <a:gd name="T33" fmla="*/ 34 h 63"/>
                  <a:gd name="T34" fmla="*/ 3 w 73"/>
                  <a:gd name="T35" fmla="*/ 51 h 63"/>
                  <a:gd name="T36" fmla="*/ 0 w 73"/>
                  <a:gd name="T37" fmla="*/ 52 h 63"/>
                  <a:gd name="T38" fmla="*/ 6 w 73"/>
                  <a:gd name="T39" fmla="*/ 54 h 63"/>
                  <a:gd name="T40" fmla="*/ 23 w 73"/>
                  <a:gd name="T41"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63">
                    <a:moveTo>
                      <a:pt x="23" y="49"/>
                    </a:moveTo>
                    <a:cubicBezTo>
                      <a:pt x="26" y="46"/>
                      <a:pt x="32" y="47"/>
                      <a:pt x="35" y="50"/>
                    </a:cubicBezTo>
                    <a:cubicBezTo>
                      <a:pt x="38" y="54"/>
                      <a:pt x="43" y="54"/>
                      <a:pt x="48" y="59"/>
                    </a:cubicBezTo>
                    <a:cubicBezTo>
                      <a:pt x="49" y="60"/>
                      <a:pt x="50" y="62"/>
                      <a:pt x="51" y="63"/>
                    </a:cubicBezTo>
                    <a:cubicBezTo>
                      <a:pt x="52" y="59"/>
                      <a:pt x="52" y="52"/>
                      <a:pt x="53" y="49"/>
                    </a:cubicBezTo>
                    <a:cubicBezTo>
                      <a:pt x="55" y="45"/>
                      <a:pt x="52" y="41"/>
                      <a:pt x="54" y="41"/>
                    </a:cubicBezTo>
                    <a:cubicBezTo>
                      <a:pt x="57" y="41"/>
                      <a:pt x="64" y="41"/>
                      <a:pt x="64" y="36"/>
                    </a:cubicBezTo>
                    <a:cubicBezTo>
                      <a:pt x="64" y="31"/>
                      <a:pt x="66" y="33"/>
                      <a:pt x="68" y="30"/>
                    </a:cubicBezTo>
                    <a:cubicBezTo>
                      <a:pt x="70" y="28"/>
                      <a:pt x="63" y="22"/>
                      <a:pt x="62" y="21"/>
                    </a:cubicBezTo>
                    <a:cubicBezTo>
                      <a:pt x="61" y="19"/>
                      <a:pt x="67" y="19"/>
                      <a:pt x="71" y="13"/>
                    </a:cubicBezTo>
                    <a:cubicBezTo>
                      <a:pt x="73" y="10"/>
                      <a:pt x="72" y="6"/>
                      <a:pt x="71" y="1"/>
                    </a:cubicBezTo>
                    <a:cubicBezTo>
                      <a:pt x="70" y="2"/>
                      <a:pt x="69" y="4"/>
                      <a:pt x="66" y="2"/>
                    </a:cubicBezTo>
                    <a:cubicBezTo>
                      <a:pt x="62" y="0"/>
                      <a:pt x="56" y="1"/>
                      <a:pt x="48" y="3"/>
                    </a:cubicBezTo>
                    <a:cubicBezTo>
                      <a:pt x="41" y="4"/>
                      <a:pt x="38" y="12"/>
                      <a:pt x="41" y="15"/>
                    </a:cubicBezTo>
                    <a:cubicBezTo>
                      <a:pt x="44" y="18"/>
                      <a:pt x="34" y="20"/>
                      <a:pt x="33" y="16"/>
                    </a:cubicBezTo>
                    <a:cubicBezTo>
                      <a:pt x="32" y="11"/>
                      <a:pt x="24" y="14"/>
                      <a:pt x="25" y="20"/>
                    </a:cubicBezTo>
                    <a:cubicBezTo>
                      <a:pt x="25" y="25"/>
                      <a:pt x="16" y="27"/>
                      <a:pt x="17" y="34"/>
                    </a:cubicBezTo>
                    <a:cubicBezTo>
                      <a:pt x="17" y="41"/>
                      <a:pt x="8" y="47"/>
                      <a:pt x="3" y="51"/>
                    </a:cubicBezTo>
                    <a:cubicBezTo>
                      <a:pt x="2" y="51"/>
                      <a:pt x="1" y="52"/>
                      <a:pt x="0" y="52"/>
                    </a:cubicBezTo>
                    <a:cubicBezTo>
                      <a:pt x="3" y="54"/>
                      <a:pt x="5" y="54"/>
                      <a:pt x="6" y="54"/>
                    </a:cubicBezTo>
                    <a:cubicBezTo>
                      <a:pt x="11" y="54"/>
                      <a:pt x="20" y="52"/>
                      <a:pt x="23" y="4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0" name="Freeform 1661">
                <a:extLst>
                  <a:ext uri="{FF2B5EF4-FFF2-40B4-BE49-F238E27FC236}">
                    <a16:creationId xmlns:a16="http://schemas.microsoft.com/office/drawing/2014/main" id="{1EA28ED2-9AA6-4C42-BA67-A70484A12B0E}"/>
                  </a:ext>
                </a:extLst>
              </p:cNvPr>
              <p:cNvSpPr>
                <a:spLocks/>
              </p:cNvSpPr>
              <p:nvPr/>
            </p:nvSpPr>
            <p:spPr bwMode="auto">
              <a:xfrm>
                <a:off x="4875385" y="2066994"/>
                <a:ext cx="15876" cy="20638"/>
              </a:xfrm>
              <a:custGeom>
                <a:avLst/>
                <a:gdLst>
                  <a:gd name="T0" fmla="*/ 7 w 12"/>
                  <a:gd name="T1" fmla="*/ 0 h 16"/>
                  <a:gd name="T2" fmla="*/ 0 w 12"/>
                  <a:gd name="T3" fmla="*/ 15 h 16"/>
                  <a:gd name="T4" fmla="*/ 12 w 12"/>
                  <a:gd name="T5" fmla="*/ 16 h 16"/>
                  <a:gd name="T6" fmla="*/ 6 w 12"/>
                  <a:gd name="T7" fmla="*/ 2 h 16"/>
                  <a:gd name="T8" fmla="*/ 7 w 12"/>
                  <a:gd name="T9" fmla="*/ 0 h 16"/>
                </a:gdLst>
                <a:ahLst/>
                <a:cxnLst>
                  <a:cxn ang="0">
                    <a:pos x="T0" y="T1"/>
                  </a:cxn>
                  <a:cxn ang="0">
                    <a:pos x="T2" y="T3"/>
                  </a:cxn>
                  <a:cxn ang="0">
                    <a:pos x="T4" y="T5"/>
                  </a:cxn>
                  <a:cxn ang="0">
                    <a:pos x="T6" y="T7"/>
                  </a:cxn>
                  <a:cxn ang="0">
                    <a:pos x="T8" y="T9"/>
                  </a:cxn>
                </a:cxnLst>
                <a:rect l="0" t="0" r="r" b="b"/>
                <a:pathLst>
                  <a:path w="12" h="16">
                    <a:moveTo>
                      <a:pt x="7" y="0"/>
                    </a:moveTo>
                    <a:cubicBezTo>
                      <a:pt x="3" y="2"/>
                      <a:pt x="0" y="6"/>
                      <a:pt x="0" y="15"/>
                    </a:cubicBezTo>
                    <a:cubicBezTo>
                      <a:pt x="4" y="15"/>
                      <a:pt x="9" y="15"/>
                      <a:pt x="12" y="16"/>
                    </a:cubicBezTo>
                    <a:cubicBezTo>
                      <a:pt x="11" y="7"/>
                      <a:pt x="7" y="4"/>
                      <a:pt x="6" y="2"/>
                    </a:cubicBezTo>
                    <a:cubicBezTo>
                      <a:pt x="6" y="1"/>
                      <a:pt x="6" y="1"/>
                      <a:pt x="7" y="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1" name="Freeform 1662">
                <a:extLst>
                  <a:ext uri="{FF2B5EF4-FFF2-40B4-BE49-F238E27FC236}">
                    <a16:creationId xmlns:a16="http://schemas.microsoft.com/office/drawing/2014/main" id="{2131356D-B367-47DD-A388-415860DD24C0}"/>
                  </a:ext>
                </a:extLst>
              </p:cNvPr>
              <p:cNvSpPr>
                <a:spLocks/>
              </p:cNvSpPr>
              <p:nvPr/>
            </p:nvSpPr>
            <p:spPr bwMode="auto">
              <a:xfrm>
                <a:off x="4800770" y="2025717"/>
                <a:ext cx="88903" cy="61915"/>
              </a:xfrm>
              <a:custGeom>
                <a:avLst/>
                <a:gdLst>
                  <a:gd name="T0" fmla="*/ 2 w 69"/>
                  <a:gd name="T1" fmla="*/ 14 h 49"/>
                  <a:gd name="T2" fmla="*/ 9 w 69"/>
                  <a:gd name="T3" fmla="*/ 20 h 49"/>
                  <a:gd name="T4" fmla="*/ 18 w 69"/>
                  <a:gd name="T5" fmla="*/ 26 h 49"/>
                  <a:gd name="T6" fmla="*/ 29 w 69"/>
                  <a:gd name="T7" fmla="*/ 32 h 49"/>
                  <a:gd name="T8" fmla="*/ 34 w 69"/>
                  <a:gd name="T9" fmla="*/ 38 h 49"/>
                  <a:gd name="T10" fmla="*/ 41 w 69"/>
                  <a:gd name="T11" fmla="*/ 34 h 49"/>
                  <a:gd name="T12" fmla="*/ 47 w 69"/>
                  <a:gd name="T13" fmla="*/ 43 h 49"/>
                  <a:gd name="T14" fmla="*/ 56 w 69"/>
                  <a:gd name="T15" fmla="*/ 48 h 49"/>
                  <a:gd name="T16" fmla="*/ 58 w 69"/>
                  <a:gd name="T17" fmla="*/ 48 h 49"/>
                  <a:gd name="T18" fmla="*/ 65 w 69"/>
                  <a:gd name="T19" fmla="*/ 33 h 49"/>
                  <a:gd name="T20" fmla="*/ 68 w 69"/>
                  <a:gd name="T21" fmla="*/ 28 h 49"/>
                  <a:gd name="T22" fmla="*/ 63 w 69"/>
                  <a:gd name="T23" fmla="*/ 17 h 49"/>
                  <a:gd name="T24" fmla="*/ 63 w 69"/>
                  <a:gd name="T25" fmla="*/ 17 h 49"/>
                  <a:gd name="T26" fmla="*/ 60 w 69"/>
                  <a:gd name="T27" fmla="*/ 13 h 49"/>
                  <a:gd name="T28" fmla="*/ 47 w 69"/>
                  <a:gd name="T29" fmla="*/ 4 h 49"/>
                  <a:gd name="T30" fmla="*/ 35 w 69"/>
                  <a:gd name="T31" fmla="*/ 3 h 49"/>
                  <a:gd name="T32" fmla="*/ 18 w 69"/>
                  <a:gd name="T33" fmla="*/ 8 h 49"/>
                  <a:gd name="T34" fmla="*/ 12 w 69"/>
                  <a:gd name="T35" fmla="*/ 6 h 49"/>
                  <a:gd name="T36" fmla="*/ 0 w 69"/>
                  <a:gd name="T37" fmla="*/ 11 h 49"/>
                  <a:gd name="T38" fmla="*/ 2 w 69"/>
                  <a:gd name="T39"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9">
                    <a:moveTo>
                      <a:pt x="2" y="14"/>
                    </a:moveTo>
                    <a:cubicBezTo>
                      <a:pt x="3" y="16"/>
                      <a:pt x="7" y="23"/>
                      <a:pt x="9" y="20"/>
                    </a:cubicBezTo>
                    <a:cubicBezTo>
                      <a:pt x="10" y="17"/>
                      <a:pt x="14" y="24"/>
                      <a:pt x="18" y="26"/>
                    </a:cubicBezTo>
                    <a:cubicBezTo>
                      <a:pt x="21" y="28"/>
                      <a:pt x="28" y="30"/>
                      <a:pt x="29" y="32"/>
                    </a:cubicBezTo>
                    <a:cubicBezTo>
                      <a:pt x="29" y="35"/>
                      <a:pt x="30" y="40"/>
                      <a:pt x="34" y="38"/>
                    </a:cubicBezTo>
                    <a:cubicBezTo>
                      <a:pt x="37" y="37"/>
                      <a:pt x="41" y="31"/>
                      <a:pt x="41" y="34"/>
                    </a:cubicBezTo>
                    <a:cubicBezTo>
                      <a:pt x="41" y="37"/>
                      <a:pt x="43" y="43"/>
                      <a:pt x="47" y="43"/>
                    </a:cubicBezTo>
                    <a:cubicBezTo>
                      <a:pt x="50" y="42"/>
                      <a:pt x="52" y="49"/>
                      <a:pt x="56" y="48"/>
                    </a:cubicBezTo>
                    <a:cubicBezTo>
                      <a:pt x="56" y="48"/>
                      <a:pt x="57" y="48"/>
                      <a:pt x="58" y="48"/>
                    </a:cubicBezTo>
                    <a:cubicBezTo>
                      <a:pt x="58" y="39"/>
                      <a:pt x="61" y="35"/>
                      <a:pt x="65" y="33"/>
                    </a:cubicBezTo>
                    <a:cubicBezTo>
                      <a:pt x="65" y="32"/>
                      <a:pt x="68" y="30"/>
                      <a:pt x="68" y="28"/>
                    </a:cubicBezTo>
                    <a:cubicBezTo>
                      <a:pt x="69" y="25"/>
                      <a:pt x="63" y="20"/>
                      <a:pt x="63" y="17"/>
                    </a:cubicBezTo>
                    <a:cubicBezTo>
                      <a:pt x="63" y="17"/>
                      <a:pt x="63" y="17"/>
                      <a:pt x="63" y="17"/>
                    </a:cubicBezTo>
                    <a:cubicBezTo>
                      <a:pt x="62" y="16"/>
                      <a:pt x="61" y="14"/>
                      <a:pt x="60" y="13"/>
                    </a:cubicBezTo>
                    <a:cubicBezTo>
                      <a:pt x="55" y="8"/>
                      <a:pt x="50" y="8"/>
                      <a:pt x="47" y="4"/>
                    </a:cubicBezTo>
                    <a:cubicBezTo>
                      <a:pt x="44" y="1"/>
                      <a:pt x="38" y="0"/>
                      <a:pt x="35" y="3"/>
                    </a:cubicBezTo>
                    <a:cubicBezTo>
                      <a:pt x="32" y="6"/>
                      <a:pt x="23" y="8"/>
                      <a:pt x="18" y="8"/>
                    </a:cubicBezTo>
                    <a:cubicBezTo>
                      <a:pt x="17" y="8"/>
                      <a:pt x="15" y="8"/>
                      <a:pt x="12" y="6"/>
                    </a:cubicBezTo>
                    <a:cubicBezTo>
                      <a:pt x="8" y="8"/>
                      <a:pt x="4" y="10"/>
                      <a:pt x="0" y="11"/>
                    </a:cubicBezTo>
                    <a:cubicBezTo>
                      <a:pt x="1" y="12"/>
                      <a:pt x="2" y="12"/>
                      <a:pt x="2" y="1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2" name="Freeform 1663">
                <a:extLst>
                  <a:ext uri="{FF2B5EF4-FFF2-40B4-BE49-F238E27FC236}">
                    <a16:creationId xmlns:a16="http://schemas.microsoft.com/office/drawing/2014/main" id="{2A79BB05-846B-4EDD-911F-445FCC4EC2A0}"/>
                  </a:ext>
                </a:extLst>
              </p:cNvPr>
              <p:cNvSpPr>
                <a:spLocks/>
              </p:cNvSpPr>
              <p:nvPr/>
            </p:nvSpPr>
            <p:spPr bwMode="auto">
              <a:xfrm>
                <a:off x="5200834" y="2117795"/>
                <a:ext cx="204795" cy="130179"/>
              </a:xfrm>
              <a:custGeom>
                <a:avLst/>
                <a:gdLst>
                  <a:gd name="T0" fmla="*/ 143 w 160"/>
                  <a:gd name="T1" fmla="*/ 69 h 104"/>
                  <a:gd name="T2" fmla="*/ 136 w 160"/>
                  <a:gd name="T3" fmla="*/ 65 h 104"/>
                  <a:gd name="T4" fmla="*/ 137 w 160"/>
                  <a:gd name="T5" fmla="*/ 64 h 104"/>
                  <a:gd name="T6" fmla="*/ 134 w 160"/>
                  <a:gd name="T7" fmla="*/ 45 h 104"/>
                  <a:gd name="T8" fmla="*/ 122 w 160"/>
                  <a:gd name="T9" fmla="*/ 20 h 104"/>
                  <a:gd name="T10" fmla="*/ 111 w 160"/>
                  <a:gd name="T11" fmla="*/ 0 h 104"/>
                  <a:gd name="T12" fmla="*/ 102 w 160"/>
                  <a:gd name="T13" fmla="*/ 4 h 104"/>
                  <a:gd name="T14" fmla="*/ 92 w 160"/>
                  <a:gd name="T15" fmla="*/ 9 h 104"/>
                  <a:gd name="T16" fmla="*/ 84 w 160"/>
                  <a:gd name="T17" fmla="*/ 10 h 104"/>
                  <a:gd name="T18" fmla="*/ 76 w 160"/>
                  <a:gd name="T19" fmla="*/ 12 h 104"/>
                  <a:gd name="T20" fmla="*/ 65 w 160"/>
                  <a:gd name="T21" fmla="*/ 9 h 104"/>
                  <a:gd name="T22" fmla="*/ 48 w 160"/>
                  <a:gd name="T23" fmla="*/ 6 h 104"/>
                  <a:gd name="T24" fmla="*/ 41 w 160"/>
                  <a:gd name="T25" fmla="*/ 7 h 104"/>
                  <a:gd name="T26" fmla="*/ 39 w 160"/>
                  <a:gd name="T27" fmla="*/ 11 h 104"/>
                  <a:gd name="T28" fmla="*/ 27 w 160"/>
                  <a:gd name="T29" fmla="*/ 18 h 104"/>
                  <a:gd name="T30" fmla="*/ 11 w 160"/>
                  <a:gd name="T31" fmla="*/ 45 h 104"/>
                  <a:gd name="T32" fmla="*/ 0 w 160"/>
                  <a:gd name="T33" fmla="*/ 53 h 104"/>
                  <a:gd name="T34" fmla="*/ 7 w 160"/>
                  <a:gd name="T35" fmla="*/ 63 h 104"/>
                  <a:gd name="T36" fmla="*/ 12 w 160"/>
                  <a:gd name="T37" fmla="*/ 69 h 104"/>
                  <a:gd name="T38" fmla="*/ 15 w 160"/>
                  <a:gd name="T39" fmla="*/ 80 h 104"/>
                  <a:gd name="T40" fmla="*/ 34 w 160"/>
                  <a:gd name="T41" fmla="*/ 86 h 104"/>
                  <a:gd name="T42" fmla="*/ 35 w 160"/>
                  <a:gd name="T43" fmla="*/ 94 h 104"/>
                  <a:gd name="T44" fmla="*/ 45 w 160"/>
                  <a:gd name="T45" fmla="*/ 101 h 104"/>
                  <a:gd name="T46" fmla="*/ 64 w 160"/>
                  <a:gd name="T47" fmla="*/ 103 h 104"/>
                  <a:gd name="T48" fmla="*/ 83 w 160"/>
                  <a:gd name="T49" fmla="*/ 103 h 104"/>
                  <a:gd name="T50" fmla="*/ 95 w 160"/>
                  <a:gd name="T51" fmla="*/ 98 h 104"/>
                  <a:gd name="T52" fmla="*/ 116 w 160"/>
                  <a:gd name="T53" fmla="*/ 94 h 104"/>
                  <a:gd name="T54" fmla="*/ 130 w 160"/>
                  <a:gd name="T55" fmla="*/ 98 h 104"/>
                  <a:gd name="T56" fmla="*/ 141 w 160"/>
                  <a:gd name="T57" fmla="*/ 104 h 104"/>
                  <a:gd name="T58" fmla="*/ 141 w 160"/>
                  <a:gd name="T59" fmla="*/ 94 h 104"/>
                  <a:gd name="T60" fmla="*/ 150 w 160"/>
                  <a:gd name="T61" fmla="*/ 80 h 104"/>
                  <a:gd name="T62" fmla="*/ 159 w 160"/>
                  <a:gd name="T63" fmla="*/ 70 h 104"/>
                  <a:gd name="T64" fmla="*/ 159 w 160"/>
                  <a:gd name="T65" fmla="*/ 69 h 104"/>
                  <a:gd name="T66" fmla="*/ 153 w 160"/>
                  <a:gd name="T67" fmla="*/ 65 h 104"/>
                  <a:gd name="T68" fmla="*/ 143 w 160"/>
                  <a:gd name="T69" fmla="*/ 6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04">
                    <a:moveTo>
                      <a:pt x="143" y="69"/>
                    </a:moveTo>
                    <a:cubicBezTo>
                      <a:pt x="139" y="69"/>
                      <a:pt x="135" y="67"/>
                      <a:pt x="136" y="65"/>
                    </a:cubicBezTo>
                    <a:cubicBezTo>
                      <a:pt x="136" y="65"/>
                      <a:pt x="136" y="65"/>
                      <a:pt x="137" y="64"/>
                    </a:cubicBezTo>
                    <a:cubicBezTo>
                      <a:pt x="132" y="61"/>
                      <a:pt x="130" y="48"/>
                      <a:pt x="134" y="45"/>
                    </a:cubicBezTo>
                    <a:cubicBezTo>
                      <a:pt x="138" y="41"/>
                      <a:pt x="127" y="25"/>
                      <a:pt x="122" y="20"/>
                    </a:cubicBezTo>
                    <a:cubicBezTo>
                      <a:pt x="120" y="17"/>
                      <a:pt x="115" y="9"/>
                      <a:pt x="111" y="0"/>
                    </a:cubicBezTo>
                    <a:cubicBezTo>
                      <a:pt x="107" y="1"/>
                      <a:pt x="103" y="3"/>
                      <a:pt x="102" y="4"/>
                    </a:cubicBezTo>
                    <a:cubicBezTo>
                      <a:pt x="101" y="7"/>
                      <a:pt x="95" y="9"/>
                      <a:pt x="92" y="9"/>
                    </a:cubicBezTo>
                    <a:cubicBezTo>
                      <a:pt x="89" y="9"/>
                      <a:pt x="86" y="8"/>
                      <a:pt x="84" y="10"/>
                    </a:cubicBezTo>
                    <a:cubicBezTo>
                      <a:pt x="81" y="13"/>
                      <a:pt x="77" y="14"/>
                      <a:pt x="76" y="12"/>
                    </a:cubicBezTo>
                    <a:cubicBezTo>
                      <a:pt x="74" y="11"/>
                      <a:pt x="69" y="9"/>
                      <a:pt x="65" y="9"/>
                    </a:cubicBezTo>
                    <a:cubicBezTo>
                      <a:pt x="62" y="9"/>
                      <a:pt x="50" y="6"/>
                      <a:pt x="48" y="6"/>
                    </a:cubicBezTo>
                    <a:cubicBezTo>
                      <a:pt x="46" y="6"/>
                      <a:pt x="43" y="6"/>
                      <a:pt x="41" y="7"/>
                    </a:cubicBezTo>
                    <a:cubicBezTo>
                      <a:pt x="41" y="8"/>
                      <a:pt x="41" y="9"/>
                      <a:pt x="39" y="11"/>
                    </a:cubicBezTo>
                    <a:cubicBezTo>
                      <a:pt x="36" y="13"/>
                      <a:pt x="30" y="16"/>
                      <a:pt x="27" y="18"/>
                    </a:cubicBezTo>
                    <a:cubicBezTo>
                      <a:pt x="25" y="20"/>
                      <a:pt x="17" y="39"/>
                      <a:pt x="11" y="45"/>
                    </a:cubicBezTo>
                    <a:cubicBezTo>
                      <a:pt x="6" y="50"/>
                      <a:pt x="1" y="51"/>
                      <a:pt x="0" y="53"/>
                    </a:cubicBezTo>
                    <a:cubicBezTo>
                      <a:pt x="0" y="55"/>
                      <a:pt x="7" y="60"/>
                      <a:pt x="7" y="63"/>
                    </a:cubicBezTo>
                    <a:cubicBezTo>
                      <a:pt x="7" y="66"/>
                      <a:pt x="8" y="69"/>
                      <a:pt x="12" y="69"/>
                    </a:cubicBezTo>
                    <a:cubicBezTo>
                      <a:pt x="17" y="69"/>
                      <a:pt x="12" y="79"/>
                      <a:pt x="15" y="80"/>
                    </a:cubicBezTo>
                    <a:cubicBezTo>
                      <a:pt x="18" y="81"/>
                      <a:pt x="34" y="82"/>
                      <a:pt x="34" y="86"/>
                    </a:cubicBezTo>
                    <a:cubicBezTo>
                      <a:pt x="34" y="89"/>
                      <a:pt x="36" y="92"/>
                      <a:pt x="35" y="94"/>
                    </a:cubicBezTo>
                    <a:cubicBezTo>
                      <a:pt x="40" y="95"/>
                      <a:pt x="44" y="101"/>
                      <a:pt x="45" y="101"/>
                    </a:cubicBezTo>
                    <a:cubicBezTo>
                      <a:pt x="48" y="100"/>
                      <a:pt x="62" y="103"/>
                      <a:pt x="64" y="103"/>
                    </a:cubicBezTo>
                    <a:cubicBezTo>
                      <a:pt x="67" y="102"/>
                      <a:pt x="79" y="103"/>
                      <a:pt x="83" y="103"/>
                    </a:cubicBezTo>
                    <a:cubicBezTo>
                      <a:pt x="87" y="104"/>
                      <a:pt x="92" y="102"/>
                      <a:pt x="95" y="98"/>
                    </a:cubicBezTo>
                    <a:cubicBezTo>
                      <a:pt x="99" y="94"/>
                      <a:pt x="112" y="94"/>
                      <a:pt x="116" y="94"/>
                    </a:cubicBezTo>
                    <a:cubicBezTo>
                      <a:pt x="121" y="95"/>
                      <a:pt x="129" y="96"/>
                      <a:pt x="130" y="98"/>
                    </a:cubicBezTo>
                    <a:cubicBezTo>
                      <a:pt x="131" y="100"/>
                      <a:pt x="136" y="102"/>
                      <a:pt x="141" y="104"/>
                    </a:cubicBezTo>
                    <a:cubicBezTo>
                      <a:pt x="142" y="101"/>
                      <a:pt x="141" y="98"/>
                      <a:pt x="141" y="94"/>
                    </a:cubicBezTo>
                    <a:cubicBezTo>
                      <a:pt x="141" y="89"/>
                      <a:pt x="145" y="80"/>
                      <a:pt x="150" y="80"/>
                    </a:cubicBezTo>
                    <a:cubicBezTo>
                      <a:pt x="155" y="79"/>
                      <a:pt x="160" y="79"/>
                      <a:pt x="159" y="70"/>
                    </a:cubicBezTo>
                    <a:cubicBezTo>
                      <a:pt x="159" y="70"/>
                      <a:pt x="159" y="70"/>
                      <a:pt x="159" y="69"/>
                    </a:cubicBezTo>
                    <a:cubicBezTo>
                      <a:pt x="156" y="67"/>
                      <a:pt x="154" y="65"/>
                      <a:pt x="153" y="65"/>
                    </a:cubicBezTo>
                    <a:cubicBezTo>
                      <a:pt x="151" y="65"/>
                      <a:pt x="145" y="69"/>
                      <a:pt x="143" y="6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3" name="Freeform 1664">
                <a:extLst>
                  <a:ext uri="{FF2B5EF4-FFF2-40B4-BE49-F238E27FC236}">
                    <a16:creationId xmlns:a16="http://schemas.microsoft.com/office/drawing/2014/main" id="{B29966FE-DD21-4D57-86A9-2566275C45CA}"/>
                  </a:ext>
                </a:extLst>
              </p:cNvPr>
              <p:cNvSpPr>
                <a:spLocks/>
              </p:cNvSpPr>
              <p:nvPr/>
            </p:nvSpPr>
            <p:spPr bwMode="auto">
              <a:xfrm>
                <a:off x="5342127" y="2113033"/>
                <a:ext cx="69852" cy="84140"/>
              </a:xfrm>
              <a:custGeom>
                <a:avLst/>
                <a:gdLst>
                  <a:gd name="T0" fmla="*/ 39 w 54"/>
                  <a:gd name="T1" fmla="*/ 18 h 68"/>
                  <a:gd name="T2" fmla="*/ 27 w 54"/>
                  <a:gd name="T3" fmla="*/ 9 h 68"/>
                  <a:gd name="T4" fmla="*/ 13 w 54"/>
                  <a:gd name="T5" fmla="*/ 1 h 68"/>
                  <a:gd name="T6" fmla="*/ 0 w 54"/>
                  <a:gd name="T7" fmla="*/ 4 h 68"/>
                  <a:gd name="T8" fmla="*/ 11 w 54"/>
                  <a:gd name="T9" fmla="*/ 24 h 68"/>
                  <a:gd name="T10" fmla="*/ 23 w 54"/>
                  <a:gd name="T11" fmla="*/ 49 h 68"/>
                  <a:gd name="T12" fmla="*/ 26 w 54"/>
                  <a:gd name="T13" fmla="*/ 68 h 68"/>
                  <a:gd name="T14" fmla="*/ 36 w 54"/>
                  <a:gd name="T15" fmla="*/ 53 h 68"/>
                  <a:gd name="T16" fmla="*/ 42 w 54"/>
                  <a:gd name="T17" fmla="*/ 45 h 68"/>
                  <a:gd name="T18" fmla="*/ 54 w 54"/>
                  <a:gd name="T19" fmla="*/ 47 h 68"/>
                  <a:gd name="T20" fmla="*/ 50 w 54"/>
                  <a:gd name="T21" fmla="*/ 36 h 68"/>
                  <a:gd name="T22" fmla="*/ 39 w 54"/>
                  <a:gd name="T23"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8">
                    <a:moveTo>
                      <a:pt x="39" y="18"/>
                    </a:moveTo>
                    <a:cubicBezTo>
                      <a:pt x="37" y="11"/>
                      <a:pt x="30" y="9"/>
                      <a:pt x="27" y="9"/>
                    </a:cubicBezTo>
                    <a:cubicBezTo>
                      <a:pt x="23" y="9"/>
                      <a:pt x="17" y="0"/>
                      <a:pt x="13" y="1"/>
                    </a:cubicBezTo>
                    <a:cubicBezTo>
                      <a:pt x="10" y="1"/>
                      <a:pt x="5" y="2"/>
                      <a:pt x="0" y="4"/>
                    </a:cubicBezTo>
                    <a:cubicBezTo>
                      <a:pt x="4" y="13"/>
                      <a:pt x="9" y="21"/>
                      <a:pt x="11" y="24"/>
                    </a:cubicBezTo>
                    <a:cubicBezTo>
                      <a:pt x="16" y="29"/>
                      <a:pt x="27" y="45"/>
                      <a:pt x="23" y="49"/>
                    </a:cubicBezTo>
                    <a:cubicBezTo>
                      <a:pt x="19" y="52"/>
                      <a:pt x="21" y="65"/>
                      <a:pt x="26" y="68"/>
                    </a:cubicBezTo>
                    <a:cubicBezTo>
                      <a:pt x="28" y="66"/>
                      <a:pt x="36" y="56"/>
                      <a:pt x="36" y="53"/>
                    </a:cubicBezTo>
                    <a:cubicBezTo>
                      <a:pt x="36" y="50"/>
                      <a:pt x="36" y="44"/>
                      <a:pt x="42" y="45"/>
                    </a:cubicBezTo>
                    <a:cubicBezTo>
                      <a:pt x="49" y="47"/>
                      <a:pt x="54" y="49"/>
                      <a:pt x="54" y="47"/>
                    </a:cubicBezTo>
                    <a:cubicBezTo>
                      <a:pt x="54" y="45"/>
                      <a:pt x="53" y="38"/>
                      <a:pt x="50" y="36"/>
                    </a:cubicBezTo>
                    <a:cubicBezTo>
                      <a:pt x="48" y="33"/>
                      <a:pt x="41" y="25"/>
                      <a:pt x="39" y="1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4" name="Freeform 1665">
                <a:extLst>
                  <a:ext uri="{FF2B5EF4-FFF2-40B4-BE49-F238E27FC236}">
                    <a16:creationId xmlns:a16="http://schemas.microsoft.com/office/drawing/2014/main" id="{D8D6CACC-53E2-4A56-A4DD-BE20EA833B36}"/>
                  </a:ext>
                </a:extLst>
              </p:cNvPr>
              <p:cNvSpPr>
                <a:spLocks/>
              </p:cNvSpPr>
              <p:nvPr/>
            </p:nvSpPr>
            <p:spPr bwMode="auto">
              <a:xfrm>
                <a:off x="5238935" y="2235274"/>
                <a:ext cx="142880" cy="74615"/>
              </a:xfrm>
              <a:custGeom>
                <a:avLst/>
                <a:gdLst>
                  <a:gd name="T0" fmla="*/ 86 w 111"/>
                  <a:gd name="T1" fmla="*/ 0 h 60"/>
                  <a:gd name="T2" fmla="*/ 65 w 111"/>
                  <a:gd name="T3" fmla="*/ 4 h 60"/>
                  <a:gd name="T4" fmla="*/ 53 w 111"/>
                  <a:gd name="T5" fmla="*/ 9 h 60"/>
                  <a:gd name="T6" fmla="*/ 34 w 111"/>
                  <a:gd name="T7" fmla="*/ 9 h 60"/>
                  <a:gd name="T8" fmla="*/ 15 w 111"/>
                  <a:gd name="T9" fmla="*/ 7 h 60"/>
                  <a:gd name="T10" fmla="*/ 5 w 111"/>
                  <a:gd name="T11" fmla="*/ 0 h 60"/>
                  <a:gd name="T12" fmla="*/ 4 w 111"/>
                  <a:gd name="T13" fmla="*/ 1 h 60"/>
                  <a:gd name="T14" fmla="*/ 4 w 111"/>
                  <a:gd name="T15" fmla="*/ 14 h 60"/>
                  <a:gd name="T16" fmla="*/ 9 w 111"/>
                  <a:gd name="T17" fmla="*/ 25 h 60"/>
                  <a:gd name="T18" fmla="*/ 4 w 111"/>
                  <a:gd name="T19" fmla="*/ 32 h 60"/>
                  <a:gd name="T20" fmla="*/ 4 w 111"/>
                  <a:gd name="T21" fmla="*/ 41 h 60"/>
                  <a:gd name="T22" fmla="*/ 13 w 111"/>
                  <a:gd name="T23" fmla="*/ 52 h 60"/>
                  <a:gd name="T24" fmla="*/ 17 w 111"/>
                  <a:gd name="T25" fmla="*/ 57 h 60"/>
                  <a:gd name="T26" fmla="*/ 40 w 111"/>
                  <a:gd name="T27" fmla="*/ 57 h 60"/>
                  <a:gd name="T28" fmla="*/ 59 w 111"/>
                  <a:gd name="T29" fmla="*/ 60 h 60"/>
                  <a:gd name="T30" fmla="*/ 66 w 111"/>
                  <a:gd name="T31" fmla="*/ 56 h 60"/>
                  <a:gd name="T32" fmla="*/ 74 w 111"/>
                  <a:gd name="T33" fmla="*/ 52 h 60"/>
                  <a:gd name="T34" fmla="*/ 74 w 111"/>
                  <a:gd name="T35" fmla="*/ 47 h 60"/>
                  <a:gd name="T36" fmla="*/ 92 w 111"/>
                  <a:gd name="T37" fmla="*/ 47 h 60"/>
                  <a:gd name="T38" fmla="*/ 99 w 111"/>
                  <a:gd name="T39" fmla="*/ 46 h 60"/>
                  <a:gd name="T40" fmla="*/ 97 w 111"/>
                  <a:gd name="T41" fmla="*/ 42 h 60"/>
                  <a:gd name="T42" fmla="*/ 93 w 111"/>
                  <a:gd name="T43" fmla="*/ 28 h 60"/>
                  <a:gd name="T44" fmla="*/ 107 w 111"/>
                  <a:gd name="T45" fmla="*/ 13 h 60"/>
                  <a:gd name="T46" fmla="*/ 111 w 111"/>
                  <a:gd name="T47" fmla="*/ 10 h 60"/>
                  <a:gd name="T48" fmla="*/ 100 w 111"/>
                  <a:gd name="T49" fmla="*/ 4 h 60"/>
                  <a:gd name="T50" fmla="*/ 86 w 111"/>
                  <a:gd name="T5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60">
                    <a:moveTo>
                      <a:pt x="86" y="0"/>
                    </a:moveTo>
                    <a:cubicBezTo>
                      <a:pt x="82" y="0"/>
                      <a:pt x="69" y="0"/>
                      <a:pt x="65" y="4"/>
                    </a:cubicBezTo>
                    <a:cubicBezTo>
                      <a:pt x="62" y="8"/>
                      <a:pt x="57" y="10"/>
                      <a:pt x="53" y="9"/>
                    </a:cubicBezTo>
                    <a:cubicBezTo>
                      <a:pt x="49" y="9"/>
                      <a:pt x="37" y="8"/>
                      <a:pt x="34" y="9"/>
                    </a:cubicBezTo>
                    <a:cubicBezTo>
                      <a:pt x="32" y="9"/>
                      <a:pt x="18" y="6"/>
                      <a:pt x="15" y="7"/>
                    </a:cubicBezTo>
                    <a:cubicBezTo>
                      <a:pt x="14" y="7"/>
                      <a:pt x="10" y="1"/>
                      <a:pt x="5" y="0"/>
                    </a:cubicBezTo>
                    <a:cubicBezTo>
                      <a:pt x="5" y="0"/>
                      <a:pt x="5" y="1"/>
                      <a:pt x="4" y="1"/>
                    </a:cubicBezTo>
                    <a:cubicBezTo>
                      <a:pt x="0" y="4"/>
                      <a:pt x="0" y="10"/>
                      <a:pt x="4" y="14"/>
                    </a:cubicBezTo>
                    <a:cubicBezTo>
                      <a:pt x="8" y="17"/>
                      <a:pt x="13" y="25"/>
                      <a:pt x="9" y="25"/>
                    </a:cubicBezTo>
                    <a:cubicBezTo>
                      <a:pt x="6" y="25"/>
                      <a:pt x="3" y="30"/>
                      <a:pt x="4" y="32"/>
                    </a:cubicBezTo>
                    <a:cubicBezTo>
                      <a:pt x="4" y="34"/>
                      <a:pt x="2" y="39"/>
                      <a:pt x="4" y="41"/>
                    </a:cubicBezTo>
                    <a:cubicBezTo>
                      <a:pt x="5" y="42"/>
                      <a:pt x="13" y="50"/>
                      <a:pt x="13" y="52"/>
                    </a:cubicBezTo>
                    <a:cubicBezTo>
                      <a:pt x="14" y="54"/>
                      <a:pt x="17" y="55"/>
                      <a:pt x="17" y="57"/>
                    </a:cubicBezTo>
                    <a:cubicBezTo>
                      <a:pt x="23" y="56"/>
                      <a:pt x="37" y="56"/>
                      <a:pt x="40" y="57"/>
                    </a:cubicBezTo>
                    <a:cubicBezTo>
                      <a:pt x="45" y="59"/>
                      <a:pt x="59" y="60"/>
                      <a:pt x="59" y="60"/>
                    </a:cubicBezTo>
                    <a:cubicBezTo>
                      <a:pt x="63" y="60"/>
                      <a:pt x="67" y="59"/>
                      <a:pt x="66" y="56"/>
                    </a:cubicBezTo>
                    <a:cubicBezTo>
                      <a:pt x="65" y="54"/>
                      <a:pt x="71" y="52"/>
                      <a:pt x="74" y="52"/>
                    </a:cubicBezTo>
                    <a:cubicBezTo>
                      <a:pt x="74" y="50"/>
                      <a:pt x="73" y="48"/>
                      <a:pt x="74" y="47"/>
                    </a:cubicBezTo>
                    <a:cubicBezTo>
                      <a:pt x="76" y="46"/>
                      <a:pt x="88" y="45"/>
                      <a:pt x="92" y="47"/>
                    </a:cubicBezTo>
                    <a:cubicBezTo>
                      <a:pt x="95" y="48"/>
                      <a:pt x="97" y="47"/>
                      <a:pt x="99" y="46"/>
                    </a:cubicBezTo>
                    <a:cubicBezTo>
                      <a:pt x="99" y="44"/>
                      <a:pt x="98" y="42"/>
                      <a:pt x="97" y="42"/>
                    </a:cubicBezTo>
                    <a:cubicBezTo>
                      <a:pt x="94" y="41"/>
                      <a:pt x="90" y="29"/>
                      <a:pt x="93" y="28"/>
                    </a:cubicBezTo>
                    <a:cubicBezTo>
                      <a:pt x="97" y="28"/>
                      <a:pt x="102" y="15"/>
                      <a:pt x="107" y="13"/>
                    </a:cubicBezTo>
                    <a:cubicBezTo>
                      <a:pt x="110" y="13"/>
                      <a:pt x="111" y="11"/>
                      <a:pt x="111" y="10"/>
                    </a:cubicBezTo>
                    <a:cubicBezTo>
                      <a:pt x="106" y="8"/>
                      <a:pt x="101" y="6"/>
                      <a:pt x="100" y="4"/>
                    </a:cubicBezTo>
                    <a:cubicBezTo>
                      <a:pt x="99" y="2"/>
                      <a:pt x="91" y="1"/>
                      <a:pt x="86" y="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5" name="Freeform 1666">
                <a:extLst>
                  <a:ext uri="{FF2B5EF4-FFF2-40B4-BE49-F238E27FC236}">
                    <a16:creationId xmlns:a16="http://schemas.microsoft.com/office/drawing/2014/main" id="{E6A808DE-0ECB-403E-BD34-F61A532F57A2}"/>
                  </a:ext>
                </a:extLst>
              </p:cNvPr>
              <p:cNvSpPr>
                <a:spLocks/>
              </p:cNvSpPr>
              <p:nvPr/>
            </p:nvSpPr>
            <p:spPr bwMode="auto">
              <a:xfrm>
                <a:off x="5199246" y="2281313"/>
                <a:ext cx="61915" cy="42864"/>
              </a:xfrm>
              <a:custGeom>
                <a:avLst/>
                <a:gdLst>
                  <a:gd name="T0" fmla="*/ 11 w 48"/>
                  <a:gd name="T1" fmla="*/ 34 h 34"/>
                  <a:gd name="T2" fmla="*/ 11 w 48"/>
                  <a:gd name="T3" fmla="*/ 34 h 34"/>
                  <a:gd name="T4" fmla="*/ 12 w 48"/>
                  <a:gd name="T5" fmla="*/ 34 h 34"/>
                  <a:gd name="T6" fmla="*/ 12 w 48"/>
                  <a:gd name="T7" fmla="*/ 34 h 34"/>
                  <a:gd name="T8" fmla="*/ 13 w 48"/>
                  <a:gd name="T9" fmla="*/ 34 h 34"/>
                  <a:gd name="T10" fmla="*/ 13 w 48"/>
                  <a:gd name="T11" fmla="*/ 34 h 34"/>
                  <a:gd name="T12" fmla="*/ 19 w 48"/>
                  <a:gd name="T13" fmla="*/ 34 h 34"/>
                  <a:gd name="T14" fmla="*/ 19 w 48"/>
                  <a:gd name="T15" fmla="*/ 34 h 34"/>
                  <a:gd name="T16" fmla="*/ 21 w 48"/>
                  <a:gd name="T17" fmla="*/ 34 h 34"/>
                  <a:gd name="T18" fmla="*/ 21 w 48"/>
                  <a:gd name="T19" fmla="*/ 34 h 34"/>
                  <a:gd name="T20" fmla="*/ 23 w 48"/>
                  <a:gd name="T21" fmla="*/ 33 h 34"/>
                  <a:gd name="T22" fmla="*/ 31 w 48"/>
                  <a:gd name="T23" fmla="*/ 28 h 34"/>
                  <a:gd name="T24" fmla="*/ 47 w 48"/>
                  <a:gd name="T25" fmla="*/ 21 h 34"/>
                  <a:gd name="T26" fmla="*/ 48 w 48"/>
                  <a:gd name="T27" fmla="*/ 20 h 34"/>
                  <a:gd name="T28" fmla="*/ 44 w 48"/>
                  <a:gd name="T29" fmla="*/ 15 h 34"/>
                  <a:gd name="T30" fmla="*/ 35 w 48"/>
                  <a:gd name="T31" fmla="*/ 4 h 34"/>
                  <a:gd name="T32" fmla="*/ 34 w 48"/>
                  <a:gd name="T33" fmla="*/ 2 h 34"/>
                  <a:gd name="T34" fmla="*/ 34 w 48"/>
                  <a:gd name="T35" fmla="*/ 2 h 34"/>
                  <a:gd name="T36" fmla="*/ 34 w 48"/>
                  <a:gd name="T37" fmla="*/ 0 h 34"/>
                  <a:gd name="T38" fmla="*/ 4 w 48"/>
                  <a:gd name="T39" fmla="*/ 6 h 34"/>
                  <a:gd name="T40" fmla="*/ 3 w 48"/>
                  <a:gd name="T41" fmla="*/ 5 h 34"/>
                  <a:gd name="T42" fmla="*/ 1 w 48"/>
                  <a:gd name="T43" fmla="*/ 23 h 34"/>
                  <a:gd name="T44" fmla="*/ 11 w 48"/>
                  <a:gd name="T4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34">
                    <a:moveTo>
                      <a:pt x="11" y="34"/>
                    </a:moveTo>
                    <a:cubicBezTo>
                      <a:pt x="11" y="34"/>
                      <a:pt x="11" y="34"/>
                      <a:pt x="11" y="34"/>
                    </a:cubicBezTo>
                    <a:cubicBezTo>
                      <a:pt x="11" y="34"/>
                      <a:pt x="11" y="34"/>
                      <a:pt x="12" y="34"/>
                    </a:cubicBezTo>
                    <a:cubicBezTo>
                      <a:pt x="12" y="34"/>
                      <a:pt x="12" y="34"/>
                      <a:pt x="12" y="34"/>
                    </a:cubicBezTo>
                    <a:cubicBezTo>
                      <a:pt x="12" y="34"/>
                      <a:pt x="13" y="34"/>
                      <a:pt x="13" y="34"/>
                    </a:cubicBezTo>
                    <a:cubicBezTo>
                      <a:pt x="13" y="34"/>
                      <a:pt x="13" y="34"/>
                      <a:pt x="13" y="34"/>
                    </a:cubicBezTo>
                    <a:cubicBezTo>
                      <a:pt x="15" y="34"/>
                      <a:pt x="17" y="34"/>
                      <a:pt x="19" y="34"/>
                    </a:cubicBezTo>
                    <a:cubicBezTo>
                      <a:pt x="19" y="34"/>
                      <a:pt x="19" y="34"/>
                      <a:pt x="19" y="34"/>
                    </a:cubicBezTo>
                    <a:cubicBezTo>
                      <a:pt x="20" y="34"/>
                      <a:pt x="20" y="34"/>
                      <a:pt x="21" y="34"/>
                    </a:cubicBezTo>
                    <a:cubicBezTo>
                      <a:pt x="21" y="34"/>
                      <a:pt x="21" y="34"/>
                      <a:pt x="21" y="34"/>
                    </a:cubicBezTo>
                    <a:cubicBezTo>
                      <a:pt x="22" y="34"/>
                      <a:pt x="22" y="33"/>
                      <a:pt x="23" y="33"/>
                    </a:cubicBezTo>
                    <a:cubicBezTo>
                      <a:pt x="28" y="32"/>
                      <a:pt x="29" y="27"/>
                      <a:pt x="31" y="28"/>
                    </a:cubicBezTo>
                    <a:cubicBezTo>
                      <a:pt x="33" y="29"/>
                      <a:pt x="46" y="23"/>
                      <a:pt x="47" y="21"/>
                    </a:cubicBezTo>
                    <a:cubicBezTo>
                      <a:pt x="48" y="20"/>
                      <a:pt x="48" y="20"/>
                      <a:pt x="48" y="20"/>
                    </a:cubicBezTo>
                    <a:cubicBezTo>
                      <a:pt x="48" y="18"/>
                      <a:pt x="45" y="17"/>
                      <a:pt x="44" y="15"/>
                    </a:cubicBezTo>
                    <a:cubicBezTo>
                      <a:pt x="44" y="13"/>
                      <a:pt x="36" y="5"/>
                      <a:pt x="35" y="4"/>
                    </a:cubicBezTo>
                    <a:cubicBezTo>
                      <a:pt x="34" y="3"/>
                      <a:pt x="34" y="3"/>
                      <a:pt x="34" y="2"/>
                    </a:cubicBezTo>
                    <a:cubicBezTo>
                      <a:pt x="34" y="2"/>
                      <a:pt x="34" y="2"/>
                      <a:pt x="34" y="2"/>
                    </a:cubicBezTo>
                    <a:cubicBezTo>
                      <a:pt x="34" y="2"/>
                      <a:pt x="34" y="1"/>
                      <a:pt x="34" y="0"/>
                    </a:cubicBezTo>
                    <a:cubicBezTo>
                      <a:pt x="22" y="2"/>
                      <a:pt x="4" y="6"/>
                      <a:pt x="4" y="6"/>
                    </a:cubicBezTo>
                    <a:cubicBezTo>
                      <a:pt x="4" y="6"/>
                      <a:pt x="3" y="6"/>
                      <a:pt x="3" y="5"/>
                    </a:cubicBezTo>
                    <a:cubicBezTo>
                      <a:pt x="1" y="11"/>
                      <a:pt x="0" y="19"/>
                      <a:pt x="1" y="23"/>
                    </a:cubicBezTo>
                    <a:cubicBezTo>
                      <a:pt x="2" y="28"/>
                      <a:pt x="6" y="30"/>
                      <a:pt x="11" y="3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6" name="Freeform 1667">
                <a:extLst>
                  <a:ext uri="{FF2B5EF4-FFF2-40B4-BE49-F238E27FC236}">
                    <a16:creationId xmlns:a16="http://schemas.microsoft.com/office/drawing/2014/main" id="{0F176DE9-CA5D-4EFE-90FB-3AA49304FBE0}"/>
                  </a:ext>
                </a:extLst>
              </p:cNvPr>
              <p:cNvSpPr>
                <a:spLocks/>
              </p:cNvSpPr>
              <p:nvPr/>
            </p:nvSpPr>
            <p:spPr bwMode="auto">
              <a:xfrm>
                <a:off x="5238935" y="1998729"/>
                <a:ext cx="403239" cy="230195"/>
              </a:xfrm>
              <a:custGeom>
                <a:avLst/>
                <a:gdLst>
                  <a:gd name="T0" fmla="*/ 293 w 315"/>
                  <a:gd name="T1" fmla="*/ 104 h 183"/>
                  <a:gd name="T2" fmla="*/ 311 w 315"/>
                  <a:gd name="T3" fmla="*/ 94 h 183"/>
                  <a:gd name="T4" fmla="*/ 313 w 315"/>
                  <a:gd name="T5" fmla="*/ 83 h 183"/>
                  <a:gd name="T6" fmla="*/ 314 w 315"/>
                  <a:gd name="T7" fmla="*/ 71 h 183"/>
                  <a:gd name="T8" fmla="*/ 289 w 315"/>
                  <a:gd name="T9" fmla="*/ 60 h 183"/>
                  <a:gd name="T10" fmla="*/ 267 w 315"/>
                  <a:gd name="T11" fmla="*/ 49 h 183"/>
                  <a:gd name="T12" fmla="*/ 248 w 315"/>
                  <a:gd name="T13" fmla="*/ 50 h 183"/>
                  <a:gd name="T14" fmla="*/ 233 w 315"/>
                  <a:gd name="T15" fmla="*/ 43 h 183"/>
                  <a:gd name="T16" fmla="*/ 212 w 315"/>
                  <a:gd name="T17" fmla="*/ 26 h 183"/>
                  <a:gd name="T18" fmla="*/ 206 w 315"/>
                  <a:gd name="T19" fmla="*/ 3 h 183"/>
                  <a:gd name="T20" fmla="*/ 180 w 315"/>
                  <a:gd name="T21" fmla="*/ 2 h 183"/>
                  <a:gd name="T22" fmla="*/ 167 w 315"/>
                  <a:gd name="T23" fmla="*/ 4 h 183"/>
                  <a:gd name="T24" fmla="*/ 145 w 315"/>
                  <a:gd name="T25" fmla="*/ 18 h 183"/>
                  <a:gd name="T26" fmla="*/ 125 w 315"/>
                  <a:gd name="T27" fmla="*/ 22 h 183"/>
                  <a:gd name="T28" fmla="*/ 103 w 315"/>
                  <a:gd name="T29" fmla="*/ 18 h 183"/>
                  <a:gd name="T30" fmla="*/ 74 w 315"/>
                  <a:gd name="T31" fmla="*/ 14 h 183"/>
                  <a:gd name="T32" fmla="*/ 33 w 315"/>
                  <a:gd name="T33" fmla="*/ 17 h 183"/>
                  <a:gd name="T34" fmla="*/ 25 w 315"/>
                  <a:gd name="T35" fmla="*/ 25 h 183"/>
                  <a:gd name="T36" fmla="*/ 24 w 315"/>
                  <a:gd name="T37" fmla="*/ 48 h 183"/>
                  <a:gd name="T38" fmla="*/ 8 w 315"/>
                  <a:gd name="T39" fmla="*/ 77 h 183"/>
                  <a:gd name="T40" fmla="*/ 8 w 315"/>
                  <a:gd name="T41" fmla="*/ 99 h 183"/>
                  <a:gd name="T42" fmla="*/ 18 w 315"/>
                  <a:gd name="T43" fmla="*/ 100 h 183"/>
                  <a:gd name="T44" fmla="*/ 46 w 315"/>
                  <a:gd name="T45" fmla="*/ 106 h 183"/>
                  <a:gd name="T46" fmla="*/ 62 w 315"/>
                  <a:gd name="T47" fmla="*/ 103 h 183"/>
                  <a:gd name="T48" fmla="*/ 94 w 315"/>
                  <a:gd name="T49" fmla="*/ 91 h 183"/>
                  <a:gd name="T50" fmla="*/ 120 w 315"/>
                  <a:gd name="T51" fmla="*/ 108 h 183"/>
                  <a:gd name="T52" fmla="*/ 135 w 315"/>
                  <a:gd name="T53" fmla="*/ 137 h 183"/>
                  <a:gd name="T54" fmla="*/ 117 w 315"/>
                  <a:gd name="T55" fmla="*/ 143 h 183"/>
                  <a:gd name="T56" fmla="*/ 113 w 315"/>
                  <a:gd name="T57" fmla="*/ 163 h 183"/>
                  <a:gd name="T58" fmla="*/ 129 w 315"/>
                  <a:gd name="T59" fmla="*/ 163 h 183"/>
                  <a:gd name="T60" fmla="*/ 153 w 315"/>
                  <a:gd name="T61" fmla="*/ 132 h 183"/>
                  <a:gd name="T62" fmla="*/ 174 w 315"/>
                  <a:gd name="T63" fmla="*/ 141 h 183"/>
                  <a:gd name="T64" fmla="*/ 179 w 315"/>
                  <a:gd name="T65" fmla="*/ 158 h 183"/>
                  <a:gd name="T66" fmla="*/ 198 w 315"/>
                  <a:gd name="T67" fmla="*/ 180 h 183"/>
                  <a:gd name="T68" fmla="*/ 229 w 315"/>
                  <a:gd name="T69" fmla="*/ 169 h 183"/>
                  <a:gd name="T70" fmla="*/ 235 w 315"/>
                  <a:gd name="T71" fmla="*/ 161 h 183"/>
                  <a:gd name="T72" fmla="*/ 243 w 315"/>
                  <a:gd name="T73" fmla="*/ 133 h 183"/>
                  <a:gd name="T74" fmla="*/ 279 w 315"/>
                  <a:gd name="T75" fmla="*/ 12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5" h="183">
                    <a:moveTo>
                      <a:pt x="280" y="114"/>
                    </a:moveTo>
                    <a:cubicBezTo>
                      <a:pt x="282" y="113"/>
                      <a:pt x="291" y="104"/>
                      <a:pt x="293" y="104"/>
                    </a:cubicBezTo>
                    <a:cubicBezTo>
                      <a:pt x="296" y="104"/>
                      <a:pt x="308" y="107"/>
                      <a:pt x="308" y="105"/>
                    </a:cubicBezTo>
                    <a:cubicBezTo>
                      <a:pt x="308" y="103"/>
                      <a:pt x="312" y="96"/>
                      <a:pt x="311" y="94"/>
                    </a:cubicBezTo>
                    <a:cubicBezTo>
                      <a:pt x="310" y="92"/>
                      <a:pt x="306" y="89"/>
                      <a:pt x="307" y="87"/>
                    </a:cubicBezTo>
                    <a:cubicBezTo>
                      <a:pt x="308" y="85"/>
                      <a:pt x="313" y="85"/>
                      <a:pt x="313" y="83"/>
                    </a:cubicBezTo>
                    <a:cubicBezTo>
                      <a:pt x="313" y="81"/>
                      <a:pt x="309" y="80"/>
                      <a:pt x="309" y="78"/>
                    </a:cubicBezTo>
                    <a:cubicBezTo>
                      <a:pt x="309" y="76"/>
                      <a:pt x="315" y="74"/>
                      <a:pt x="314" y="71"/>
                    </a:cubicBezTo>
                    <a:cubicBezTo>
                      <a:pt x="314" y="67"/>
                      <a:pt x="309" y="67"/>
                      <a:pt x="304" y="64"/>
                    </a:cubicBezTo>
                    <a:cubicBezTo>
                      <a:pt x="299" y="62"/>
                      <a:pt x="294" y="63"/>
                      <a:pt x="289" y="60"/>
                    </a:cubicBezTo>
                    <a:cubicBezTo>
                      <a:pt x="284" y="58"/>
                      <a:pt x="275" y="60"/>
                      <a:pt x="275" y="58"/>
                    </a:cubicBezTo>
                    <a:cubicBezTo>
                      <a:pt x="275" y="56"/>
                      <a:pt x="268" y="51"/>
                      <a:pt x="267" y="49"/>
                    </a:cubicBezTo>
                    <a:cubicBezTo>
                      <a:pt x="265" y="46"/>
                      <a:pt x="260" y="47"/>
                      <a:pt x="257" y="49"/>
                    </a:cubicBezTo>
                    <a:cubicBezTo>
                      <a:pt x="254" y="51"/>
                      <a:pt x="251" y="52"/>
                      <a:pt x="248" y="50"/>
                    </a:cubicBezTo>
                    <a:cubicBezTo>
                      <a:pt x="245" y="48"/>
                      <a:pt x="242" y="45"/>
                      <a:pt x="239" y="46"/>
                    </a:cubicBezTo>
                    <a:cubicBezTo>
                      <a:pt x="237" y="47"/>
                      <a:pt x="232" y="47"/>
                      <a:pt x="233" y="43"/>
                    </a:cubicBezTo>
                    <a:cubicBezTo>
                      <a:pt x="234" y="39"/>
                      <a:pt x="228" y="30"/>
                      <a:pt x="225" y="29"/>
                    </a:cubicBezTo>
                    <a:cubicBezTo>
                      <a:pt x="222" y="28"/>
                      <a:pt x="214" y="30"/>
                      <a:pt x="212" y="26"/>
                    </a:cubicBezTo>
                    <a:cubicBezTo>
                      <a:pt x="210" y="22"/>
                      <a:pt x="207" y="19"/>
                      <a:pt x="208" y="16"/>
                    </a:cubicBezTo>
                    <a:cubicBezTo>
                      <a:pt x="210" y="13"/>
                      <a:pt x="208" y="6"/>
                      <a:pt x="206" y="3"/>
                    </a:cubicBezTo>
                    <a:cubicBezTo>
                      <a:pt x="204" y="0"/>
                      <a:pt x="194" y="0"/>
                      <a:pt x="191" y="1"/>
                    </a:cubicBezTo>
                    <a:cubicBezTo>
                      <a:pt x="189" y="2"/>
                      <a:pt x="182" y="0"/>
                      <a:pt x="180" y="2"/>
                    </a:cubicBezTo>
                    <a:cubicBezTo>
                      <a:pt x="177" y="3"/>
                      <a:pt x="175" y="6"/>
                      <a:pt x="171" y="6"/>
                    </a:cubicBezTo>
                    <a:cubicBezTo>
                      <a:pt x="169" y="6"/>
                      <a:pt x="168" y="6"/>
                      <a:pt x="167" y="4"/>
                    </a:cubicBezTo>
                    <a:cubicBezTo>
                      <a:pt x="162" y="6"/>
                      <a:pt x="155" y="6"/>
                      <a:pt x="155" y="6"/>
                    </a:cubicBezTo>
                    <a:cubicBezTo>
                      <a:pt x="155" y="6"/>
                      <a:pt x="145" y="15"/>
                      <a:pt x="145" y="18"/>
                    </a:cubicBezTo>
                    <a:cubicBezTo>
                      <a:pt x="145" y="21"/>
                      <a:pt x="144" y="26"/>
                      <a:pt x="142" y="24"/>
                    </a:cubicBezTo>
                    <a:cubicBezTo>
                      <a:pt x="139" y="21"/>
                      <a:pt x="128" y="21"/>
                      <a:pt x="125" y="22"/>
                    </a:cubicBezTo>
                    <a:cubicBezTo>
                      <a:pt x="123" y="24"/>
                      <a:pt x="119" y="16"/>
                      <a:pt x="114" y="19"/>
                    </a:cubicBezTo>
                    <a:cubicBezTo>
                      <a:pt x="109" y="21"/>
                      <a:pt x="103" y="15"/>
                      <a:pt x="103" y="18"/>
                    </a:cubicBezTo>
                    <a:cubicBezTo>
                      <a:pt x="102" y="20"/>
                      <a:pt x="95" y="18"/>
                      <a:pt x="91" y="16"/>
                    </a:cubicBezTo>
                    <a:cubicBezTo>
                      <a:pt x="86" y="14"/>
                      <a:pt x="77" y="17"/>
                      <a:pt x="74" y="14"/>
                    </a:cubicBezTo>
                    <a:cubicBezTo>
                      <a:pt x="71" y="10"/>
                      <a:pt x="51" y="10"/>
                      <a:pt x="44" y="10"/>
                    </a:cubicBezTo>
                    <a:cubicBezTo>
                      <a:pt x="37" y="10"/>
                      <a:pt x="36" y="14"/>
                      <a:pt x="33" y="17"/>
                    </a:cubicBezTo>
                    <a:cubicBezTo>
                      <a:pt x="30" y="20"/>
                      <a:pt x="27" y="19"/>
                      <a:pt x="23" y="19"/>
                    </a:cubicBezTo>
                    <a:cubicBezTo>
                      <a:pt x="24" y="21"/>
                      <a:pt x="24" y="24"/>
                      <a:pt x="25" y="25"/>
                    </a:cubicBezTo>
                    <a:cubicBezTo>
                      <a:pt x="26" y="27"/>
                      <a:pt x="34" y="38"/>
                      <a:pt x="32" y="42"/>
                    </a:cubicBezTo>
                    <a:cubicBezTo>
                      <a:pt x="30" y="46"/>
                      <a:pt x="26" y="46"/>
                      <a:pt x="24" y="48"/>
                    </a:cubicBezTo>
                    <a:cubicBezTo>
                      <a:pt x="22" y="51"/>
                      <a:pt x="8" y="63"/>
                      <a:pt x="7" y="65"/>
                    </a:cubicBezTo>
                    <a:cubicBezTo>
                      <a:pt x="7" y="67"/>
                      <a:pt x="10" y="76"/>
                      <a:pt x="8" y="77"/>
                    </a:cubicBezTo>
                    <a:cubicBezTo>
                      <a:pt x="6" y="79"/>
                      <a:pt x="0" y="87"/>
                      <a:pt x="0" y="90"/>
                    </a:cubicBezTo>
                    <a:cubicBezTo>
                      <a:pt x="0" y="93"/>
                      <a:pt x="4" y="98"/>
                      <a:pt x="8" y="99"/>
                    </a:cubicBezTo>
                    <a:cubicBezTo>
                      <a:pt x="9" y="99"/>
                      <a:pt x="10" y="100"/>
                      <a:pt x="11" y="101"/>
                    </a:cubicBezTo>
                    <a:cubicBezTo>
                      <a:pt x="13" y="100"/>
                      <a:pt x="16" y="100"/>
                      <a:pt x="18" y="100"/>
                    </a:cubicBezTo>
                    <a:cubicBezTo>
                      <a:pt x="20" y="100"/>
                      <a:pt x="32" y="103"/>
                      <a:pt x="35" y="103"/>
                    </a:cubicBezTo>
                    <a:cubicBezTo>
                      <a:pt x="39" y="103"/>
                      <a:pt x="44" y="105"/>
                      <a:pt x="46" y="106"/>
                    </a:cubicBezTo>
                    <a:cubicBezTo>
                      <a:pt x="47" y="108"/>
                      <a:pt x="51" y="107"/>
                      <a:pt x="54" y="104"/>
                    </a:cubicBezTo>
                    <a:cubicBezTo>
                      <a:pt x="56" y="102"/>
                      <a:pt x="59" y="103"/>
                      <a:pt x="62" y="103"/>
                    </a:cubicBezTo>
                    <a:cubicBezTo>
                      <a:pt x="65" y="103"/>
                      <a:pt x="71" y="101"/>
                      <a:pt x="72" y="98"/>
                    </a:cubicBezTo>
                    <a:cubicBezTo>
                      <a:pt x="74" y="95"/>
                      <a:pt x="89" y="91"/>
                      <a:pt x="94" y="91"/>
                    </a:cubicBezTo>
                    <a:cubicBezTo>
                      <a:pt x="98" y="90"/>
                      <a:pt x="104" y="99"/>
                      <a:pt x="108" y="99"/>
                    </a:cubicBezTo>
                    <a:cubicBezTo>
                      <a:pt x="111" y="99"/>
                      <a:pt x="118" y="101"/>
                      <a:pt x="120" y="108"/>
                    </a:cubicBezTo>
                    <a:cubicBezTo>
                      <a:pt x="122" y="115"/>
                      <a:pt x="129" y="123"/>
                      <a:pt x="131" y="126"/>
                    </a:cubicBezTo>
                    <a:cubicBezTo>
                      <a:pt x="134" y="128"/>
                      <a:pt x="135" y="135"/>
                      <a:pt x="135" y="137"/>
                    </a:cubicBezTo>
                    <a:cubicBezTo>
                      <a:pt x="135" y="139"/>
                      <a:pt x="130" y="137"/>
                      <a:pt x="123" y="135"/>
                    </a:cubicBezTo>
                    <a:cubicBezTo>
                      <a:pt x="117" y="134"/>
                      <a:pt x="117" y="140"/>
                      <a:pt x="117" y="143"/>
                    </a:cubicBezTo>
                    <a:cubicBezTo>
                      <a:pt x="117" y="146"/>
                      <a:pt x="108" y="157"/>
                      <a:pt x="106" y="159"/>
                    </a:cubicBezTo>
                    <a:cubicBezTo>
                      <a:pt x="105" y="161"/>
                      <a:pt x="109" y="163"/>
                      <a:pt x="113" y="163"/>
                    </a:cubicBezTo>
                    <a:cubicBezTo>
                      <a:pt x="115" y="163"/>
                      <a:pt x="121" y="159"/>
                      <a:pt x="123" y="159"/>
                    </a:cubicBezTo>
                    <a:cubicBezTo>
                      <a:pt x="124" y="159"/>
                      <a:pt x="126" y="161"/>
                      <a:pt x="129" y="163"/>
                    </a:cubicBezTo>
                    <a:cubicBezTo>
                      <a:pt x="128" y="155"/>
                      <a:pt x="130" y="156"/>
                      <a:pt x="137" y="150"/>
                    </a:cubicBezTo>
                    <a:cubicBezTo>
                      <a:pt x="145" y="144"/>
                      <a:pt x="146" y="134"/>
                      <a:pt x="153" y="132"/>
                    </a:cubicBezTo>
                    <a:cubicBezTo>
                      <a:pt x="159" y="131"/>
                      <a:pt x="162" y="128"/>
                      <a:pt x="172" y="130"/>
                    </a:cubicBezTo>
                    <a:cubicBezTo>
                      <a:pt x="182" y="131"/>
                      <a:pt x="167" y="137"/>
                      <a:pt x="174" y="141"/>
                    </a:cubicBezTo>
                    <a:cubicBezTo>
                      <a:pt x="181" y="145"/>
                      <a:pt x="202" y="140"/>
                      <a:pt x="203" y="145"/>
                    </a:cubicBezTo>
                    <a:cubicBezTo>
                      <a:pt x="204" y="150"/>
                      <a:pt x="179" y="156"/>
                      <a:pt x="179" y="158"/>
                    </a:cubicBezTo>
                    <a:cubicBezTo>
                      <a:pt x="180" y="161"/>
                      <a:pt x="192" y="164"/>
                      <a:pt x="197" y="166"/>
                    </a:cubicBezTo>
                    <a:cubicBezTo>
                      <a:pt x="201" y="169"/>
                      <a:pt x="196" y="177"/>
                      <a:pt x="198" y="180"/>
                    </a:cubicBezTo>
                    <a:cubicBezTo>
                      <a:pt x="200" y="183"/>
                      <a:pt x="207" y="180"/>
                      <a:pt x="212" y="177"/>
                    </a:cubicBezTo>
                    <a:cubicBezTo>
                      <a:pt x="218" y="173"/>
                      <a:pt x="222" y="174"/>
                      <a:pt x="229" y="169"/>
                    </a:cubicBezTo>
                    <a:cubicBezTo>
                      <a:pt x="236" y="165"/>
                      <a:pt x="251" y="169"/>
                      <a:pt x="252" y="166"/>
                    </a:cubicBezTo>
                    <a:cubicBezTo>
                      <a:pt x="254" y="163"/>
                      <a:pt x="248" y="160"/>
                      <a:pt x="235" y="161"/>
                    </a:cubicBezTo>
                    <a:cubicBezTo>
                      <a:pt x="221" y="162"/>
                      <a:pt x="220" y="149"/>
                      <a:pt x="220" y="147"/>
                    </a:cubicBezTo>
                    <a:cubicBezTo>
                      <a:pt x="220" y="144"/>
                      <a:pt x="234" y="134"/>
                      <a:pt x="243" y="133"/>
                    </a:cubicBezTo>
                    <a:cubicBezTo>
                      <a:pt x="251" y="132"/>
                      <a:pt x="257" y="130"/>
                      <a:pt x="265" y="126"/>
                    </a:cubicBezTo>
                    <a:cubicBezTo>
                      <a:pt x="268" y="125"/>
                      <a:pt x="274" y="123"/>
                      <a:pt x="279" y="122"/>
                    </a:cubicBezTo>
                    <a:cubicBezTo>
                      <a:pt x="278" y="118"/>
                      <a:pt x="277" y="114"/>
                      <a:pt x="280" y="11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7" name="Freeform 1668">
                <a:extLst>
                  <a:ext uri="{FF2B5EF4-FFF2-40B4-BE49-F238E27FC236}">
                    <a16:creationId xmlns:a16="http://schemas.microsoft.com/office/drawing/2014/main" id="{FFBD2795-6945-4209-A08A-6ADFF041114B}"/>
                  </a:ext>
                </a:extLst>
              </p:cNvPr>
              <p:cNvSpPr>
                <a:spLocks/>
              </p:cNvSpPr>
              <p:nvPr/>
            </p:nvSpPr>
            <p:spPr bwMode="auto">
              <a:xfrm>
                <a:off x="5261161" y="1882837"/>
                <a:ext cx="212733" cy="149230"/>
              </a:xfrm>
              <a:custGeom>
                <a:avLst/>
                <a:gdLst>
                  <a:gd name="T0" fmla="*/ 155 w 165"/>
                  <a:gd name="T1" fmla="*/ 58 h 119"/>
                  <a:gd name="T2" fmla="*/ 145 w 165"/>
                  <a:gd name="T3" fmla="*/ 48 h 119"/>
                  <a:gd name="T4" fmla="*/ 137 w 165"/>
                  <a:gd name="T5" fmla="*/ 37 h 119"/>
                  <a:gd name="T6" fmla="*/ 135 w 165"/>
                  <a:gd name="T7" fmla="*/ 25 h 119"/>
                  <a:gd name="T8" fmla="*/ 133 w 165"/>
                  <a:gd name="T9" fmla="*/ 13 h 119"/>
                  <a:gd name="T10" fmla="*/ 117 w 165"/>
                  <a:gd name="T11" fmla="*/ 8 h 119"/>
                  <a:gd name="T12" fmla="*/ 107 w 165"/>
                  <a:gd name="T13" fmla="*/ 8 h 119"/>
                  <a:gd name="T14" fmla="*/ 98 w 165"/>
                  <a:gd name="T15" fmla="*/ 4 h 119"/>
                  <a:gd name="T16" fmla="*/ 89 w 165"/>
                  <a:gd name="T17" fmla="*/ 1 h 119"/>
                  <a:gd name="T18" fmla="*/ 88 w 165"/>
                  <a:gd name="T19" fmla="*/ 0 h 119"/>
                  <a:gd name="T20" fmla="*/ 82 w 165"/>
                  <a:gd name="T21" fmla="*/ 2 h 119"/>
                  <a:gd name="T22" fmla="*/ 76 w 165"/>
                  <a:gd name="T23" fmla="*/ 8 h 119"/>
                  <a:gd name="T24" fmla="*/ 64 w 165"/>
                  <a:gd name="T25" fmla="*/ 10 h 119"/>
                  <a:gd name="T26" fmla="*/ 59 w 165"/>
                  <a:gd name="T27" fmla="*/ 19 h 119"/>
                  <a:gd name="T28" fmla="*/ 57 w 165"/>
                  <a:gd name="T29" fmla="*/ 26 h 119"/>
                  <a:gd name="T30" fmla="*/ 51 w 165"/>
                  <a:gd name="T31" fmla="*/ 30 h 119"/>
                  <a:gd name="T32" fmla="*/ 42 w 165"/>
                  <a:gd name="T33" fmla="*/ 39 h 119"/>
                  <a:gd name="T34" fmla="*/ 40 w 165"/>
                  <a:gd name="T35" fmla="*/ 47 h 119"/>
                  <a:gd name="T36" fmla="*/ 28 w 165"/>
                  <a:gd name="T37" fmla="*/ 51 h 119"/>
                  <a:gd name="T38" fmla="*/ 19 w 165"/>
                  <a:gd name="T39" fmla="*/ 55 h 119"/>
                  <a:gd name="T40" fmla="*/ 6 w 165"/>
                  <a:gd name="T41" fmla="*/ 54 h 119"/>
                  <a:gd name="T42" fmla="*/ 6 w 165"/>
                  <a:gd name="T43" fmla="*/ 56 h 119"/>
                  <a:gd name="T44" fmla="*/ 9 w 165"/>
                  <a:gd name="T45" fmla="*/ 69 h 119"/>
                  <a:gd name="T46" fmla="*/ 10 w 165"/>
                  <a:gd name="T47" fmla="*/ 84 h 119"/>
                  <a:gd name="T48" fmla="*/ 0 w 165"/>
                  <a:gd name="T49" fmla="*/ 93 h 119"/>
                  <a:gd name="T50" fmla="*/ 6 w 165"/>
                  <a:gd name="T51" fmla="*/ 102 h 119"/>
                  <a:gd name="T52" fmla="*/ 5 w 165"/>
                  <a:gd name="T53" fmla="*/ 112 h 119"/>
                  <a:gd name="T54" fmla="*/ 15 w 165"/>
                  <a:gd name="T55" fmla="*/ 110 h 119"/>
                  <a:gd name="T56" fmla="*/ 26 w 165"/>
                  <a:gd name="T57" fmla="*/ 103 h 119"/>
                  <a:gd name="T58" fmla="*/ 56 w 165"/>
                  <a:gd name="T59" fmla="*/ 107 h 119"/>
                  <a:gd name="T60" fmla="*/ 73 w 165"/>
                  <a:gd name="T61" fmla="*/ 109 h 119"/>
                  <a:gd name="T62" fmla="*/ 85 w 165"/>
                  <a:gd name="T63" fmla="*/ 111 h 119"/>
                  <a:gd name="T64" fmla="*/ 96 w 165"/>
                  <a:gd name="T65" fmla="*/ 112 h 119"/>
                  <a:gd name="T66" fmla="*/ 107 w 165"/>
                  <a:gd name="T67" fmla="*/ 115 h 119"/>
                  <a:gd name="T68" fmla="*/ 124 w 165"/>
                  <a:gd name="T69" fmla="*/ 117 h 119"/>
                  <a:gd name="T70" fmla="*/ 127 w 165"/>
                  <a:gd name="T71" fmla="*/ 111 h 119"/>
                  <a:gd name="T72" fmla="*/ 137 w 165"/>
                  <a:gd name="T73" fmla="*/ 99 h 119"/>
                  <a:gd name="T74" fmla="*/ 149 w 165"/>
                  <a:gd name="T75" fmla="*/ 97 h 119"/>
                  <a:gd name="T76" fmla="*/ 146 w 165"/>
                  <a:gd name="T77" fmla="*/ 90 h 119"/>
                  <a:gd name="T78" fmla="*/ 143 w 165"/>
                  <a:gd name="T79" fmla="*/ 73 h 119"/>
                  <a:gd name="T80" fmla="*/ 156 w 165"/>
                  <a:gd name="T81" fmla="*/ 75 h 119"/>
                  <a:gd name="T82" fmla="*/ 165 w 165"/>
                  <a:gd name="T83" fmla="*/ 67 h 119"/>
                  <a:gd name="T84" fmla="*/ 155 w 165"/>
                  <a:gd name="T8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5" h="119">
                    <a:moveTo>
                      <a:pt x="155" y="58"/>
                    </a:moveTo>
                    <a:cubicBezTo>
                      <a:pt x="152" y="57"/>
                      <a:pt x="150" y="50"/>
                      <a:pt x="145" y="48"/>
                    </a:cubicBezTo>
                    <a:cubicBezTo>
                      <a:pt x="140" y="46"/>
                      <a:pt x="141" y="40"/>
                      <a:pt x="137" y="37"/>
                    </a:cubicBezTo>
                    <a:cubicBezTo>
                      <a:pt x="132" y="34"/>
                      <a:pt x="135" y="29"/>
                      <a:pt x="135" y="25"/>
                    </a:cubicBezTo>
                    <a:cubicBezTo>
                      <a:pt x="134" y="20"/>
                      <a:pt x="135" y="14"/>
                      <a:pt x="133" y="13"/>
                    </a:cubicBezTo>
                    <a:cubicBezTo>
                      <a:pt x="131" y="11"/>
                      <a:pt x="121" y="6"/>
                      <a:pt x="117" y="8"/>
                    </a:cubicBezTo>
                    <a:cubicBezTo>
                      <a:pt x="112" y="10"/>
                      <a:pt x="109" y="11"/>
                      <a:pt x="107" y="8"/>
                    </a:cubicBezTo>
                    <a:cubicBezTo>
                      <a:pt x="105" y="4"/>
                      <a:pt x="103" y="2"/>
                      <a:pt x="98" y="4"/>
                    </a:cubicBezTo>
                    <a:cubicBezTo>
                      <a:pt x="94" y="5"/>
                      <a:pt x="91" y="3"/>
                      <a:pt x="89" y="1"/>
                    </a:cubicBezTo>
                    <a:cubicBezTo>
                      <a:pt x="88" y="1"/>
                      <a:pt x="88" y="0"/>
                      <a:pt x="88" y="0"/>
                    </a:cubicBezTo>
                    <a:cubicBezTo>
                      <a:pt x="86" y="0"/>
                      <a:pt x="84" y="1"/>
                      <a:pt x="82" y="2"/>
                    </a:cubicBezTo>
                    <a:cubicBezTo>
                      <a:pt x="80" y="4"/>
                      <a:pt x="79" y="8"/>
                      <a:pt x="76" y="8"/>
                    </a:cubicBezTo>
                    <a:cubicBezTo>
                      <a:pt x="72" y="8"/>
                      <a:pt x="68" y="6"/>
                      <a:pt x="64" y="10"/>
                    </a:cubicBezTo>
                    <a:cubicBezTo>
                      <a:pt x="59" y="13"/>
                      <a:pt x="58" y="16"/>
                      <a:pt x="59" y="19"/>
                    </a:cubicBezTo>
                    <a:cubicBezTo>
                      <a:pt x="59" y="22"/>
                      <a:pt x="60" y="26"/>
                      <a:pt x="57" y="26"/>
                    </a:cubicBezTo>
                    <a:cubicBezTo>
                      <a:pt x="54" y="26"/>
                      <a:pt x="54" y="29"/>
                      <a:pt x="51" y="30"/>
                    </a:cubicBezTo>
                    <a:cubicBezTo>
                      <a:pt x="48" y="31"/>
                      <a:pt x="43" y="36"/>
                      <a:pt x="42" y="39"/>
                    </a:cubicBezTo>
                    <a:cubicBezTo>
                      <a:pt x="42" y="41"/>
                      <a:pt x="42" y="47"/>
                      <a:pt x="40" y="47"/>
                    </a:cubicBezTo>
                    <a:cubicBezTo>
                      <a:pt x="38" y="47"/>
                      <a:pt x="30" y="48"/>
                      <a:pt x="28" y="51"/>
                    </a:cubicBezTo>
                    <a:cubicBezTo>
                      <a:pt x="26" y="53"/>
                      <a:pt x="24" y="56"/>
                      <a:pt x="19" y="55"/>
                    </a:cubicBezTo>
                    <a:cubicBezTo>
                      <a:pt x="17" y="54"/>
                      <a:pt x="11" y="54"/>
                      <a:pt x="6" y="54"/>
                    </a:cubicBezTo>
                    <a:cubicBezTo>
                      <a:pt x="6" y="55"/>
                      <a:pt x="6" y="55"/>
                      <a:pt x="6" y="56"/>
                    </a:cubicBezTo>
                    <a:cubicBezTo>
                      <a:pt x="4" y="61"/>
                      <a:pt x="6" y="66"/>
                      <a:pt x="9" y="69"/>
                    </a:cubicBezTo>
                    <a:cubicBezTo>
                      <a:pt x="12" y="72"/>
                      <a:pt x="13" y="83"/>
                      <a:pt x="10" y="84"/>
                    </a:cubicBezTo>
                    <a:cubicBezTo>
                      <a:pt x="6" y="86"/>
                      <a:pt x="0" y="90"/>
                      <a:pt x="0" y="93"/>
                    </a:cubicBezTo>
                    <a:cubicBezTo>
                      <a:pt x="0" y="96"/>
                      <a:pt x="7" y="98"/>
                      <a:pt x="6" y="102"/>
                    </a:cubicBezTo>
                    <a:cubicBezTo>
                      <a:pt x="5" y="104"/>
                      <a:pt x="5" y="108"/>
                      <a:pt x="5" y="112"/>
                    </a:cubicBezTo>
                    <a:cubicBezTo>
                      <a:pt x="9" y="112"/>
                      <a:pt x="12" y="113"/>
                      <a:pt x="15" y="110"/>
                    </a:cubicBezTo>
                    <a:cubicBezTo>
                      <a:pt x="18" y="107"/>
                      <a:pt x="19" y="103"/>
                      <a:pt x="26" y="103"/>
                    </a:cubicBezTo>
                    <a:cubicBezTo>
                      <a:pt x="33" y="103"/>
                      <a:pt x="53" y="103"/>
                      <a:pt x="56" y="107"/>
                    </a:cubicBezTo>
                    <a:cubicBezTo>
                      <a:pt x="59" y="110"/>
                      <a:pt x="68" y="107"/>
                      <a:pt x="73" y="109"/>
                    </a:cubicBezTo>
                    <a:cubicBezTo>
                      <a:pt x="77" y="111"/>
                      <a:pt x="84" y="113"/>
                      <a:pt x="85" y="111"/>
                    </a:cubicBezTo>
                    <a:cubicBezTo>
                      <a:pt x="85" y="108"/>
                      <a:pt x="91" y="114"/>
                      <a:pt x="96" y="112"/>
                    </a:cubicBezTo>
                    <a:cubicBezTo>
                      <a:pt x="101" y="109"/>
                      <a:pt x="105" y="117"/>
                      <a:pt x="107" y="115"/>
                    </a:cubicBezTo>
                    <a:cubicBezTo>
                      <a:pt x="110" y="114"/>
                      <a:pt x="121" y="114"/>
                      <a:pt x="124" y="117"/>
                    </a:cubicBezTo>
                    <a:cubicBezTo>
                      <a:pt x="126" y="119"/>
                      <a:pt x="127" y="114"/>
                      <a:pt x="127" y="111"/>
                    </a:cubicBezTo>
                    <a:cubicBezTo>
                      <a:pt x="127" y="108"/>
                      <a:pt x="137" y="99"/>
                      <a:pt x="137" y="99"/>
                    </a:cubicBezTo>
                    <a:cubicBezTo>
                      <a:pt x="137" y="99"/>
                      <a:pt x="144" y="99"/>
                      <a:pt x="149" y="97"/>
                    </a:cubicBezTo>
                    <a:cubicBezTo>
                      <a:pt x="148" y="96"/>
                      <a:pt x="147" y="93"/>
                      <a:pt x="146" y="90"/>
                    </a:cubicBezTo>
                    <a:cubicBezTo>
                      <a:pt x="144" y="81"/>
                      <a:pt x="141" y="76"/>
                      <a:pt x="143" y="73"/>
                    </a:cubicBezTo>
                    <a:cubicBezTo>
                      <a:pt x="146" y="70"/>
                      <a:pt x="152" y="77"/>
                      <a:pt x="156" y="75"/>
                    </a:cubicBezTo>
                    <a:cubicBezTo>
                      <a:pt x="159" y="74"/>
                      <a:pt x="165" y="70"/>
                      <a:pt x="165" y="67"/>
                    </a:cubicBezTo>
                    <a:cubicBezTo>
                      <a:pt x="164" y="63"/>
                      <a:pt x="158" y="59"/>
                      <a:pt x="155" y="5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8" name="Freeform 1669">
                <a:extLst>
                  <a:ext uri="{FF2B5EF4-FFF2-40B4-BE49-F238E27FC236}">
                    <a16:creationId xmlns:a16="http://schemas.microsoft.com/office/drawing/2014/main" id="{BD9E9CEA-9630-4DD8-A9CE-B6A56BF39893}"/>
                  </a:ext>
                </a:extLst>
              </p:cNvPr>
              <p:cNvSpPr>
                <a:spLocks/>
              </p:cNvSpPr>
              <p:nvPr/>
            </p:nvSpPr>
            <p:spPr bwMode="auto">
              <a:xfrm>
                <a:off x="5208772" y="1822510"/>
                <a:ext cx="166693" cy="76203"/>
              </a:xfrm>
              <a:custGeom>
                <a:avLst/>
                <a:gdLst>
                  <a:gd name="T0" fmla="*/ 44 w 130"/>
                  <a:gd name="T1" fmla="*/ 43 h 61"/>
                  <a:gd name="T2" fmla="*/ 66 w 130"/>
                  <a:gd name="T3" fmla="*/ 43 h 61"/>
                  <a:gd name="T4" fmla="*/ 77 w 130"/>
                  <a:gd name="T5" fmla="*/ 47 h 61"/>
                  <a:gd name="T6" fmla="*/ 93 w 130"/>
                  <a:gd name="T7" fmla="*/ 56 h 61"/>
                  <a:gd name="T8" fmla="*/ 102 w 130"/>
                  <a:gd name="T9" fmla="*/ 61 h 61"/>
                  <a:gd name="T10" fmla="*/ 106 w 130"/>
                  <a:gd name="T11" fmla="*/ 58 h 61"/>
                  <a:gd name="T12" fmla="*/ 118 w 130"/>
                  <a:gd name="T13" fmla="*/ 56 h 61"/>
                  <a:gd name="T14" fmla="*/ 124 w 130"/>
                  <a:gd name="T15" fmla="*/ 50 h 61"/>
                  <a:gd name="T16" fmla="*/ 130 w 130"/>
                  <a:gd name="T17" fmla="*/ 48 h 61"/>
                  <a:gd name="T18" fmla="*/ 126 w 130"/>
                  <a:gd name="T19" fmla="*/ 37 h 61"/>
                  <a:gd name="T20" fmla="*/ 121 w 130"/>
                  <a:gd name="T21" fmla="*/ 27 h 61"/>
                  <a:gd name="T22" fmla="*/ 119 w 130"/>
                  <a:gd name="T23" fmla="*/ 17 h 61"/>
                  <a:gd name="T24" fmla="*/ 116 w 130"/>
                  <a:gd name="T25" fmla="*/ 12 h 61"/>
                  <a:gd name="T26" fmla="*/ 99 w 130"/>
                  <a:gd name="T27" fmla="*/ 11 h 61"/>
                  <a:gd name="T28" fmla="*/ 81 w 130"/>
                  <a:gd name="T29" fmla="*/ 1 h 61"/>
                  <a:gd name="T30" fmla="*/ 62 w 130"/>
                  <a:gd name="T31" fmla="*/ 1 h 61"/>
                  <a:gd name="T32" fmla="*/ 61 w 130"/>
                  <a:gd name="T33" fmla="*/ 18 h 61"/>
                  <a:gd name="T34" fmla="*/ 46 w 130"/>
                  <a:gd name="T35" fmla="*/ 25 h 61"/>
                  <a:gd name="T36" fmla="*/ 31 w 130"/>
                  <a:gd name="T37" fmla="*/ 7 h 61"/>
                  <a:gd name="T38" fmla="*/ 14 w 130"/>
                  <a:gd name="T39" fmla="*/ 15 h 61"/>
                  <a:gd name="T40" fmla="*/ 7 w 130"/>
                  <a:gd name="T41" fmla="*/ 29 h 61"/>
                  <a:gd name="T42" fmla="*/ 4 w 130"/>
                  <a:gd name="T43" fmla="*/ 46 h 61"/>
                  <a:gd name="T44" fmla="*/ 4 w 130"/>
                  <a:gd name="T45" fmla="*/ 47 h 61"/>
                  <a:gd name="T46" fmla="*/ 18 w 130"/>
                  <a:gd name="T47" fmla="*/ 43 h 61"/>
                  <a:gd name="T48" fmla="*/ 44 w 130"/>
                  <a:gd name="T49" fmla="*/ 4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61">
                    <a:moveTo>
                      <a:pt x="44" y="43"/>
                    </a:moveTo>
                    <a:cubicBezTo>
                      <a:pt x="49" y="43"/>
                      <a:pt x="60" y="45"/>
                      <a:pt x="66" y="43"/>
                    </a:cubicBezTo>
                    <a:cubicBezTo>
                      <a:pt x="73" y="40"/>
                      <a:pt x="73" y="48"/>
                      <a:pt x="77" y="47"/>
                    </a:cubicBezTo>
                    <a:cubicBezTo>
                      <a:pt x="81" y="46"/>
                      <a:pt x="89" y="52"/>
                      <a:pt x="93" y="56"/>
                    </a:cubicBezTo>
                    <a:cubicBezTo>
                      <a:pt x="96" y="58"/>
                      <a:pt x="99" y="59"/>
                      <a:pt x="102" y="61"/>
                    </a:cubicBezTo>
                    <a:cubicBezTo>
                      <a:pt x="103" y="60"/>
                      <a:pt x="104" y="59"/>
                      <a:pt x="106" y="58"/>
                    </a:cubicBezTo>
                    <a:cubicBezTo>
                      <a:pt x="110" y="54"/>
                      <a:pt x="114" y="56"/>
                      <a:pt x="118" y="56"/>
                    </a:cubicBezTo>
                    <a:cubicBezTo>
                      <a:pt x="121" y="56"/>
                      <a:pt x="122" y="52"/>
                      <a:pt x="124" y="50"/>
                    </a:cubicBezTo>
                    <a:cubicBezTo>
                      <a:pt x="126" y="49"/>
                      <a:pt x="128" y="48"/>
                      <a:pt x="130" y="48"/>
                    </a:cubicBezTo>
                    <a:cubicBezTo>
                      <a:pt x="129" y="45"/>
                      <a:pt x="128" y="39"/>
                      <a:pt x="126" y="37"/>
                    </a:cubicBezTo>
                    <a:cubicBezTo>
                      <a:pt x="123" y="34"/>
                      <a:pt x="119" y="29"/>
                      <a:pt x="121" y="27"/>
                    </a:cubicBezTo>
                    <a:cubicBezTo>
                      <a:pt x="122" y="24"/>
                      <a:pt x="122" y="20"/>
                      <a:pt x="119" y="17"/>
                    </a:cubicBezTo>
                    <a:cubicBezTo>
                      <a:pt x="117" y="15"/>
                      <a:pt x="116" y="14"/>
                      <a:pt x="116" y="12"/>
                    </a:cubicBezTo>
                    <a:cubicBezTo>
                      <a:pt x="109" y="11"/>
                      <a:pt x="101" y="11"/>
                      <a:pt x="99" y="11"/>
                    </a:cubicBezTo>
                    <a:cubicBezTo>
                      <a:pt x="96" y="12"/>
                      <a:pt x="83" y="2"/>
                      <a:pt x="81" y="1"/>
                    </a:cubicBezTo>
                    <a:cubicBezTo>
                      <a:pt x="80" y="0"/>
                      <a:pt x="70" y="0"/>
                      <a:pt x="62" y="1"/>
                    </a:cubicBezTo>
                    <a:cubicBezTo>
                      <a:pt x="57" y="6"/>
                      <a:pt x="61" y="10"/>
                      <a:pt x="61" y="18"/>
                    </a:cubicBezTo>
                    <a:cubicBezTo>
                      <a:pt x="60" y="27"/>
                      <a:pt x="51" y="25"/>
                      <a:pt x="46" y="25"/>
                    </a:cubicBezTo>
                    <a:cubicBezTo>
                      <a:pt x="41" y="25"/>
                      <a:pt x="33" y="10"/>
                      <a:pt x="31" y="7"/>
                    </a:cubicBezTo>
                    <a:cubicBezTo>
                      <a:pt x="28" y="4"/>
                      <a:pt x="20" y="11"/>
                      <a:pt x="14" y="15"/>
                    </a:cubicBezTo>
                    <a:cubicBezTo>
                      <a:pt x="8" y="18"/>
                      <a:pt x="11" y="26"/>
                      <a:pt x="7" y="29"/>
                    </a:cubicBezTo>
                    <a:cubicBezTo>
                      <a:pt x="2" y="32"/>
                      <a:pt x="0" y="38"/>
                      <a:pt x="4" y="46"/>
                    </a:cubicBezTo>
                    <a:cubicBezTo>
                      <a:pt x="4" y="46"/>
                      <a:pt x="4" y="46"/>
                      <a:pt x="4" y="47"/>
                    </a:cubicBezTo>
                    <a:cubicBezTo>
                      <a:pt x="10" y="46"/>
                      <a:pt x="15" y="45"/>
                      <a:pt x="18" y="43"/>
                    </a:cubicBezTo>
                    <a:cubicBezTo>
                      <a:pt x="24" y="39"/>
                      <a:pt x="39" y="43"/>
                      <a:pt x="44" y="4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9" name="Freeform 1670">
                <a:extLst>
                  <a:ext uri="{FF2B5EF4-FFF2-40B4-BE49-F238E27FC236}">
                    <a16:creationId xmlns:a16="http://schemas.microsoft.com/office/drawing/2014/main" id="{993A1CD3-D5F5-4AA3-A15C-5A80017FAC65}"/>
                  </a:ext>
                </a:extLst>
              </p:cNvPr>
              <p:cNvSpPr>
                <a:spLocks/>
              </p:cNvSpPr>
              <p:nvPr/>
            </p:nvSpPr>
            <p:spPr bwMode="auto">
              <a:xfrm>
                <a:off x="5208772" y="1871725"/>
                <a:ext cx="130180" cy="80965"/>
              </a:xfrm>
              <a:custGeom>
                <a:avLst/>
                <a:gdLst>
                  <a:gd name="T0" fmla="*/ 14 w 102"/>
                  <a:gd name="T1" fmla="*/ 33 h 65"/>
                  <a:gd name="T2" fmla="*/ 25 w 102"/>
                  <a:gd name="T3" fmla="*/ 36 h 65"/>
                  <a:gd name="T4" fmla="*/ 35 w 102"/>
                  <a:gd name="T5" fmla="*/ 42 h 65"/>
                  <a:gd name="T6" fmla="*/ 35 w 102"/>
                  <a:gd name="T7" fmla="*/ 55 h 65"/>
                  <a:gd name="T8" fmla="*/ 48 w 102"/>
                  <a:gd name="T9" fmla="*/ 63 h 65"/>
                  <a:gd name="T10" fmla="*/ 61 w 102"/>
                  <a:gd name="T11" fmla="*/ 64 h 65"/>
                  <a:gd name="T12" fmla="*/ 70 w 102"/>
                  <a:gd name="T13" fmla="*/ 60 h 65"/>
                  <a:gd name="T14" fmla="*/ 82 w 102"/>
                  <a:gd name="T15" fmla="*/ 56 h 65"/>
                  <a:gd name="T16" fmla="*/ 84 w 102"/>
                  <a:gd name="T17" fmla="*/ 48 h 65"/>
                  <a:gd name="T18" fmla="*/ 93 w 102"/>
                  <a:gd name="T19" fmla="*/ 39 h 65"/>
                  <a:gd name="T20" fmla="*/ 99 w 102"/>
                  <a:gd name="T21" fmla="*/ 35 h 65"/>
                  <a:gd name="T22" fmla="*/ 101 w 102"/>
                  <a:gd name="T23" fmla="*/ 28 h 65"/>
                  <a:gd name="T24" fmla="*/ 102 w 102"/>
                  <a:gd name="T25" fmla="*/ 22 h 65"/>
                  <a:gd name="T26" fmla="*/ 93 w 102"/>
                  <a:gd name="T27" fmla="*/ 17 h 65"/>
                  <a:gd name="T28" fmla="*/ 77 w 102"/>
                  <a:gd name="T29" fmla="*/ 8 h 65"/>
                  <a:gd name="T30" fmla="*/ 66 w 102"/>
                  <a:gd name="T31" fmla="*/ 4 h 65"/>
                  <a:gd name="T32" fmla="*/ 44 w 102"/>
                  <a:gd name="T33" fmla="*/ 4 h 65"/>
                  <a:gd name="T34" fmla="*/ 18 w 102"/>
                  <a:gd name="T35" fmla="*/ 4 h 65"/>
                  <a:gd name="T36" fmla="*/ 4 w 102"/>
                  <a:gd name="T37" fmla="*/ 8 h 65"/>
                  <a:gd name="T38" fmla="*/ 3 w 102"/>
                  <a:gd name="T39" fmla="*/ 27 h 65"/>
                  <a:gd name="T40" fmla="*/ 4 w 102"/>
                  <a:gd name="T41" fmla="*/ 32 h 65"/>
                  <a:gd name="T42" fmla="*/ 14 w 102"/>
                  <a:gd name="T4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65">
                    <a:moveTo>
                      <a:pt x="14" y="33"/>
                    </a:moveTo>
                    <a:cubicBezTo>
                      <a:pt x="16" y="35"/>
                      <a:pt x="22" y="38"/>
                      <a:pt x="25" y="36"/>
                    </a:cubicBezTo>
                    <a:cubicBezTo>
                      <a:pt x="27" y="35"/>
                      <a:pt x="35" y="39"/>
                      <a:pt x="35" y="42"/>
                    </a:cubicBezTo>
                    <a:cubicBezTo>
                      <a:pt x="35" y="45"/>
                      <a:pt x="33" y="55"/>
                      <a:pt x="35" y="55"/>
                    </a:cubicBezTo>
                    <a:cubicBezTo>
                      <a:pt x="36" y="55"/>
                      <a:pt x="48" y="58"/>
                      <a:pt x="48" y="63"/>
                    </a:cubicBezTo>
                    <a:cubicBezTo>
                      <a:pt x="53" y="63"/>
                      <a:pt x="59" y="63"/>
                      <a:pt x="61" y="64"/>
                    </a:cubicBezTo>
                    <a:cubicBezTo>
                      <a:pt x="66" y="65"/>
                      <a:pt x="68" y="62"/>
                      <a:pt x="70" y="60"/>
                    </a:cubicBezTo>
                    <a:cubicBezTo>
                      <a:pt x="72" y="57"/>
                      <a:pt x="80" y="56"/>
                      <a:pt x="82" y="56"/>
                    </a:cubicBezTo>
                    <a:cubicBezTo>
                      <a:pt x="84" y="56"/>
                      <a:pt x="84" y="50"/>
                      <a:pt x="84" y="48"/>
                    </a:cubicBezTo>
                    <a:cubicBezTo>
                      <a:pt x="85" y="45"/>
                      <a:pt x="90" y="40"/>
                      <a:pt x="93" y="39"/>
                    </a:cubicBezTo>
                    <a:cubicBezTo>
                      <a:pt x="96" y="38"/>
                      <a:pt x="96" y="35"/>
                      <a:pt x="99" y="35"/>
                    </a:cubicBezTo>
                    <a:cubicBezTo>
                      <a:pt x="102" y="35"/>
                      <a:pt x="101" y="31"/>
                      <a:pt x="101" y="28"/>
                    </a:cubicBezTo>
                    <a:cubicBezTo>
                      <a:pt x="101" y="26"/>
                      <a:pt x="101" y="24"/>
                      <a:pt x="102" y="22"/>
                    </a:cubicBezTo>
                    <a:cubicBezTo>
                      <a:pt x="99" y="20"/>
                      <a:pt x="96" y="19"/>
                      <a:pt x="93" y="17"/>
                    </a:cubicBezTo>
                    <a:cubicBezTo>
                      <a:pt x="89" y="13"/>
                      <a:pt x="81" y="7"/>
                      <a:pt x="77" y="8"/>
                    </a:cubicBezTo>
                    <a:cubicBezTo>
                      <a:pt x="73" y="9"/>
                      <a:pt x="73" y="1"/>
                      <a:pt x="66" y="4"/>
                    </a:cubicBezTo>
                    <a:cubicBezTo>
                      <a:pt x="60" y="6"/>
                      <a:pt x="49" y="4"/>
                      <a:pt x="44" y="4"/>
                    </a:cubicBezTo>
                    <a:cubicBezTo>
                      <a:pt x="39" y="4"/>
                      <a:pt x="24" y="0"/>
                      <a:pt x="18" y="4"/>
                    </a:cubicBezTo>
                    <a:cubicBezTo>
                      <a:pt x="15" y="6"/>
                      <a:pt x="10" y="7"/>
                      <a:pt x="4" y="8"/>
                    </a:cubicBezTo>
                    <a:cubicBezTo>
                      <a:pt x="8" y="15"/>
                      <a:pt x="7" y="22"/>
                      <a:pt x="3" y="27"/>
                    </a:cubicBezTo>
                    <a:cubicBezTo>
                      <a:pt x="0" y="30"/>
                      <a:pt x="1" y="30"/>
                      <a:pt x="4" y="32"/>
                    </a:cubicBezTo>
                    <a:cubicBezTo>
                      <a:pt x="8" y="31"/>
                      <a:pt x="13" y="30"/>
                      <a:pt x="14" y="3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0" name="Freeform 1671">
                <a:extLst>
                  <a:ext uri="{FF2B5EF4-FFF2-40B4-BE49-F238E27FC236}">
                    <a16:creationId xmlns:a16="http://schemas.microsoft.com/office/drawing/2014/main" id="{C6C2325F-266B-499B-A86E-1053E8B309A1}"/>
                  </a:ext>
                </a:extLst>
              </p:cNvPr>
              <p:cNvSpPr>
                <a:spLocks/>
              </p:cNvSpPr>
              <p:nvPr/>
            </p:nvSpPr>
            <p:spPr bwMode="auto">
              <a:xfrm>
                <a:off x="4884910" y="2136846"/>
                <a:ext cx="101604" cy="55564"/>
              </a:xfrm>
              <a:custGeom>
                <a:avLst/>
                <a:gdLst>
                  <a:gd name="T0" fmla="*/ 71 w 79"/>
                  <a:gd name="T1" fmla="*/ 18 h 44"/>
                  <a:gd name="T2" fmla="*/ 62 w 79"/>
                  <a:gd name="T3" fmla="*/ 13 h 44"/>
                  <a:gd name="T4" fmla="*/ 62 w 79"/>
                  <a:gd name="T5" fmla="*/ 6 h 44"/>
                  <a:gd name="T6" fmla="*/ 52 w 79"/>
                  <a:gd name="T7" fmla="*/ 1 h 44"/>
                  <a:gd name="T8" fmla="*/ 40 w 79"/>
                  <a:gd name="T9" fmla="*/ 2 h 44"/>
                  <a:gd name="T10" fmla="*/ 25 w 79"/>
                  <a:gd name="T11" fmla="*/ 2 h 44"/>
                  <a:gd name="T12" fmla="*/ 22 w 79"/>
                  <a:gd name="T13" fmla="*/ 5 h 44"/>
                  <a:gd name="T14" fmla="*/ 13 w 79"/>
                  <a:gd name="T15" fmla="*/ 12 h 44"/>
                  <a:gd name="T16" fmla="*/ 2 w 79"/>
                  <a:gd name="T17" fmla="*/ 26 h 44"/>
                  <a:gd name="T18" fmla="*/ 4 w 79"/>
                  <a:gd name="T19" fmla="*/ 32 h 44"/>
                  <a:gd name="T20" fmla="*/ 12 w 79"/>
                  <a:gd name="T21" fmla="*/ 33 h 44"/>
                  <a:gd name="T22" fmla="*/ 15 w 79"/>
                  <a:gd name="T23" fmla="*/ 42 h 44"/>
                  <a:gd name="T24" fmla="*/ 15 w 79"/>
                  <a:gd name="T25" fmla="*/ 42 h 44"/>
                  <a:gd name="T26" fmla="*/ 30 w 79"/>
                  <a:gd name="T27" fmla="*/ 41 h 44"/>
                  <a:gd name="T28" fmla="*/ 39 w 79"/>
                  <a:gd name="T29" fmla="*/ 28 h 44"/>
                  <a:gd name="T30" fmla="*/ 49 w 79"/>
                  <a:gd name="T31" fmla="*/ 40 h 44"/>
                  <a:gd name="T32" fmla="*/ 54 w 79"/>
                  <a:gd name="T33" fmla="*/ 34 h 44"/>
                  <a:gd name="T34" fmla="*/ 60 w 79"/>
                  <a:gd name="T35" fmla="*/ 30 h 44"/>
                  <a:gd name="T36" fmla="*/ 68 w 79"/>
                  <a:gd name="T37" fmla="*/ 28 h 44"/>
                  <a:gd name="T38" fmla="*/ 73 w 79"/>
                  <a:gd name="T39" fmla="*/ 26 h 44"/>
                  <a:gd name="T40" fmla="*/ 76 w 79"/>
                  <a:gd name="T41" fmla="*/ 22 h 44"/>
                  <a:gd name="T42" fmla="*/ 79 w 79"/>
                  <a:gd name="T43" fmla="*/ 19 h 44"/>
                  <a:gd name="T44" fmla="*/ 71 w 79"/>
                  <a:gd name="T4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44">
                    <a:moveTo>
                      <a:pt x="71" y="18"/>
                    </a:moveTo>
                    <a:cubicBezTo>
                      <a:pt x="67" y="19"/>
                      <a:pt x="62" y="15"/>
                      <a:pt x="62" y="13"/>
                    </a:cubicBezTo>
                    <a:cubicBezTo>
                      <a:pt x="62" y="12"/>
                      <a:pt x="61" y="8"/>
                      <a:pt x="62" y="6"/>
                    </a:cubicBezTo>
                    <a:cubicBezTo>
                      <a:pt x="59" y="4"/>
                      <a:pt x="55" y="2"/>
                      <a:pt x="52" y="1"/>
                    </a:cubicBezTo>
                    <a:cubicBezTo>
                      <a:pt x="46" y="0"/>
                      <a:pt x="44" y="0"/>
                      <a:pt x="40" y="2"/>
                    </a:cubicBezTo>
                    <a:cubicBezTo>
                      <a:pt x="37" y="3"/>
                      <a:pt x="30" y="3"/>
                      <a:pt x="25" y="2"/>
                    </a:cubicBezTo>
                    <a:cubicBezTo>
                      <a:pt x="24" y="4"/>
                      <a:pt x="23" y="5"/>
                      <a:pt x="22" y="5"/>
                    </a:cubicBezTo>
                    <a:cubicBezTo>
                      <a:pt x="19" y="5"/>
                      <a:pt x="14" y="8"/>
                      <a:pt x="13" y="12"/>
                    </a:cubicBezTo>
                    <a:cubicBezTo>
                      <a:pt x="12" y="16"/>
                      <a:pt x="4" y="19"/>
                      <a:pt x="2" y="26"/>
                    </a:cubicBezTo>
                    <a:cubicBezTo>
                      <a:pt x="0" y="33"/>
                      <a:pt x="1" y="36"/>
                      <a:pt x="4" y="32"/>
                    </a:cubicBezTo>
                    <a:cubicBezTo>
                      <a:pt x="8" y="28"/>
                      <a:pt x="12" y="29"/>
                      <a:pt x="12" y="33"/>
                    </a:cubicBezTo>
                    <a:cubicBezTo>
                      <a:pt x="12" y="36"/>
                      <a:pt x="17" y="37"/>
                      <a:pt x="15" y="42"/>
                    </a:cubicBezTo>
                    <a:cubicBezTo>
                      <a:pt x="15" y="42"/>
                      <a:pt x="15" y="42"/>
                      <a:pt x="15" y="42"/>
                    </a:cubicBezTo>
                    <a:cubicBezTo>
                      <a:pt x="20" y="41"/>
                      <a:pt x="28" y="41"/>
                      <a:pt x="30" y="41"/>
                    </a:cubicBezTo>
                    <a:cubicBezTo>
                      <a:pt x="34" y="41"/>
                      <a:pt x="37" y="29"/>
                      <a:pt x="39" y="28"/>
                    </a:cubicBezTo>
                    <a:cubicBezTo>
                      <a:pt x="41" y="27"/>
                      <a:pt x="45" y="37"/>
                      <a:pt x="49" y="40"/>
                    </a:cubicBezTo>
                    <a:cubicBezTo>
                      <a:pt x="53" y="44"/>
                      <a:pt x="54" y="37"/>
                      <a:pt x="54" y="34"/>
                    </a:cubicBezTo>
                    <a:cubicBezTo>
                      <a:pt x="54" y="31"/>
                      <a:pt x="57" y="30"/>
                      <a:pt x="60" y="30"/>
                    </a:cubicBezTo>
                    <a:cubicBezTo>
                      <a:pt x="62" y="31"/>
                      <a:pt x="68" y="32"/>
                      <a:pt x="68" y="28"/>
                    </a:cubicBezTo>
                    <a:cubicBezTo>
                      <a:pt x="68" y="25"/>
                      <a:pt x="71" y="26"/>
                      <a:pt x="73" y="26"/>
                    </a:cubicBezTo>
                    <a:cubicBezTo>
                      <a:pt x="76" y="26"/>
                      <a:pt x="76" y="22"/>
                      <a:pt x="76" y="22"/>
                    </a:cubicBezTo>
                    <a:cubicBezTo>
                      <a:pt x="79" y="19"/>
                      <a:pt x="79" y="19"/>
                      <a:pt x="79" y="19"/>
                    </a:cubicBezTo>
                    <a:cubicBezTo>
                      <a:pt x="77" y="17"/>
                      <a:pt x="73" y="16"/>
                      <a:pt x="71" y="1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1" name="Freeform 1672">
                <a:extLst>
                  <a:ext uri="{FF2B5EF4-FFF2-40B4-BE49-F238E27FC236}">
                    <a16:creationId xmlns:a16="http://schemas.microsoft.com/office/drawing/2014/main" id="{2256465F-8A66-4203-8665-9736DA589060}"/>
                  </a:ext>
                </a:extLst>
              </p:cNvPr>
              <p:cNvSpPr>
                <a:spLocks/>
              </p:cNvSpPr>
              <p:nvPr/>
            </p:nvSpPr>
            <p:spPr bwMode="auto">
              <a:xfrm>
                <a:off x="4881735" y="1925701"/>
                <a:ext cx="203207" cy="223845"/>
              </a:xfrm>
              <a:custGeom>
                <a:avLst/>
                <a:gdLst>
                  <a:gd name="T0" fmla="*/ 20 w 158"/>
                  <a:gd name="T1" fmla="*/ 47 h 179"/>
                  <a:gd name="T2" fmla="*/ 11 w 158"/>
                  <a:gd name="T3" fmla="*/ 55 h 179"/>
                  <a:gd name="T4" fmla="*/ 17 w 158"/>
                  <a:gd name="T5" fmla="*/ 64 h 179"/>
                  <a:gd name="T6" fmla="*/ 13 w 158"/>
                  <a:gd name="T7" fmla="*/ 70 h 179"/>
                  <a:gd name="T8" fmla="*/ 3 w 158"/>
                  <a:gd name="T9" fmla="*/ 75 h 179"/>
                  <a:gd name="T10" fmla="*/ 2 w 158"/>
                  <a:gd name="T11" fmla="*/ 83 h 179"/>
                  <a:gd name="T12" fmla="*/ 0 w 158"/>
                  <a:gd name="T13" fmla="*/ 97 h 179"/>
                  <a:gd name="T14" fmla="*/ 5 w 158"/>
                  <a:gd name="T15" fmla="*/ 108 h 179"/>
                  <a:gd name="T16" fmla="*/ 1 w 158"/>
                  <a:gd name="T17" fmla="*/ 115 h 179"/>
                  <a:gd name="T18" fmla="*/ 7 w 158"/>
                  <a:gd name="T19" fmla="*/ 129 h 179"/>
                  <a:gd name="T20" fmla="*/ 11 w 158"/>
                  <a:gd name="T21" fmla="*/ 132 h 179"/>
                  <a:gd name="T22" fmla="*/ 22 w 158"/>
                  <a:gd name="T23" fmla="*/ 137 h 179"/>
                  <a:gd name="T24" fmla="*/ 32 w 158"/>
                  <a:gd name="T25" fmla="*/ 140 h 179"/>
                  <a:gd name="T26" fmla="*/ 35 w 158"/>
                  <a:gd name="T27" fmla="*/ 146 h 179"/>
                  <a:gd name="T28" fmla="*/ 28 w 158"/>
                  <a:gd name="T29" fmla="*/ 160 h 179"/>
                  <a:gd name="T30" fmla="*/ 27 w 158"/>
                  <a:gd name="T31" fmla="*/ 171 h 179"/>
                  <a:gd name="T32" fmla="*/ 42 w 158"/>
                  <a:gd name="T33" fmla="*/ 171 h 179"/>
                  <a:gd name="T34" fmla="*/ 54 w 158"/>
                  <a:gd name="T35" fmla="*/ 170 h 179"/>
                  <a:gd name="T36" fmla="*/ 64 w 158"/>
                  <a:gd name="T37" fmla="*/ 175 h 179"/>
                  <a:gd name="T38" fmla="*/ 66 w 158"/>
                  <a:gd name="T39" fmla="*/ 173 h 179"/>
                  <a:gd name="T40" fmla="*/ 76 w 158"/>
                  <a:gd name="T41" fmla="*/ 175 h 179"/>
                  <a:gd name="T42" fmla="*/ 86 w 158"/>
                  <a:gd name="T43" fmla="*/ 174 h 179"/>
                  <a:gd name="T44" fmla="*/ 97 w 158"/>
                  <a:gd name="T45" fmla="*/ 173 h 179"/>
                  <a:gd name="T46" fmla="*/ 115 w 158"/>
                  <a:gd name="T47" fmla="*/ 169 h 179"/>
                  <a:gd name="T48" fmla="*/ 122 w 158"/>
                  <a:gd name="T49" fmla="*/ 164 h 179"/>
                  <a:gd name="T50" fmla="*/ 129 w 158"/>
                  <a:gd name="T51" fmla="*/ 153 h 179"/>
                  <a:gd name="T52" fmla="*/ 138 w 158"/>
                  <a:gd name="T53" fmla="*/ 146 h 179"/>
                  <a:gd name="T54" fmla="*/ 120 w 158"/>
                  <a:gd name="T55" fmla="*/ 132 h 179"/>
                  <a:gd name="T56" fmla="*/ 114 w 158"/>
                  <a:gd name="T57" fmla="*/ 117 h 179"/>
                  <a:gd name="T58" fmla="*/ 113 w 158"/>
                  <a:gd name="T59" fmla="*/ 108 h 179"/>
                  <a:gd name="T60" fmla="*/ 131 w 158"/>
                  <a:gd name="T61" fmla="*/ 101 h 179"/>
                  <a:gd name="T62" fmla="*/ 146 w 158"/>
                  <a:gd name="T63" fmla="*/ 94 h 179"/>
                  <a:gd name="T64" fmla="*/ 155 w 158"/>
                  <a:gd name="T65" fmla="*/ 94 h 179"/>
                  <a:gd name="T66" fmla="*/ 156 w 158"/>
                  <a:gd name="T67" fmla="*/ 84 h 179"/>
                  <a:gd name="T68" fmla="*/ 151 w 158"/>
                  <a:gd name="T69" fmla="*/ 70 h 179"/>
                  <a:gd name="T70" fmla="*/ 149 w 158"/>
                  <a:gd name="T71" fmla="*/ 60 h 179"/>
                  <a:gd name="T72" fmla="*/ 145 w 158"/>
                  <a:gd name="T73" fmla="*/ 52 h 179"/>
                  <a:gd name="T74" fmla="*/ 144 w 158"/>
                  <a:gd name="T75" fmla="*/ 45 h 179"/>
                  <a:gd name="T76" fmla="*/ 144 w 158"/>
                  <a:gd name="T77" fmla="*/ 26 h 179"/>
                  <a:gd name="T78" fmla="*/ 144 w 158"/>
                  <a:gd name="T79" fmla="*/ 24 h 179"/>
                  <a:gd name="T80" fmla="*/ 143 w 158"/>
                  <a:gd name="T81" fmla="*/ 22 h 179"/>
                  <a:gd name="T82" fmla="*/ 132 w 158"/>
                  <a:gd name="T83" fmla="*/ 16 h 179"/>
                  <a:gd name="T84" fmla="*/ 134 w 158"/>
                  <a:gd name="T85" fmla="*/ 6 h 179"/>
                  <a:gd name="T86" fmla="*/ 118 w 158"/>
                  <a:gd name="T87" fmla="*/ 10 h 179"/>
                  <a:gd name="T88" fmla="*/ 98 w 158"/>
                  <a:gd name="T89" fmla="*/ 22 h 179"/>
                  <a:gd name="T90" fmla="*/ 89 w 158"/>
                  <a:gd name="T91" fmla="*/ 15 h 179"/>
                  <a:gd name="T92" fmla="*/ 83 w 158"/>
                  <a:gd name="T93" fmla="*/ 12 h 179"/>
                  <a:gd name="T94" fmla="*/ 70 w 158"/>
                  <a:gd name="T95" fmla="*/ 6 h 179"/>
                  <a:gd name="T96" fmla="*/ 69 w 158"/>
                  <a:gd name="T97" fmla="*/ 2 h 179"/>
                  <a:gd name="T98" fmla="*/ 62 w 158"/>
                  <a:gd name="T99" fmla="*/ 2 h 179"/>
                  <a:gd name="T100" fmla="*/ 46 w 158"/>
                  <a:gd name="T101" fmla="*/ 0 h 179"/>
                  <a:gd name="T102" fmla="*/ 49 w 158"/>
                  <a:gd name="T103" fmla="*/ 8 h 179"/>
                  <a:gd name="T104" fmla="*/ 54 w 158"/>
                  <a:gd name="T105" fmla="*/ 24 h 179"/>
                  <a:gd name="T106" fmla="*/ 46 w 158"/>
                  <a:gd name="T107" fmla="*/ 31 h 179"/>
                  <a:gd name="T108" fmla="*/ 33 w 158"/>
                  <a:gd name="T109" fmla="*/ 29 h 179"/>
                  <a:gd name="T110" fmla="*/ 20 w 158"/>
                  <a:gd name="T111" fmla="*/ 31 h 179"/>
                  <a:gd name="T112" fmla="*/ 20 w 158"/>
                  <a:gd name="T113" fmla="*/ 35 h 179"/>
                  <a:gd name="T114" fmla="*/ 20 w 158"/>
                  <a:gd name="T115" fmla="*/ 4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179">
                    <a:moveTo>
                      <a:pt x="20" y="47"/>
                    </a:moveTo>
                    <a:cubicBezTo>
                      <a:pt x="16" y="53"/>
                      <a:pt x="10" y="53"/>
                      <a:pt x="11" y="55"/>
                    </a:cubicBezTo>
                    <a:cubicBezTo>
                      <a:pt x="12" y="56"/>
                      <a:pt x="19" y="62"/>
                      <a:pt x="17" y="64"/>
                    </a:cubicBezTo>
                    <a:cubicBezTo>
                      <a:pt x="15" y="67"/>
                      <a:pt x="13" y="65"/>
                      <a:pt x="13" y="70"/>
                    </a:cubicBezTo>
                    <a:cubicBezTo>
                      <a:pt x="13" y="75"/>
                      <a:pt x="6" y="75"/>
                      <a:pt x="3" y="75"/>
                    </a:cubicBezTo>
                    <a:cubicBezTo>
                      <a:pt x="1" y="75"/>
                      <a:pt x="4" y="79"/>
                      <a:pt x="2" y="83"/>
                    </a:cubicBezTo>
                    <a:cubicBezTo>
                      <a:pt x="1" y="87"/>
                      <a:pt x="1" y="94"/>
                      <a:pt x="0" y="97"/>
                    </a:cubicBezTo>
                    <a:cubicBezTo>
                      <a:pt x="0" y="100"/>
                      <a:pt x="6" y="105"/>
                      <a:pt x="5" y="108"/>
                    </a:cubicBezTo>
                    <a:cubicBezTo>
                      <a:pt x="5" y="111"/>
                      <a:pt x="0" y="113"/>
                      <a:pt x="1" y="115"/>
                    </a:cubicBezTo>
                    <a:cubicBezTo>
                      <a:pt x="2" y="117"/>
                      <a:pt x="6" y="120"/>
                      <a:pt x="7" y="129"/>
                    </a:cubicBezTo>
                    <a:cubicBezTo>
                      <a:pt x="9" y="130"/>
                      <a:pt x="10" y="131"/>
                      <a:pt x="11" y="132"/>
                    </a:cubicBezTo>
                    <a:cubicBezTo>
                      <a:pt x="13" y="135"/>
                      <a:pt x="17" y="137"/>
                      <a:pt x="22" y="137"/>
                    </a:cubicBezTo>
                    <a:cubicBezTo>
                      <a:pt x="27" y="137"/>
                      <a:pt x="29" y="140"/>
                      <a:pt x="32" y="140"/>
                    </a:cubicBezTo>
                    <a:cubicBezTo>
                      <a:pt x="34" y="140"/>
                      <a:pt x="40" y="142"/>
                      <a:pt x="35" y="146"/>
                    </a:cubicBezTo>
                    <a:cubicBezTo>
                      <a:pt x="30" y="150"/>
                      <a:pt x="29" y="155"/>
                      <a:pt x="28" y="160"/>
                    </a:cubicBezTo>
                    <a:cubicBezTo>
                      <a:pt x="27" y="164"/>
                      <a:pt x="27" y="168"/>
                      <a:pt x="27" y="171"/>
                    </a:cubicBezTo>
                    <a:cubicBezTo>
                      <a:pt x="32" y="172"/>
                      <a:pt x="39" y="172"/>
                      <a:pt x="42" y="171"/>
                    </a:cubicBezTo>
                    <a:cubicBezTo>
                      <a:pt x="46" y="169"/>
                      <a:pt x="48" y="169"/>
                      <a:pt x="54" y="170"/>
                    </a:cubicBezTo>
                    <a:cubicBezTo>
                      <a:pt x="57" y="171"/>
                      <a:pt x="61" y="173"/>
                      <a:pt x="64" y="175"/>
                    </a:cubicBezTo>
                    <a:cubicBezTo>
                      <a:pt x="64" y="173"/>
                      <a:pt x="65" y="173"/>
                      <a:pt x="66" y="173"/>
                    </a:cubicBezTo>
                    <a:cubicBezTo>
                      <a:pt x="69" y="172"/>
                      <a:pt x="73" y="179"/>
                      <a:pt x="76" y="175"/>
                    </a:cubicBezTo>
                    <a:cubicBezTo>
                      <a:pt x="78" y="171"/>
                      <a:pt x="84" y="172"/>
                      <a:pt x="86" y="174"/>
                    </a:cubicBezTo>
                    <a:cubicBezTo>
                      <a:pt x="89" y="175"/>
                      <a:pt x="93" y="176"/>
                      <a:pt x="97" y="173"/>
                    </a:cubicBezTo>
                    <a:cubicBezTo>
                      <a:pt x="100" y="170"/>
                      <a:pt x="112" y="168"/>
                      <a:pt x="115" y="169"/>
                    </a:cubicBezTo>
                    <a:cubicBezTo>
                      <a:pt x="117" y="171"/>
                      <a:pt x="124" y="174"/>
                      <a:pt x="122" y="164"/>
                    </a:cubicBezTo>
                    <a:cubicBezTo>
                      <a:pt x="119" y="155"/>
                      <a:pt x="127" y="157"/>
                      <a:pt x="129" y="153"/>
                    </a:cubicBezTo>
                    <a:cubicBezTo>
                      <a:pt x="130" y="150"/>
                      <a:pt x="140" y="148"/>
                      <a:pt x="138" y="146"/>
                    </a:cubicBezTo>
                    <a:cubicBezTo>
                      <a:pt x="137" y="143"/>
                      <a:pt x="124" y="135"/>
                      <a:pt x="120" y="132"/>
                    </a:cubicBezTo>
                    <a:cubicBezTo>
                      <a:pt x="116" y="129"/>
                      <a:pt x="116" y="121"/>
                      <a:pt x="114" y="117"/>
                    </a:cubicBezTo>
                    <a:cubicBezTo>
                      <a:pt x="112" y="114"/>
                      <a:pt x="108" y="109"/>
                      <a:pt x="113" y="108"/>
                    </a:cubicBezTo>
                    <a:cubicBezTo>
                      <a:pt x="118" y="106"/>
                      <a:pt x="127" y="105"/>
                      <a:pt x="131" y="101"/>
                    </a:cubicBezTo>
                    <a:cubicBezTo>
                      <a:pt x="136" y="97"/>
                      <a:pt x="143" y="96"/>
                      <a:pt x="146" y="94"/>
                    </a:cubicBezTo>
                    <a:cubicBezTo>
                      <a:pt x="148" y="92"/>
                      <a:pt x="154" y="96"/>
                      <a:pt x="155" y="94"/>
                    </a:cubicBezTo>
                    <a:cubicBezTo>
                      <a:pt x="157" y="91"/>
                      <a:pt x="158" y="87"/>
                      <a:pt x="156" y="84"/>
                    </a:cubicBezTo>
                    <a:cubicBezTo>
                      <a:pt x="153" y="81"/>
                      <a:pt x="152" y="76"/>
                      <a:pt x="151" y="70"/>
                    </a:cubicBezTo>
                    <a:cubicBezTo>
                      <a:pt x="151" y="63"/>
                      <a:pt x="149" y="63"/>
                      <a:pt x="149" y="60"/>
                    </a:cubicBezTo>
                    <a:cubicBezTo>
                      <a:pt x="149" y="57"/>
                      <a:pt x="148" y="53"/>
                      <a:pt x="145" y="52"/>
                    </a:cubicBezTo>
                    <a:cubicBezTo>
                      <a:pt x="142" y="50"/>
                      <a:pt x="141" y="49"/>
                      <a:pt x="144" y="45"/>
                    </a:cubicBezTo>
                    <a:cubicBezTo>
                      <a:pt x="147" y="40"/>
                      <a:pt x="145" y="29"/>
                      <a:pt x="144" y="26"/>
                    </a:cubicBezTo>
                    <a:cubicBezTo>
                      <a:pt x="144" y="26"/>
                      <a:pt x="144" y="25"/>
                      <a:pt x="144" y="24"/>
                    </a:cubicBezTo>
                    <a:cubicBezTo>
                      <a:pt x="143" y="24"/>
                      <a:pt x="143" y="23"/>
                      <a:pt x="143" y="22"/>
                    </a:cubicBezTo>
                    <a:cubicBezTo>
                      <a:pt x="142" y="18"/>
                      <a:pt x="139" y="16"/>
                      <a:pt x="132" y="16"/>
                    </a:cubicBezTo>
                    <a:cubicBezTo>
                      <a:pt x="126" y="16"/>
                      <a:pt x="136" y="9"/>
                      <a:pt x="134" y="6"/>
                    </a:cubicBezTo>
                    <a:cubicBezTo>
                      <a:pt x="131" y="3"/>
                      <a:pt x="124" y="12"/>
                      <a:pt x="118" y="10"/>
                    </a:cubicBezTo>
                    <a:cubicBezTo>
                      <a:pt x="112" y="8"/>
                      <a:pt x="104" y="18"/>
                      <a:pt x="98" y="22"/>
                    </a:cubicBezTo>
                    <a:cubicBezTo>
                      <a:pt x="93" y="26"/>
                      <a:pt x="85" y="21"/>
                      <a:pt x="89" y="15"/>
                    </a:cubicBezTo>
                    <a:cubicBezTo>
                      <a:pt x="93" y="9"/>
                      <a:pt x="89" y="9"/>
                      <a:pt x="83" y="12"/>
                    </a:cubicBezTo>
                    <a:cubicBezTo>
                      <a:pt x="77" y="14"/>
                      <a:pt x="69" y="11"/>
                      <a:pt x="70" y="6"/>
                    </a:cubicBezTo>
                    <a:cubicBezTo>
                      <a:pt x="70" y="4"/>
                      <a:pt x="70" y="3"/>
                      <a:pt x="69" y="2"/>
                    </a:cubicBezTo>
                    <a:cubicBezTo>
                      <a:pt x="66" y="2"/>
                      <a:pt x="64" y="2"/>
                      <a:pt x="62" y="2"/>
                    </a:cubicBezTo>
                    <a:cubicBezTo>
                      <a:pt x="60" y="1"/>
                      <a:pt x="53" y="0"/>
                      <a:pt x="46" y="0"/>
                    </a:cubicBezTo>
                    <a:cubicBezTo>
                      <a:pt x="48" y="3"/>
                      <a:pt x="51" y="6"/>
                      <a:pt x="49" y="8"/>
                    </a:cubicBezTo>
                    <a:cubicBezTo>
                      <a:pt x="47" y="13"/>
                      <a:pt x="51" y="17"/>
                      <a:pt x="54" y="24"/>
                    </a:cubicBezTo>
                    <a:cubicBezTo>
                      <a:pt x="57" y="30"/>
                      <a:pt x="47" y="26"/>
                      <a:pt x="46" y="31"/>
                    </a:cubicBezTo>
                    <a:cubicBezTo>
                      <a:pt x="46" y="35"/>
                      <a:pt x="37" y="30"/>
                      <a:pt x="33" y="29"/>
                    </a:cubicBezTo>
                    <a:cubicBezTo>
                      <a:pt x="30" y="27"/>
                      <a:pt x="20" y="28"/>
                      <a:pt x="20" y="31"/>
                    </a:cubicBezTo>
                    <a:cubicBezTo>
                      <a:pt x="20" y="32"/>
                      <a:pt x="20" y="33"/>
                      <a:pt x="20" y="35"/>
                    </a:cubicBezTo>
                    <a:cubicBezTo>
                      <a:pt x="21" y="40"/>
                      <a:pt x="22" y="44"/>
                      <a:pt x="20" y="47"/>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42" name="Freeform 1673">
                <a:extLst>
                  <a:ext uri="{FF2B5EF4-FFF2-40B4-BE49-F238E27FC236}">
                    <a16:creationId xmlns:a16="http://schemas.microsoft.com/office/drawing/2014/main" id="{19EE977A-65FC-4568-8050-573694D08774}"/>
                  </a:ext>
                </a:extLst>
              </p:cNvPr>
              <p:cNvSpPr>
                <a:spLocks/>
              </p:cNvSpPr>
              <p:nvPr/>
            </p:nvSpPr>
            <p:spPr bwMode="auto">
              <a:xfrm>
                <a:off x="5211947" y="1389108"/>
                <a:ext cx="238133" cy="369900"/>
              </a:xfrm>
              <a:custGeom>
                <a:avLst/>
                <a:gdLst>
                  <a:gd name="T0" fmla="*/ 158 w 186"/>
                  <a:gd name="T1" fmla="*/ 248 h 295"/>
                  <a:gd name="T2" fmla="*/ 184 w 186"/>
                  <a:gd name="T3" fmla="*/ 223 h 295"/>
                  <a:gd name="T4" fmla="*/ 179 w 186"/>
                  <a:gd name="T5" fmla="*/ 209 h 295"/>
                  <a:gd name="T6" fmla="*/ 157 w 186"/>
                  <a:gd name="T7" fmla="*/ 191 h 295"/>
                  <a:gd name="T8" fmla="*/ 168 w 186"/>
                  <a:gd name="T9" fmla="*/ 181 h 295"/>
                  <a:gd name="T10" fmla="*/ 158 w 186"/>
                  <a:gd name="T11" fmla="*/ 172 h 295"/>
                  <a:gd name="T12" fmla="*/ 161 w 186"/>
                  <a:gd name="T13" fmla="*/ 163 h 295"/>
                  <a:gd name="T14" fmla="*/ 152 w 186"/>
                  <a:gd name="T15" fmla="*/ 157 h 295"/>
                  <a:gd name="T16" fmla="*/ 156 w 186"/>
                  <a:gd name="T17" fmla="*/ 152 h 295"/>
                  <a:gd name="T18" fmla="*/ 154 w 186"/>
                  <a:gd name="T19" fmla="*/ 139 h 295"/>
                  <a:gd name="T20" fmla="*/ 160 w 186"/>
                  <a:gd name="T21" fmla="*/ 128 h 295"/>
                  <a:gd name="T22" fmla="*/ 143 w 186"/>
                  <a:gd name="T23" fmla="*/ 102 h 295"/>
                  <a:gd name="T24" fmla="*/ 148 w 186"/>
                  <a:gd name="T25" fmla="*/ 91 h 295"/>
                  <a:gd name="T26" fmla="*/ 159 w 186"/>
                  <a:gd name="T27" fmla="*/ 78 h 295"/>
                  <a:gd name="T28" fmla="*/ 146 w 186"/>
                  <a:gd name="T29" fmla="*/ 65 h 295"/>
                  <a:gd name="T30" fmla="*/ 136 w 186"/>
                  <a:gd name="T31" fmla="*/ 59 h 295"/>
                  <a:gd name="T32" fmla="*/ 133 w 186"/>
                  <a:gd name="T33" fmla="*/ 49 h 295"/>
                  <a:gd name="T34" fmla="*/ 136 w 186"/>
                  <a:gd name="T35" fmla="*/ 40 h 295"/>
                  <a:gd name="T36" fmla="*/ 142 w 186"/>
                  <a:gd name="T37" fmla="*/ 34 h 295"/>
                  <a:gd name="T38" fmla="*/ 146 w 186"/>
                  <a:gd name="T39" fmla="*/ 28 h 295"/>
                  <a:gd name="T40" fmla="*/ 146 w 186"/>
                  <a:gd name="T41" fmla="*/ 18 h 295"/>
                  <a:gd name="T42" fmla="*/ 128 w 186"/>
                  <a:gd name="T43" fmla="*/ 6 h 295"/>
                  <a:gd name="T44" fmla="*/ 114 w 186"/>
                  <a:gd name="T45" fmla="*/ 6 h 295"/>
                  <a:gd name="T46" fmla="*/ 96 w 186"/>
                  <a:gd name="T47" fmla="*/ 10 h 295"/>
                  <a:gd name="T48" fmla="*/ 85 w 186"/>
                  <a:gd name="T49" fmla="*/ 21 h 295"/>
                  <a:gd name="T50" fmla="*/ 82 w 186"/>
                  <a:gd name="T51" fmla="*/ 37 h 295"/>
                  <a:gd name="T52" fmla="*/ 74 w 186"/>
                  <a:gd name="T53" fmla="*/ 47 h 295"/>
                  <a:gd name="T54" fmla="*/ 64 w 186"/>
                  <a:gd name="T55" fmla="*/ 44 h 295"/>
                  <a:gd name="T56" fmla="*/ 51 w 186"/>
                  <a:gd name="T57" fmla="*/ 43 h 295"/>
                  <a:gd name="T58" fmla="*/ 31 w 186"/>
                  <a:gd name="T59" fmla="*/ 42 h 295"/>
                  <a:gd name="T60" fmla="*/ 12 w 186"/>
                  <a:gd name="T61" fmla="*/ 28 h 295"/>
                  <a:gd name="T62" fmla="*/ 0 w 186"/>
                  <a:gd name="T63" fmla="*/ 37 h 295"/>
                  <a:gd name="T64" fmla="*/ 20 w 186"/>
                  <a:gd name="T65" fmla="*/ 51 h 295"/>
                  <a:gd name="T66" fmla="*/ 45 w 186"/>
                  <a:gd name="T67" fmla="*/ 66 h 295"/>
                  <a:gd name="T68" fmla="*/ 46 w 186"/>
                  <a:gd name="T69" fmla="*/ 83 h 295"/>
                  <a:gd name="T70" fmla="*/ 50 w 186"/>
                  <a:gd name="T71" fmla="*/ 99 h 295"/>
                  <a:gd name="T72" fmla="*/ 49 w 186"/>
                  <a:gd name="T73" fmla="*/ 114 h 295"/>
                  <a:gd name="T74" fmla="*/ 52 w 186"/>
                  <a:gd name="T75" fmla="*/ 123 h 295"/>
                  <a:gd name="T76" fmla="*/ 55 w 186"/>
                  <a:gd name="T77" fmla="*/ 132 h 295"/>
                  <a:gd name="T78" fmla="*/ 69 w 186"/>
                  <a:gd name="T79" fmla="*/ 137 h 295"/>
                  <a:gd name="T80" fmla="*/ 75 w 186"/>
                  <a:gd name="T81" fmla="*/ 151 h 295"/>
                  <a:gd name="T82" fmla="*/ 72 w 186"/>
                  <a:gd name="T83" fmla="*/ 157 h 295"/>
                  <a:gd name="T84" fmla="*/ 63 w 186"/>
                  <a:gd name="T85" fmla="*/ 165 h 295"/>
                  <a:gd name="T86" fmla="*/ 45 w 186"/>
                  <a:gd name="T87" fmla="*/ 183 h 295"/>
                  <a:gd name="T88" fmla="*/ 34 w 186"/>
                  <a:gd name="T89" fmla="*/ 191 h 295"/>
                  <a:gd name="T90" fmla="*/ 25 w 186"/>
                  <a:gd name="T91" fmla="*/ 200 h 295"/>
                  <a:gd name="T92" fmla="*/ 12 w 186"/>
                  <a:gd name="T93" fmla="*/ 206 h 295"/>
                  <a:gd name="T94" fmla="*/ 5 w 186"/>
                  <a:gd name="T95" fmla="*/ 218 h 295"/>
                  <a:gd name="T96" fmla="*/ 5 w 186"/>
                  <a:gd name="T97" fmla="*/ 228 h 295"/>
                  <a:gd name="T98" fmla="*/ 7 w 186"/>
                  <a:gd name="T99" fmla="*/ 240 h 295"/>
                  <a:gd name="T100" fmla="*/ 10 w 186"/>
                  <a:gd name="T101" fmla="*/ 260 h 295"/>
                  <a:gd name="T102" fmla="*/ 5 w 186"/>
                  <a:gd name="T103" fmla="*/ 278 h 295"/>
                  <a:gd name="T104" fmla="*/ 22 w 186"/>
                  <a:gd name="T105" fmla="*/ 285 h 295"/>
                  <a:gd name="T106" fmla="*/ 33 w 186"/>
                  <a:gd name="T107" fmla="*/ 290 h 295"/>
                  <a:gd name="T108" fmla="*/ 52 w 186"/>
                  <a:gd name="T109" fmla="*/ 295 h 295"/>
                  <a:gd name="T110" fmla="*/ 107 w 186"/>
                  <a:gd name="T111" fmla="*/ 282 h 295"/>
                  <a:gd name="T112" fmla="*/ 122 w 186"/>
                  <a:gd name="T113" fmla="*/ 280 h 295"/>
                  <a:gd name="T114" fmla="*/ 131 w 186"/>
                  <a:gd name="T115" fmla="*/ 270 h 295"/>
                  <a:gd name="T116" fmla="*/ 158 w 186"/>
                  <a:gd name="T117" fmla="*/ 2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295">
                    <a:moveTo>
                      <a:pt x="158" y="248"/>
                    </a:moveTo>
                    <a:cubicBezTo>
                      <a:pt x="162" y="238"/>
                      <a:pt x="181" y="231"/>
                      <a:pt x="184" y="223"/>
                    </a:cubicBezTo>
                    <a:cubicBezTo>
                      <a:pt x="186" y="218"/>
                      <a:pt x="186" y="216"/>
                      <a:pt x="179" y="209"/>
                    </a:cubicBezTo>
                    <a:cubicBezTo>
                      <a:pt x="173" y="201"/>
                      <a:pt x="157" y="195"/>
                      <a:pt x="157" y="191"/>
                    </a:cubicBezTo>
                    <a:cubicBezTo>
                      <a:pt x="156" y="187"/>
                      <a:pt x="168" y="187"/>
                      <a:pt x="168" y="181"/>
                    </a:cubicBezTo>
                    <a:cubicBezTo>
                      <a:pt x="167" y="176"/>
                      <a:pt x="161" y="176"/>
                      <a:pt x="158" y="172"/>
                    </a:cubicBezTo>
                    <a:cubicBezTo>
                      <a:pt x="156" y="168"/>
                      <a:pt x="162" y="165"/>
                      <a:pt x="161" y="163"/>
                    </a:cubicBezTo>
                    <a:cubicBezTo>
                      <a:pt x="161" y="161"/>
                      <a:pt x="153" y="160"/>
                      <a:pt x="152" y="157"/>
                    </a:cubicBezTo>
                    <a:cubicBezTo>
                      <a:pt x="152" y="155"/>
                      <a:pt x="157" y="155"/>
                      <a:pt x="156" y="152"/>
                    </a:cubicBezTo>
                    <a:cubicBezTo>
                      <a:pt x="155" y="149"/>
                      <a:pt x="150" y="143"/>
                      <a:pt x="154" y="139"/>
                    </a:cubicBezTo>
                    <a:cubicBezTo>
                      <a:pt x="157" y="134"/>
                      <a:pt x="165" y="139"/>
                      <a:pt x="160" y="128"/>
                    </a:cubicBezTo>
                    <a:cubicBezTo>
                      <a:pt x="154" y="118"/>
                      <a:pt x="145" y="105"/>
                      <a:pt x="143" y="102"/>
                    </a:cubicBezTo>
                    <a:cubicBezTo>
                      <a:pt x="141" y="99"/>
                      <a:pt x="145" y="93"/>
                      <a:pt x="148" y="91"/>
                    </a:cubicBezTo>
                    <a:cubicBezTo>
                      <a:pt x="151" y="89"/>
                      <a:pt x="159" y="81"/>
                      <a:pt x="159" y="78"/>
                    </a:cubicBezTo>
                    <a:cubicBezTo>
                      <a:pt x="159" y="75"/>
                      <a:pt x="149" y="67"/>
                      <a:pt x="146" y="65"/>
                    </a:cubicBezTo>
                    <a:cubicBezTo>
                      <a:pt x="144" y="64"/>
                      <a:pt x="138" y="64"/>
                      <a:pt x="136" y="59"/>
                    </a:cubicBezTo>
                    <a:cubicBezTo>
                      <a:pt x="133" y="54"/>
                      <a:pt x="130" y="52"/>
                      <a:pt x="133" y="49"/>
                    </a:cubicBezTo>
                    <a:cubicBezTo>
                      <a:pt x="136" y="46"/>
                      <a:pt x="136" y="43"/>
                      <a:pt x="136" y="40"/>
                    </a:cubicBezTo>
                    <a:cubicBezTo>
                      <a:pt x="136" y="36"/>
                      <a:pt x="141" y="39"/>
                      <a:pt x="142" y="34"/>
                    </a:cubicBezTo>
                    <a:cubicBezTo>
                      <a:pt x="143" y="32"/>
                      <a:pt x="144" y="30"/>
                      <a:pt x="146" y="28"/>
                    </a:cubicBezTo>
                    <a:cubicBezTo>
                      <a:pt x="146" y="24"/>
                      <a:pt x="147" y="21"/>
                      <a:pt x="146" y="18"/>
                    </a:cubicBezTo>
                    <a:cubicBezTo>
                      <a:pt x="145" y="13"/>
                      <a:pt x="131" y="11"/>
                      <a:pt x="128" y="6"/>
                    </a:cubicBezTo>
                    <a:cubicBezTo>
                      <a:pt x="124" y="0"/>
                      <a:pt x="116" y="2"/>
                      <a:pt x="114" y="6"/>
                    </a:cubicBezTo>
                    <a:cubicBezTo>
                      <a:pt x="111" y="9"/>
                      <a:pt x="96" y="5"/>
                      <a:pt x="96" y="10"/>
                    </a:cubicBezTo>
                    <a:cubicBezTo>
                      <a:pt x="96" y="15"/>
                      <a:pt x="85" y="16"/>
                      <a:pt x="85" y="21"/>
                    </a:cubicBezTo>
                    <a:cubicBezTo>
                      <a:pt x="85" y="27"/>
                      <a:pt x="90" y="37"/>
                      <a:pt x="82" y="37"/>
                    </a:cubicBezTo>
                    <a:cubicBezTo>
                      <a:pt x="73" y="36"/>
                      <a:pt x="79" y="40"/>
                      <a:pt x="74" y="47"/>
                    </a:cubicBezTo>
                    <a:cubicBezTo>
                      <a:pt x="69" y="53"/>
                      <a:pt x="69" y="42"/>
                      <a:pt x="64" y="44"/>
                    </a:cubicBezTo>
                    <a:cubicBezTo>
                      <a:pt x="59" y="46"/>
                      <a:pt x="53" y="39"/>
                      <a:pt x="51" y="43"/>
                    </a:cubicBezTo>
                    <a:cubicBezTo>
                      <a:pt x="48" y="47"/>
                      <a:pt x="40" y="44"/>
                      <a:pt x="31" y="42"/>
                    </a:cubicBezTo>
                    <a:cubicBezTo>
                      <a:pt x="23" y="41"/>
                      <a:pt x="19" y="29"/>
                      <a:pt x="12" y="28"/>
                    </a:cubicBezTo>
                    <a:cubicBezTo>
                      <a:pt x="8" y="28"/>
                      <a:pt x="3" y="31"/>
                      <a:pt x="0" y="37"/>
                    </a:cubicBezTo>
                    <a:cubicBezTo>
                      <a:pt x="7" y="41"/>
                      <a:pt x="11" y="47"/>
                      <a:pt x="20" y="51"/>
                    </a:cubicBezTo>
                    <a:cubicBezTo>
                      <a:pt x="29" y="55"/>
                      <a:pt x="46" y="60"/>
                      <a:pt x="45" y="66"/>
                    </a:cubicBezTo>
                    <a:cubicBezTo>
                      <a:pt x="44" y="72"/>
                      <a:pt x="41" y="80"/>
                      <a:pt x="46" y="83"/>
                    </a:cubicBezTo>
                    <a:cubicBezTo>
                      <a:pt x="50" y="85"/>
                      <a:pt x="45" y="96"/>
                      <a:pt x="50" y="99"/>
                    </a:cubicBezTo>
                    <a:cubicBezTo>
                      <a:pt x="55" y="101"/>
                      <a:pt x="53" y="114"/>
                      <a:pt x="49" y="114"/>
                    </a:cubicBezTo>
                    <a:cubicBezTo>
                      <a:pt x="45" y="114"/>
                      <a:pt x="50" y="120"/>
                      <a:pt x="52" y="123"/>
                    </a:cubicBezTo>
                    <a:cubicBezTo>
                      <a:pt x="53" y="124"/>
                      <a:pt x="54" y="127"/>
                      <a:pt x="55" y="132"/>
                    </a:cubicBezTo>
                    <a:cubicBezTo>
                      <a:pt x="60" y="133"/>
                      <a:pt x="65" y="135"/>
                      <a:pt x="69" y="137"/>
                    </a:cubicBezTo>
                    <a:cubicBezTo>
                      <a:pt x="76" y="140"/>
                      <a:pt x="75" y="145"/>
                      <a:pt x="75" y="151"/>
                    </a:cubicBezTo>
                    <a:cubicBezTo>
                      <a:pt x="76" y="156"/>
                      <a:pt x="76" y="160"/>
                      <a:pt x="72" y="157"/>
                    </a:cubicBezTo>
                    <a:cubicBezTo>
                      <a:pt x="69" y="155"/>
                      <a:pt x="65" y="157"/>
                      <a:pt x="63" y="165"/>
                    </a:cubicBezTo>
                    <a:cubicBezTo>
                      <a:pt x="60" y="173"/>
                      <a:pt x="51" y="182"/>
                      <a:pt x="45" y="183"/>
                    </a:cubicBezTo>
                    <a:cubicBezTo>
                      <a:pt x="39" y="183"/>
                      <a:pt x="39" y="190"/>
                      <a:pt x="34" y="191"/>
                    </a:cubicBezTo>
                    <a:cubicBezTo>
                      <a:pt x="29" y="192"/>
                      <a:pt x="24" y="195"/>
                      <a:pt x="25" y="200"/>
                    </a:cubicBezTo>
                    <a:cubicBezTo>
                      <a:pt x="25" y="206"/>
                      <a:pt x="17" y="206"/>
                      <a:pt x="12" y="206"/>
                    </a:cubicBezTo>
                    <a:cubicBezTo>
                      <a:pt x="7" y="206"/>
                      <a:pt x="9" y="215"/>
                      <a:pt x="5" y="218"/>
                    </a:cubicBezTo>
                    <a:cubicBezTo>
                      <a:pt x="1" y="220"/>
                      <a:pt x="1" y="223"/>
                      <a:pt x="5" y="228"/>
                    </a:cubicBezTo>
                    <a:cubicBezTo>
                      <a:pt x="9" y="233"/>
                      <a:pt x="6" y="237"/>
                      <a:pt x="7" y="240"/>
                    </a:cubicBezTo>
                    <a:cubicBezTo>
                      <a:pt x="8" y="243"/>
                      <a:pt x="14" y="251"/>
                      <a:pt x="10" y="260"/>
                    </a:cubicBezTo>
                    <a:cubicBezTo>
                      <a:pt x="6" y="269"/>
                      <a:pt x="2" y="279"/>
                      <a:pt x="5" y="278"/>
                    </a:cubicBezTo>
                    <a:cubicBezTo>
                      <a:pt x="9" y="277"/>
                      <a:pt x="17" y="285"/>
                      <a:pt x="22" y="285"/>
                    </a:cubicBezTo>
                    <a:cubicBezTo>
                      <a:pt x="27" y="284"/>
                      <a:pt x="28" y="292"/>
                      <a:pt x="33" y="290"/>
                    </a:cubicBezTo>
                    <a:cubicBezTo>
                      <a:pt x="37" y="289"/>
                      <a:pt x="37" y="295"/>
                      <a:pt x="52" y="295"/>
                    </a:cubicBezTo>
                    <a:cubicBezTo>
                      <a:pt x="66" y="294"/>
                      <a:pt x="95" y="282"/>
                      <a:pt x="107" y="282"/>
                    </a:cubicBezTo>
                    <a:cubicBezTo>
                      <a:pt x="113" y="282"/>
                      <a:pt x="118" y="281"/>
                      <a:pt x="122" y="280"/>
                    </a:cubicBezTo>
                    <a:cubicBezTo>
                      <a:pt x="125" y="277"/>
                      <a:pt x="128" y="273"/>
                      <a:pt x="131" y="270"/>
                    </a:cubicBezTo>
                    <a:cubicBezTo>
                      <a:pt x="138" y="262"/>
                      <a:pt x="154" y="257"/>
                      <a:pt x="158" y="24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3" name="Freeform 1674">
                <a:extLst>
                  <a:ext uri="{FF2B5EF4-FFF2-40B4-BE49-F238E27FC236}">
                    <a16:creationId xmlns:a16="http://schemas.microsoft.com/office/drawing/2014/main" id="{BF68B0AC-AD80-492E-B208-730DB9EAEBF1}"/>
                  </a:ext>
                </a:extLst>
              </p:cNvPr>
              <p:cNvSpPr>
                <a:spLocks noEditPoints="1"/>
              </p:cNvSpPr>
              <p:nvPr/>
            </p:nvSpPr>
            <p:spPr bwMode="auto">
              <a:xfrm>
                <a:off x="4632489" y="2040005"/>
                <a:ext cx="330212" cy="269884"/>
              </a:xfrm>
              <a:custGeom>
                <a:avLst/>
                <a:gdLst>
                  <a:gd name="T0" fmla="*/ 227 w 258"/>
                  <a:gd name="T1" fmla="*/ 49 h 216"/>
                  <a:gd name="T2" fmla="*/ 217 w 258"/>
                  <a:gd name="T3" fmla="*/ 46 h 216"/>
                  <a:gd name="T4" fmla="*/ 206 w 258"/>
                  <a:gd name="T5" fmla="*/ 41 h 216"/>
                  <a:gd name="T6" fmla="*/ 188 w 258"/>
                  <a:gd name="T7" fmla="*/ 37 h 216"/>
                  <a:gd name="T8" fmla="*/ 179 w 258"/>
                  <a:gd name="T9" fmla="*/ 32 h 216"/>
                  <a:gd name="T10" fmla="*/ 173 w 258"/>
                  <a:gd name="T11" fmla="*/ 23 h 216"/>
                  <a:gd name="T12" fmla="*/ 166 w 258"/>
                  <a:gd name="T13" fmla="*/ 27 h 216"/>
                  <a:gd name="T14" fmla="*/ 161 w 258"/>
                  <a:gd name="T15" fmla="*/ 21 h 216"/>
                  <a:gd name="T16" fmla="*/ 150 w 258"/>
                  <a:gd name="T17" fmla="*/ 15 h 216"/>
                  <a:gd name="T18" fmla="*/ 141 w 258"/>
                  <a:gd name="T19" fmla="*/ 9 h 216"/>
                  <a:gd name="T20" fmla="*/ 134 w 258"/>
                  <a:gd name="T21" fmla="*/ 3 h 216"/>
                  <a:gd name="T22" fmla="*/ 132 w 258"/>
                  <a:gd name="T23" fmla="*/ 0 h 216"/>
                  <a:gd name="T24" fmla="*/ 128 w 258"/>
                  <a:gd name="T25" fmla="*/ 1 h 216"/>
                  <a:gd name="T26" fmla="*/ 117 w 258"/>
                  <a:gd name="T27" fmla="*/ 16 h 216"/>
                  <a:gd name="T28" fmla="*/ 99 w 258"/>
                  <a:gd name="T29" fmla="*/ 28 h 216"/>
                  <a:gd name="T30" fmla="*/ 88 w 258"/>
                  <a:gd name="T31" fmla="*/ 41 h 216"/>
                  <a:gd name="T32" fmla="*/ 65 w 258"/>
                  <a:gd name="T33" fmla="*/ 33 h 216"/>
                  <a:gd name="T34" fmla="*/ 55 w 258"/>
                  <a:gd name="T35" fmla="*/ 40 h 216"/>
                  <a:gd name="T36" fmla="*/ 58 w 258"/>
                  <a:gd name="T37" fmla="*/ 59 h 216"/>
                  <a:gd name="T38" fmla="*/ 42 w 258"/>
                  <a:gd name="T39" fmla="*/ 58 h 216"/>
                  <a:gd name="T40" fmla="*/ 32 w 258"/>
                  <a:gd name="T41" fmla="*/ 53 h 216"/>
                  <a:gd name="T42" fmla="*/ 14 w 258"/>
                  <a:gd name="T43" fmla="*/ 54 h 216"/>
                  <a:gd name="T44" fmla="*/ 3 w 258"/>
                  <a:gd name="T45" fmla="*/ 63 h 216"/>
                  <a:gd name="T46" fmla="*/ 6 w 258"/>
                  <a:gd name="T47" fmla="*/ 74 h 216"/>
                  <a:gd name="T48" fmla="*/ 29 w 258"/>
                  <a:gd name="T49" fmla="*/ 81 h 216"/>
                  <a:gd name="T50" fmla="*/ 44 w 258"/>
                  <a:gd name="T51" fmla="*/ 85 h 216"/>
                  <a:gd name="T52" fmla="*/ 50 w 258"/>
                  <a:gd name="T53" fmla="*/ 93 h 216"/>
                  <a:gd name="T54" fmla="*/ 64 w 258"/>
                  <a:gd name="T55" fmla="*/ 108 h 216"/>
                  <a:gd name="T56" fmla="*/ 69 w 258"/>
                  <a:gd name="T57" fmla="*/ 122 h 216"/>
                  <a:gd name="T58" fmla="*/ 66 w 258"/>
                  <a:gd name="T59" fmla="*/ 143 h 216"/>
                  <a:gd name="T60" fmla="*/ 58 w 258"/>
                  <a:gd name="T61" fmla="*/ 175 h 216"/>
                  <a:gd name="T62" fmla="*/ 57 w 258"/>
                  <a:gd name="T63" fmla="*/ 175 h 216"/>
                  <a:gd name="T64" fmla="*/ 67 w 258"/>
                  <a:gd name="T65" fmla="*/ 180 h 216"/>
                  <a:gd name="T66" fmla="*/ 84 w 258"/>
                  <a:gd name="T67" fmla="*/ 188 h 216"/>
                  <a:gd name="T68" fmla="*/ 98 w 258"/>
                  <a:gd name="T69" fmla="*/ 187 h 216"/>
                  <a:gd name="T70" fmla="*/ 106 w 258"/>
                  <a:gd name="T71" fmla="*/ 189 h 216"/>
                  <a:gd name="T72" fmla="*/ 127 w 258"/>
                  <a:gd name="T73" fmla="*/ 194 h 216"/>
                  <a:gd name="T74" fmla="*/ 145 w 258"/>
                  <a:gd name="T75" fmla="*/ 195 h 216"/>
                  <a:gd name="T76" fmla="*/ 144 w 258"/>
                  <a:gd name="T77" fmla="*/ 190 h 216"/>
                  <a:gd name="T78" fmla="*/ 159 w 258"/>
                  <a:gd name="T79" fmla="*/ 173 h 216"/>
                  <a:gd name="T80" fmla="*/ 191 w 258"/>
                  <a:gd name="T81" fmla="*/ 180 h 216"/>
                  <a:gd name="T82" fmla="*/ 211 w 258"/>
                  <a:gd name="T83" fmla="*/ 173 h 216"/>
                  <a:gd name="T84" fmla="*/ 222 w 258"/>
                  <a:gd name="T85" fmla="*/ 166 h 216"/>
                  <a:gd name="T86" fmla="*/ 224 w 258"/>
                  <a:gd name="T87" fmla="*/ 160 h 216"/>
                  <a:gd name="T88" fmla="*/ 216 w 258"/>
                  <a:gd name="T89" fmla="*/ 157 h 216"/>
                  <a:gd name="T90" fmla="*/ 212 w 258"/>
                  <a:gd name="T91" fmla="*/ 148 h 216"/>
                  <a:gd name="T92" fmla="*/ 207 w 258"/>
                  <a:gd name="T93" fmla="*/ 139 h 216"/>
                  <a:gd name="T94" fmla="*/ 211 w 258"/>
                  <a:gd name="T95" fmla="*/ 135 h 216"/>
                  <a:gd name="T96" fmla="*/ 214 w 258"/>
                  <a:gd name="T97" fmla="*/ 128 h 216"/>
                  <a:gd name="T98" fmla="*/ 212 w 258"/>
                  <a:gd name="T99" fmla="*/ 120 h 216"/>
                  <a:gd name="T100" fmla="*/ 209 w 258"/>
                  <a:gd name="T101" fmla="*/ 111 h 216"/>
                  <a:gd name="T102" fmla="*/ 201 w 258"/>
                  <a:gd name="T103" fmla="*/ 110 h 216"/>
                  <a:gd name="T104" fmla="*/ 199 w 258"/>
                  <a:gd name="T105" fmla="*/ 104 h 216"/>
                  <a:gd name="T106" fmla="*/ 210 w 258"/>
                  <a:gd name="T107" fmla="*/ 90 h 216"/>
                  <a:gd name="T108" fmla="*/ 219 w 258"/>
                  <a:gd name="T109" fmla="*/ 83 h 216"/>
                  <a:gd name="T110" fmla="*/ 223 w 258"/>
                  <a:gd name="T111" fmla="*/ 69 h 216"/>
                  <a:gd name="T112" fmla="*/ 230 w 258"/>
                  <a:gd name="T113" fmla="*/ 55 h 216"/>
                  <a:gd name="T114" fmla="*/ 227 w 258"/>
                  <a:gd name="T115" fmla="*/ 49 h 216"/>
                  <a:gd name="T116" fmla="*/ 255 w 258"/>
                  <a:gd name="T117" fmla="*/ 182 h 216"/>
                  <a:gd name="T118" fmla="*/ 244 w 258"/>
                  <a:gd name="T119" fmla="*/ 191 h 216"/>
                  <a:gd name="T120" fmla="*/ 251 w 258"/>
                  <a:gd name="T121" fmla="*/ 215 h 216"/>
                  <a:gd name="T122" fmla="*/ 255 w 258"/>
                  <a:gd name="T123" fmla="*/ 18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8" h="216">
                    <a:moveTo>
                      <a:pt x="227" y="49"/>
                    </a:moveTo>
                    <a:cubicBezTo>
                      <a:pt x="224" y="49"/>
                      <a:pt x="222" y="46"/>
                      <a:pt x="217" y="46"/>
                    </a:cubicBezTo>
                    <a:cubicBezTo>
                      <a:pt x="212" y="46"/>
                      <a:pt x="208" y="44"/>
                      <a:pt x="206" y="41"/>
                    </a:cubicBezTo>
                    <a:cubicBezTo>
                      <a:pt x="204" y="37"/>
                      <a:pt x="191" y="37"/>
                      <a:pt x="188" y="37"/>
                    </a:cubicBezTo>
                    <a:cubicBezTo>
                      <a:pt x="184" y="38"/>
                      <a:pt x="182" y="31"/>
                      <a:pt x="179" y="32"/>
                    </a:cubicBezTo>
                    <a:cubicBezTo>
                      <a:pt x="175" y="32"/>
                      <a:pt x="173" y="26"/>
                      <a:pt x="173" y="23"/>
                    </a:cubicBezTo>
                    <a:cubicBezTo>
                      <a:pt x="173" y="20"/>
                      <a:pt x="169" y="26"/>
                      <a:pt x="166" y="27"/>
                    </a:cubicBezTo>
                    <a:cubicBezTo>
                      <a:pt x="162" y="29"/>
                      <a:pt x="161" y="24"/>
                      <a:pt x="161" y="21"/>
                    </a:cubicBezTo>
                    <a:cubicBezTo>
                      <a:pt x="160" y="19"/>
                      <a:pt x="153" y="17"/>
                      <a:pt x="150" y="15"/>
                    </a:cubicBezTo>
                    <a:cubicBezTo>
                      <a:pt x="146" y="13"/>
                      <a:pt x="142" y="6"/>
                      <a:pt x="141" y="9"/>
                    </a:cubicBezTo>
                    <a:cubicBezTo>
                      <a:pt x="139" y="12"/>
                      <a:pt x="135" y="5"/>
                      <a:pt x="134" y="3"/>
                    </a:cubicBezTo>
                    <a:cubicBezTo>
                      <a:pt x="134" y="1"/>
                      <a:pt x="133" y="1"/>
                      <a:pt x="132" y="0"/>
                    </a:cubicBezTo>
                    <a:cubicBezTo>
                      <a:pt x="131" y="0"/>
                      <a:pt x="129" y="1"/>
                      <a:pt x="128" y="1"/>
                    </a:cubicBezTo>
                    <a:cubicBezTo>
                      <a:pt x="122" y="0"/>
                      <a:pt x="116" y="5"/>
                      <a:pt x="117" y="16"/>
                    </a:cubicBezTo>
                    <a:cubicBezTo>
                      <a:pt x="118" y="26"/>
                      <a:pt x="110" y="27"/>
                      <a:pt x="99" y="28"/>
                    </a:cubicBezTo>
                    <a:cubicBezTo>
                      <a:pt x="88" y="29"/>
                      <a:pt x="92" y="37"/>
                      <a:pt x="88" y="41"/>
                    </a:cubicBezTo>
                    <a:cubicBezTo>
                      <a:pt x="83" y="44"/>
                      <a:pt x="68" y="39"/>
                      <a:pt x="65" y="33"/>
                    </a:cubicBezTo>
                    <a:cubicBezTo>
                      <a:pt x="63" y="27"/>
                      <a:pt x="49" y="33"/>
                      <a:pt x="55" y="40"/>
                    </a:cubicBezTo>
                    <a:cubicBezTo>
                      <a:pt x="61" y="47"/>
                      <a:pt x="61" y="56"/>
                      <a:pt x="58" y="59"/>
                    </a:cubicBezTo>
                    <a:cubicBezTo>
                      <a:pt x="54" y="61"/>
                      <a:pt x="47" y="54"/>
                      <a:pt x="42" y="58"/>
                    </a:cubicBezTo>
                    <a:cubicBezTo>
                      <a:pt x="38" y="61"/>
                      <a:pt x="37" y="55"/>
                      <a:pt x="32" y="53"/>
                    </a:cubicBezTo>
                    <a:cubicBezTo>
                      <a:pt x="26" y="50"/>
                      <a:pt x="23" y="55"/>
                      <a:pt x="14" y="54"/>
                    </a:cubicBezTo>
                    <a:cubicBezTo>
                      <a:pt x="5" y="54"/>
                      <a:pt x="0" y="59"/>
                      <a:pt x="3" y="63"/>
                    </a:cubicBezTo>
                    <a:cubicBezTo>
                      <a:pt x="7" y="67"/>
                      <a:pt x="3" y="70"/>
                      <a:pt x="6" y="74"/>
                    </a:cubicBezTo>
                    <a:cubicBezTo>
                      <a:pt x="8" y="77"/>
                      <a:pt x="20" y="76"/>
                      <a:pt x="29" y="81"/>
                    </a:cubicBezTo>
                    <a:cubicBezTo>
                      <a:pt x="38" y="86"/>
                      <a:pt x="40" y="82"/>
                      <a:pt x="44" y="85"/>
                    </a:cubicBezTo>
                    <a:cubicBezTo>
                      <a:pt x="49" y="89"/>
                      <a:pt x="50" y="87"/>
                      <a:pt x="50" y="93"/>
                    </a:cubicBezTo>
                    <a:cubicBezTo>
                      <a:pt x="50" y="100"/>
                      <a:pt x="55" y="106"/>
                      <a:pt x="64" y="108"/>
                    </a:cubicBezTo>
                    <a:cubicBezTo>
                      <a:pt x="73" y="111"/>
                      <a:pt x="66" y="116"/>
                      <a:pt x="69" y="122"/>
                    </a:cubicBezTo>
                    <a:cubicBezTo>
                      <a:pt x="71" y="128"/>
                      <a:pt x="65" y="136"/>
                      <a:pt x="66" y="143"/>
                    </a:cubicBezTo>
                    <a:cubicBezTo>
                      <a:pt x="67" y="150"/>
                      <a:pt x="62" y="173"/>
                      <a:pt x="58" y="175"/>
                    </a:cubicBezTo>
                    <a:cubicBezTo>
                      <a:pt x="57" y="175"/>
                      <a:pt x="57" y="175"/>
                      <a:pt x="57" y="175"/>
                    </a:cubicBezTo>
                    <a:cubicBezTo>
                      <a:pt x="61" y="177"/>
                      <a:pt x="65" y="179"/>
                      <a:pt x="67" y="180"/>
                    </a:cubicBezTo>
                    <a:cubicBezTo>
                      <a:pt x="70" y="183"/>
                      <a:pt x="79" y="185"/>
                      <a:pt x="84" y="188"/>
                    </a:cubicBezTo>
                    <a:cubicBezTo>
                      <a:pt x="89" y="192"/>
                      <a:pt x="98" y="191"/>
                      <a:pt x="98" y="187"/>
                    </a:cubicBezTo>
                    <a:cubicBezTo>
                      <a:pt x="98" y="183"/>
                      <a:pt x="103" y="186"/>
                      <a:pt x="106" y="189"/>
                    </a:cubicBezTo>
                    <a:cubicBezTo>
                      <a:pt x="109" y="192"/>
                      <a:pt x="121" y="193"/>
                      <a:pt x="127" y="194"/>
                    </a:cubicBezTo>
                    <a:cubicBezTo>
                      <a:pt x="132" y="195"/>
                      <a:pt x="139" y="195"/>
                      <a:pt x="145" y="195"/>
                    </a:cubicBezTo>
                    <a:cubicBezTo>
                      <a:pt x="145" y="193"/>
                      <a:pt x="144" y="192"/>
                      <a:pt x="144" y="190"/>
                    </a:cubicBezTo>
                    <a:cubicBezTo>
                      <a:pt x="141" y="180"/>
                      <a:pt x="150" y="174"/>
                      <a:pt x="159" y="173"/>
                    </a:cubicBezTo>
                    <a:cubicBezTo>
                      <a:pt x="167" y="171"/>
                      <a:pt x="186" y="177"/>
                      <a:pt x="191" y="180"/>
                    </a:cubicBezTo>
                    <a:cubicBezTo>
                      <a:pt x="196" y="183"/>
                      <a:pt x="203" y="182"/>
                      <a:pt x="211" y="173"/>
                    </a:cubicBezTo>
                    <a:cubicBezTo>
                      <a:pt x="216" y="168"/>
                      <a:pt x="219" y="167"/>
                      <a:pt x="222" y="166"/>
                    </a:cubicBezTo>
                    <a:cubicBezTo>
                      <a:pt x="223" y="164"/>
                      <a:pt x="224" y="162"/>
                      <a:pt x="224" y="160"/>
                    </a:cubicBezTo>
                    <a:cubicBezTo>
                      <a:pt x="225" y="157"/>
                      <a:pt x="220" y="157"/>
                      <a:pt x="216" y="157"/>
                    </a:cubicBezTo>
                    <a:cubicBezTo>
                      <a:pt x="212" y="157"/>
                      <a:pt x="209" y="153"/>
                      <a:pt x="212" y="148"/>
                    </a:cubicBezTo>
                    <a:cubicBezTo>
                      <a:pt x="215" y="144"/>
                      <a:pt x="210" y="144"/>
                      <a:pt x="207" y="139"/>
                    </a:cubicBezTo>
                    <a:cubicBezTo>
                      <a:pt x="204" y="135"/>
                      <a:pt x="208" y="136"/>
                      <a:pt x="211" y="135"/>
                    </a:cubicBezTo>
                    <a:cubicBezTo>
                      <a:pt x="213" y="134"/>
                      <a:pt x="216" y="129"/>
                      <a:pt x="214" y="128"/>
                    </a:cubicBezTo>
                    <a:cubicBezTo>
                      <a:pt x="212" y="127"/>
                      <a:pt x="211" y="124"/>
                      <a:pt x="212" y="120"/>
                    </a:cubicBezTo>
                    <a:cubicBezTo>
                      <a:pt x="214" y="115"/>
                      <a:pt x="209" y="114"/>
                      <a:pt x="209" y="111"/>
                    </a:cubicBezTo>
                    <a:cubicBezTo>
                      <a:pt x="209" y="107"/>
                      <a:pt x="205" y="106"/>
                      <a:pt x="201" y="110"/>
                    </a:cubicBezTo>
                    <a:cubicBezTo>
                      <a:pt x="198" y="114"/>
                      <a:pt x="197" y="111"/>
                      <a:pt x="199" y="104"/>
                    </a:cubicBezTo>
                    <a:cubicBezTo>
                      <a:pt x="201" y="97"/>
                      <a:pt x="209" y="94"/>
                      <a:pt x="210" y="90"/>
                    </a:cubicBezTo>
                    <a:cubicBezTo>
                      <a:pt x="211" y="86"/>
                      <a:pt x="216" y="83"/>
                      <a:pt x="219" y="83"/>
                    </a:cubicBezTo>
                    <a:cubicBezTo>
                      <a:pt x="223" y="83"/>
                      <a:pt x="222" y="75"/>
                      <a:pt x="223" y="69"/>
                    </a:cubicBezTo>
                    <a:cubicBezTo>
                      <a:pt x="224" y="64"/>
                      <a:pt x="225" y="59"/>
                      <a:pt x="230" y="55"/>
                    </a:cubicBezTo>
                    <a:cubicBezTo>
                      <a:pt x="235" y="51"/>
                      <a:pt x="229" y="49"/>
                      <a:pt x="227" y="49"/>
                    </a:cubicBezTo>
                    <a:close/>
                    <a:moveTo>
                      <a:pt x="255" y="182"/>
                    </a:moveTo>
                    <a:cubicBezTo>
                      <a:pt x="252" y="182"/>
                      <a:pt x="251" y="187"/>
                      <a:pt x="244" y="191"/>
                    </a:cubicBezTo>
                    <a:cubicBezTo>
                      <a:pt x="236" y="196"/>
                      <a:pt x="244" y="216"/>
                      <a:pt x="251" y="215"/>
                    </a:cubicBezTo>
                    <a:cubicBezTo>
                      <a:pt x="258" y="214"/>
                      <a:pt x="257" y="182"/>
                      <a:pt x="255" y="182"/>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4" name="Freeform 1675">
                <a:extLst>
                  <a:ext uri="{FF2B5EF4-FFF2-40B4-BE49-F238E27FC236}">
                    <a16:creationId xmlns:a16="http://schemas.microsoft.com/office/drawing/2014/main" id="{3E1C9BC1-E713-484F-925D-4A5DB72FB3E7}"/>
                  </a:ext>
                </a:extLst>
              </p:cNvPr>
              <p:cNvSpPr>
                <a:spLocks noEditPoints="1"/>
              </p:cNvSpPr>
              <p:nvPr/>
            </p:nvSpPr>
            <p:spPr bwMode="auto">
              <a:xfrm>
                <a:off x="4530885" y="2247975"/>
                <a:ext cx="290523" cy="203207"/>
              </a:xfrm>
              <a:custGeom>
                <a:avLst/>
                <a:gdLst>
                  <a:gd name="T0" fmla="*/ 224 w 227"/>
                  <a:gd name="T1" fmla="*/ 29 h 162"/>
                  <a:gd name="T2" fmla="*/ 206 w 227"/>
                  <a:gd name="T3" fmla="*/ 28 h 162"/>
                  <a:gd name="T4" fmla="*/ 185 w 227"/>
                  <a:gd name="T5" fmla="*/ 23 h 162"/>
                  <a:gd name="T6" fmla="*/ 177 w 227"/>
                  <a:gd name="T7" fmla="*/ 21 h 162"/>
                  <a:gd name="T8" fmla="*/ 163 w 227"/>
                  <a:gd name="T9" fmla="*/ 22 h 162"/>
                  <a:gd name="T10" fmla="*/ 146 w 227"/>
                  <a:gd name="T11" fmla="*/ 14 h 162"/>
                  <a:gd name="T12" fmla="*/ 136 w 227"/>
                  <a:gd name="T13" fmla="*/ 9 h 162"/>
                  <a:gd name="T14" fmla="*/ 105 w 227"/>
                  <a:gd name="T15" fmla="*/ 6 h 162"/>
                  <a:gd name="T16" fmla="*/ 47 w 227"/>
                  <a:gd name="T17" fmla="*/ 5 h 162"/>
                  <a:gd name="T18" fmla="*/ 26 w 227"/>
                  <a:gd name="T19" fmla="*/ 0 h 162"/>
                  <a:gd name="T20" fmla="*/ 11 w 227"/>
                  <a:gd name="T21" fmla="*/ 9 h 162"/>
                  <a:gd name="T22" fmla="*/ 7 w 227"/>
                  <a:gd name="T23" fmla="*/ 22 h 162"/>
                  <a:gd name="T24" fmla="*/ 10 w 227"/>
                  <a:gd name="T25" fmla="*/ 39 h 162"/>
                  <a:gd name="T26" fmla="*/ 15 w 227"/>
                  <a:gd name="T27" fmla="*/ 37 h 162"/>
                  <a:gd name="T28" fmla="*/ 21 w 227"/>
                  <a:gd name="T29" fmla="*/ 38 h 162"/>
                  <a:gd name="T30" fmla="*/ 32 w 227"/>
                  <a:gd name="T31" fmla="*/ 40 h 162"/>
                  <a:gd name="T32" fmla="*/ 39 w 227"/>
                  <a:gd name="T33" fmla="*/ 40 h 162"/>
                  <a:gd name="T34" fmla="*/ 50 w 227"/>
                  <a:gd name="T35" fmla="*/ 42 h 162"/>
                  <a:gd name="T36" fmla="*/ 54 w 227"/>
                  <a:gd name="T37" fmla="*/ 49 h 162"/>
                  <a:gd name="T38" fmla="*/ 43 w 227"/>
                  <a:gd name="T39" fmla="*/ 59 h 162"/>
                  <a:gd name="T40" fmla="*/ 44 w 227"/>
                  <a:gd name="T41" fmla="*/ 76 h 162"/>
                  <a:gd name="T42" fmla="*/ 41 w 227"/>
                  <a:gd name="T43" fmla="*/ 88 h 162"/>
                  <a:gd name="T44" fmla="*/ 37 w 227"/>
                  <a:gd name="T45" fmla="*/ 95 h 162"/>
                  <a:gd name="T46" fmla="*/ 42 w 227"/>
                  <a:gd name="T47" fmla="*/ 104 h 162"/>
                  <a:gd name="T48" fmla="*/ 37 w 227"/>
                  <a:gd name="T49" fmla="*/ 114 h 162"/>
                  <a:gd name="T50" fmla="*/ 41 w 227"/>
                  <a:gd name="T51" fmla="*/ 123 h 162"/>
                  <a:gd name="T52" fmla="*/ 34 w 227"/>
                  <a:gd name="T53" fmla="*/ 134 h 162"/>
                  <a:gd name="T54" fmla="*/ 37 w 227"/>
                  <a:gd name="T55" fmla="*/ 139 h 162"/>
                  <a:gd name="T56" fmla="*/ 46 w 227"/>
                  <a:gd name="T57" fmla="*/ 140 h 162"/>
                  <a:gd name="T58" fmla="*/ 67 w 227"/>
                  <a:gd name="T59" fmla="*/ 160 h 162"/>
                  <a:gd name="T60" fmla="*/ 71 w 227"/>
                  <a:gd name="T61" fmla="*/ 155 h 162"/>
                  <a:gd name="T62" fmla="*/ 82 w 227"/>
                  <a:gd name="T63" fmla="*/ 154 h 162"/>
                  <a:gd name="T64" fmla="*/ 98 w 227"/>
                  <a:gd name="T65" fmla="*/ 148 h 162"/>
                  <a:gd name="T66" fmla="*/ 120 w 227"/>
                  <a:gd name="T67" fmla="*/ 147 h 162"/>
                  <a:gd name="T68" fmla="*/ 133 w 227"/>
                  <a:gd name="T69" fmla="*/ 141 h 162"/>
                  <a:gd name="T70" fmla="*/ 147 w 227"/>
                  <a:gd name="T71" fmla="*/ 131 h 162"/>
                  <a:gd name="T72" fmla="*/ 153 w 227"/>
                  <a:gd name="T73" fmla="*/ 119 h 162"/>
                  <a:gd name="T74" fmla="*/ 166 w 227"/>
                  <a:gd name="T75" fmla="*/ 105 h 162"/>
                  <a:gd name="T76" fmla="*/ 167 w 227"/>
                  <a:gd name="T77" fmla="*/ 79 h 162"/>
                  <a:gd name="T78" fmla="*/ 181 w 227"/>
                  <a:gd name="T79" fmla="*/ 62 h 162"/>
                  <a:gd name="T80" fmla="*/ 197 w 227"/>
                  <a:gd name="T81" fmla="*/ 54 h 162"/>
                  <a:gd name="T82" fmla="*/ 217 w 227"/>
                  <a:gd name="T83" fmla="*/ 43 h 162"/>
                  <a:gd name="T84" fmla="*/ 224 w 227"/>
                  <a:gd name="T85" fmla="*/ 29 h 162"/>
                  <a:gd name="T86" fmla="*/ 226 w 227"/>
                  <a:gd name="T87" fmla="*/ 86 h 162"/>
                  <a:gd name="T88" fmla="*/ 210 w 227"/>
                  <a:gd name="T89" fmla="*/ 91 h 162"/>
                  <a:gd name="T90" fmla="*/ 226 w 227"/>
                  <a:gd name="T91" fmla="*/ 8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 h="162">
                    <a:moveTo>
                      <a:pt x="224" y="29"/>
                    </a:moveTo>
                    <a:cubicBezTo>
                      <a:pt x="218" y="29"/>
                      <a:pt x="211" y="29"/>
                      <a:pt x="206" y="28"/>
                    </a:cubicBezTo>
                    <a:cubicBezTo>
                      <a:pt x="200" y="27"/>
                      <a:pt x="188" y="26"/>
                      <a:pt x="185" y="23"/>
                    </a:cubicBezTo>
                    <a:cubicBezTo>
                      <a:pt x="182" y="20"/>
                      <a:pt x="177" y="17"/>
                      <a:pt x="177" y="21"/>
                    </a:cubicBezTo>
                    <a:cubicBezTo>
                      <a:pt x="177" y="25"/>
                      <a:pt x="168" y="26"/>
                      <a:pt x="163" y="22"/>
                    </a:cubicBezTo>
                    <a:cubicBezTo>
                      <a:pt x="158" y="19"/>
                      <a:pt x="149" y="17"/>
                      <a:pt x="146" y="14"/>
                    </a:cubicBezTo>
                    <a:cubicBezTo>
                      <a:pt x="144" y="13"/>
                      <a:pt x="140" y="11"/>
                      <a:pt x="136" y="9"/>
                    </a:cubicBezTo>
                    <a:cubicBezTo>
                      <a:pt x="130" y="10"/>
                      <a:pt x="115" y="5"/>
                      <a:pt x="105" y="6"/>
                    </a:cubicBezTo>
                    <a:cubicBezTo>
                      <a:pt x="94" y="7"/>
                      <a:pt x="60" y="4"/>
                      <a:pt x="47" y="5"/>
                    </a:cubicBezTo>
                    <a:cubicBezTo>
                      <a:pt x="34" y="6"/>
                      <a:pt x="33" y="0"/>
                      <a:pt x="26" y="0"/>
                    </a:cubicBezTo>
                    <a:cubicBezTo>
                      <a:pt x="18" y="0"/>
                      <a:pt x="21" y="9"/>
                      <a:pt x="11" y="9"/>
                    </a:cubicBezTo>
                    <a:cubicBezTo>
                      <a:pt x="1" y="9"/>
                      <a:pt x="0" y="16"/>
                      <a:pt x="7" y="22"/>
                    </a:cubicBezTo>
                    <a:cubicBezTo>
                      <a:pt x="11" y="25"/>
                      <a:pt x="11" y="32"/>
                      <a:pt x="10" y="39"/>
                    </a:cubicBezTo>
                    <a:cubicBezTo>
                      <a:pt x="12" y="39"/>
                      <a:pt x="14" y="38"/>
                      <a:pt x="15" y="37"/>
                    </a:cubicBezTo>
                    <a:cubicBezTo>
                      <a:pt x="18" y="33"/>
                      <a:pt x="21" y="34"/>
                      <a:pt x="21" y="38"/>
                    </a:cubicBezTo>
                    <a:cubicBezTo>
                      <a:pt x="21" y="42"/>
                      <a:pt x="28" y="40"/>
                      <a:pt x="32" y="40"/>
                    </a:cubicBezTo>
                    <a:cubicBezTo>
                      <a:pt x="36" y="40"/>
                      <a:pt x="35" y="43"/>
                      <a:pt x="39" y="40"/>
                    </a:cubicBezTo>
                    <a:cubicBezTo>
                      <a:pt x="43" y="37"/>
                      <a:pt x="50" y="38"/>
                      <a:pt x="50" y="42"/>
                    </a:cubicBezTo>
                    <a:cubicBezTo>
                      <a:pt x="50" y="46"/>
                      <a:pt x="59" y="44"/>
                      <a:pt x="54" y="49"/>
                    </a:cubicBezTo>
                    <a:cubicBezTo>
                      <a:pt x="49" y="54"/>
                      <a:pt x="43" y="55"/>
                      <a:pt x="43" y="59"/>
                    </a:cubicBezTo>
                    <a:cubicBezTo>
                      <a:pt x="43" y="63"/>
                      <a:pt x="49" y="71"/>
                      <a:pt x="44" y="76"/>
                    </a:cubicBezTo>
                    <a:cubicBezTo>
                      <a:pt x="40" y="80"/>
                      <a:pt x="45" y="88"/>
                      <a:pt x="41" y="88"/>
                    </a:cubicBezTo>
                    <a:cubicBezTo>
                      <a:pt x="37" y="88"/>
                      <a:pt x="31" y="90"/>
                      <a:pt x="37" y="95"/>
                    </a:cubicBezTo>
                    <a:cubicBezTo>
                      <a:pt x="42" y="100"/>
                      <a:pt x="45" y="104"/>
                      <a:pt x="42" y="104"/>
                    </a:cubicBezTo>
                    <a:cubicBezTo>
                      <a:pt x="38" y="104"/>
                      <a:pt x="35" y="112"/>
                      <a:pt x="37" y="114"/>
                    </a:cubicBezTo>
                    <a:cubicBezTo>
                      <a:pt x="39" y="116"/>
                      <a:pt x="48" y="121"/>
                      <a:pt x="41" y="123"/>
                    </a:cubicBezTo>
                    <a:cubicBezTo>
                      <a:pt x="34" y="124"/>
                      <a:pt x="34" y="130"/>
                      <a:pt x="34" y="134"/>
                    </a:cubicBezTo>
                    <a:cubicBezTo>
                      <a:pt x="34" y="135"/>
                      <a:pt x="35" y="137"/>
                      <a:pt x="37" y="139"/>
                    </a:cubicBezTo>
                    <a:cubicBezTo>
                      <a:pt x="40" y="139"/>
                      <a:pt x="43" y="139"/>
                      <a:pt x="46" y="140"/>
                    </a:cubicBezTo>
                    <a:cubicBezTo>
                      <a:pt x="53" y="143"/>
                      <a:pt x="57" y="162"/>
                      <a:pt x="67" y="160"/>
                    </a:cubicBezTo>
                    <a:cubicBezTo>
                      <a:pt x="71" y="160"/>
                      <a:pt x="69" y="157"/>
                      <a:pt x="71" y="155"/>
                    </a:cubicBezTo>
                    <a:cubicBezTo>
                      <a:pt x="74" y="152"/>
                      <a:pt x="77" y="154"/>
                      <a:pt x="82" y="154"/>
                    </a:cubicBezTo>
                    <a:cubicBezTo>
                      <a:pt x="86" y="154"/>
                      <a:pt x="88" y="148"/>
                      <a:pt x="98" y="148"/>
                    </a:cubicBezTo>
                    <a:cubicBezTo>
                      <a:pt x="108" y="148"/>
                      <a:pt x="114" y="147"/>
                      <a:pt x="120" y="147"/>
                    </a:cubicBezTo>
                    <a:cubicBezTo>
                      <a:pt x="126" y="147"/>
                      <a:pt x="131" y="145"/>
                      <a:pt x="133" y="141"/>
                    </a:cubicBezTo>
                    <a:cubicBezTo>
                      <a:pt x="135" y="136"/>
                      <a:pt x="140" y="132"/>
                      <a:pt x="147" y="131"/>
                    </a:cubicBezTo>
                    <a:cubicBezTo>
                      <a:pt x="154" y="130"/>
                      <a:pt x="153" y="123"/>
                      <a:pt x="153" y="119"/>
                    </a:cubicBezTo>
                    <a:cubicBezTo>
                      <a:pt x="154" y="115"/>
                      <a:pt x="166" y="108"/>
                      <a:pt x="166" y="105"/>
                    </a:cubicBezTo>
                    <a:cubicBezTo>
                      <a:pt x="167" y="102"/>
                      <a:pt x="160" y="90"/>
                      <a:pt x="167" y="79"/>
                    </a:cubicBezTo>
                    <a:cubicBezTo>
                      <a:pt x="174" y="69"/>
                      <a:pt x="181" y="68"/>
                      <a:pt x="181" y="62"/>
                    </a:cubicBezTo>
                    <a:cubicBezTo>
                      <a:pt x="181" y="57"/>
                      <a:pt x="189" y="55"/>
                      <a:pt x="197" y="54"/>
                    </a:cubicBezTo>
                    <a:cubicBezTo>
                      <a:pt x="206" y="53"/>
                      <a:pt x="209" y="47"/>
                      <a:pt x="217" y="43"/>
                    </a:cubicBezTo>
                    <a:cubicBezTo>
                      <a:pt x="223" y="41"/>
                      <a:pt x="225" y="36"/>
                      <a:pt x="224" y="29"/>
                    </a:cubicBezTo>
                    <a:close/>
                    <a:moveTo>
                      <a:pt x="226" y="86"/>
                    </a:moveTo>
                    <a:cubicBezTo>
                      <a:pt x="224" y="77"/>
                      <a:pt x="206" y="88"/>
                      <a:pt x="210" y="91"/>
                    </a:cubicBezTo>
                    <a:cubicBezTo>
                      <a:pt x="218" y="96"/>
                      <a:pt x="227" y="95"/>
                      <a:pt x="226" y="86"/>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5" name="Freeform 1676">
                <a:extLst>
                  <a:ext uri="{FF2B5EF4-FFF2-40B4-BE49-F238E27FC236}">
                    <a16:creationId xmlns:a16="http://schemas.microsoft.com/office/drawing/2014/main" id="{31010C3B-E3C4-4A25-939F-D0B4C46201AB}"/>
                  </a:ext>
                </a:extLst>
              </p:cNvPr>
              <p:cNvSpPr>
                <a:spLocks noEditPoints="1"/>
              </p:cNvSpPr>
              <p:nvPr/>
            </p:nvSpPr>
            <p:spPr bwMode="auto">
              <a:xfrm>
                <a:off x="5192896" y="2300364"/>
                <a:ext cx="142880" cy="174631"/>
              </a:xfrm>
              <a:custGeom>
                <a:avLst/>
                <a:gdLst>
                  <a:gd name="T0" fmla="*/ 110 w 112"/>
                  <a:gd name="T1" fmla="*/ 0 h 140"/>
                  <a:gd name="T2" fmla="*/ 102 w 112"/>
                  <a:gd name="T3" fmla="*/ 4 h 140"/>
                  <a:gd name="T4" fmla="*/ 95 w 112"/>
                  <a:gd name="T5" fmla="*/ 8 h 140"/>
                  <a:gd name="T6" fmla="*/ 76 w 112"/>
                  <a:gd name="T7" fmla="*/ 5 h 140"/>
                  <a:gd name="T8" fmla="*/ 53 w 112"/>
                  <a:gd name="T9" fmla="*/ 5 h 140"/>
                  <a:gd name="T10" fmla="*/ 52 w 112"/>
                  <a:gd name="T11" fmla="*/ 6 h 140"/>
                  <a:gd name="T12" fmla="*/ 36 w 112"/>
                  <a:gd name="T13" fmla="*/ 13 h 140"/>
                  <a:gd name="T14" fmla="*/ 28 w 112"/>
                  <a:gd name="T15" fmla="*/ 18 h 140"/>
                  <a:gd name="T16" fmla="*/ 16 w 112"/>
                  <a:gd name="T17" fmla="*/ 20 h 140"/>
                  <a:gd name="T18" fmla="*/ 9 w 112"/>
                  <a:gd name="T19" fmla="*/ 30 h 140"/>
                  <a:gd name="T20" fmla="*/ 5 w 112"/>
                  <a:gd name="T21" fmla="*/ 37 h 140"/>
                  <a:gd name="T22" fmla="*/ 0 w 112"/>
                  <a:gd name="T23" fmla="*/ 46 h 140"/>
                  <a:gd name="T24" fmla="*/ 1 w 112"/>
                  <a:gd name="T25" fmla="*/ 47 h 140"/>
                  <a:gd name="T26" fmla="*/ 10 w 112"/>
                  <a:gd name="T27" fmla="*/ 62 h 140"/>
                  <a:gd name="T28" fmla="*/ 23 w 112"/>
                  <a:gd name="T29" fmla="*/ 66 h 140"/>
                  <a:gd name="T30" fmla="*/ 39 w 112"/>
                  <a:gd name="T31" fmla="*/ 72 h 140"/>
                  <a:gd name="T32" fmla="*/ 20 w 112"/>
                  <a:gd name="T33" fmla="*/ 73 h 140"/>
                  <a:gd name="T34" fmla="*/ 24 w 112"/>
                  <a:gd name="T35" fmla="*/ 88 h 140"/>
                  <a:gd name="T36" fmla="*/ 33 w 112"/>
                  <a:gd name="T37" fmla="*/ 100 h 140"/>
                  <a:gd name="T38" fmla="*/ 49 w 112"/>
                  <a:gd name="T39" fmla="*/ 108 h 140"/>
                  <a:gd name="T40" fmla="*/ 46 w 112"/>
                  <a:gd name="T41" fmla="*/ 90 h 140"/>
                  <a:gd name="T42" fmla="*/ 58 w 112"/>
                  <a:gd name="T43" fmla="*/ 90 h 140"/>
                  <a:gd name="T44" fmla="*/ 50 w 112"/>
                  <a:gd name="T45" fmla="*/ 83 h 140"/>
                  <a:gd name="T46" fmla="*/ 56 w 112"/>
                  <a:gd name="T47" fmla="*/ 79 h 140"/>
                  <a:gd name="T48" fmla="*/ 69 w 112"/>
                  <a:gd name="T49" fmla="*/ 78 h 140"/>
                  <a:gd name="T50" fmla="*/ 63 w 112"/>
                  <a:gd name="T51" fmla="*/ 64 h 140"/>
                  <a:gd name="T52" fmla="*/ 49 w 112"/>
                  <a:gd name="T53" fmla="*/ 64 h 140"/>
                  <a:gd name="T54" fmla="*/ 55 w 112"/>
                  <a:gd name="T55" fmla="*/ 55 h 140"/>
                  <a:gd name="T56" fmla="*/ 40 w 112"/>
                  <a:gd name="T57" fmla="*/ 35 h 140"/>
                  <a:gd name="T58" fmla="*/ 49 w 112"/>
                  <a:gd name="T59" fmla="*/ 30 h 140"/>
                  <a:gd name="T60" fmla="*/ 63 w 112"/>
                  <a:gd name="T61" fmla="*/ 32 h 140"/>
                  <a:gd name="T62" fmla="*/ 67 w 112"/>
                  <a:gd name="T63" fmla="*/ 19 h 140"/>
                  <a:gd name="T64" fmla="*/ 78 w 112"/>
                  <a:gd name="T65" fmla="*/ 22 h 140"/>
                  <a:gd name="T66" fmla="*/ 91 w 112"/>
                  <a:gd name="T67" fmla="*/ 16 h 140"/>
                  <a:gd name="T68" fmla="*/ 103 w 112"/>
                  <a:gd name="T69" fmla="*/ 21 h 140"/>
                  <a:gd name="T70" fmla="*/ 107 w 112"/>
                  <a:gd name="T71" fmla="*/ 15 h 140"/>
                  <a:gd name="T72" fmla="*/ 112 w 112"/>
                  <a:gd name="T73" fmla="*/ 7 h 140"/>
                  <a:gd name="T74" fmla="*/ 110 w 112"/>
                  <a:gd name="T75" fmla="*/ 0 h 140"/>
                  <a:gd name="T76" fmla="*/ 96 w 112"/>
                  <a:gd name="T77" fmla="*/ 132 h 140"/>
                  <a:gd name="T78" fmla="*/ 68 w 112"/>
                  <a:gd name="T79" fmla="*/ 128 h 140"/>
                  <a:gd name="T80" fmla="*/ 57 w 112"/>
                  <a:gd name="T81" fmla="*/ 133 h 140"/>
                  <a:gd name="T82" fmla="*/ 83 w 112"/>
                  <a:gd name="T83" fmla="*/ 140 h 140"/>
                  <a:gd name="T84" fmla="*/ 107 w 112"/>
                  <a:gd name="T85" fmla="*/ 132 h 140"/>
                  <a:gd name="T86" fmla="*/ 96 w 112"/>
                  <a:gd name="T87"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140">
                    <a:moveTo>
                      <a:pt x="110" y="0"/>
                    </a:moveTo>
                    <a:cubicBezTo>
                      <a:pt x="107" y="0"/>
                      <a:pt x="101" y="2"/>
                      <a:pt x="102" y="4"/>
                    </a:cubicBezTo>
                    <a:cubicBezTo>
                      <a:pt x="103" y="7"/>
                      <a:pt x="99" y="8"/>
                      <a:pt x="95" y="8"/>
                    </a:cubicBezTo>
                    <a:cubicBezTo>
                      <a:pt x="95" y="8"/>
                      <a:pt x="81" y="7"/>
                      <a:pt x="76" y="5"/>
                    </a:cubicBezTo>
                    <a:cubicBezTo>
                      <a:pt x="73" y="4"/>
                      <a:pt x="59" y="4"/>
                      <a:pt x="53" y="5"/>
                    </a:cubicBezTo>
                    <a:cubicBezTo>
                      <a:pt x="53" y="5"/>
                      <a:pt x="53" y="5"/>
                      <a:pt x="52" y="6"/>
                    </a:cubicBezTo>
                    <a:cubicBezTo>
                      <a:pt x="51" y="8"/>
                      <a:pt x="38" y="14"/>
                      <a:pt x="36" y="13"/>
                    </a:cubicBezTo>
                    <a:cubicBezTo>
                      <a:pt x="34" y="12"/>
                      <a:pt x="33" y="17"/>
                      <a:pt x="28" y="18"/>
                    </a:cubicBezTo>
                    <a:cubicBezTo>
                      <a:pt x="23" y="19"/>
                      <a:pt x="16" y="18"/>
                      <a:pt x="16" y="20"/>
                    </a:cubicBezTo>
                    <a:cubicBezTo>
                      <a:pt x="15" y="22"/>
                      <a:pt x="12" y="27"/>
                      <a:pt x="9" y="30"/>
                    </a:cubicBezTo>
                    <a:cubicBezTo>
                      <a:pt x="7" y="33"/>
                      <a:pt x="9" y="36"/>
                      <a:pt x="5" y="37"/>
                    </a:cubicBezTo>
                    <a:cubicBezTo>
                      <a:pt x="3" y="37"/>
                      <a:pt x="2" y="42"/>
                      <a:pt x="0" y="46"/>
                    </a:cubicBezTo>
                    <a:cubicBezTo>
                      <a:pt x="0" y="46"/>
                      <a:pt x="1" y="47"/>
                      <a:pt x="1" y="47"/>
                    </a:cubicBezTo>
                    <a:cubicBezTo>
                      <a:pt x="7" y="48"/>
                      <a:pt x="11" y="55"/>
                      <a:pt x="10" y="62"/>
                    </a:cubicBezTo>
                    <a:cubicBezTo>
                      <a:pt x="9" y="68"/>
                      <a:pt x="19" y="71"/>
                      <a:pt x="23" y="66"/>
                    </a:cubicBezTo>
                    <a:cubicBezTo>
                      <a:pt x="27" y="61"/>
                      <a:pt x="39" y="69"/>
                      <a:pt x="39" y="72"/>
                    </a:cubicBezTo>
                    <a:cubicBezTo>
                      <a:pt x="39" y="75"/>
                      <a:pt x="27" y="68"/>
                      <a:pt x="20" y="73"/>
                    </a:cubicBezTo>
                    <a:cubicBezTo>
                      <a:pt x="13" y="78"/>
                      <a:pt x="25" y="83"/>
                      <a:pt x="24" y="88"/>
                    </a:cubicBezTo>
                    <a:cubicBezTo>
                      <a:pt x="22" y="93"/>
                      <a:pt x="27" y="101"/>
                      <a:pt x="33" y="100"/>
                    </a:cubicBezTo>
                    <a:cubicBezTo>
                      <a:pt x="39" y="100"/>
                      <a:pt x="45" y="110"/>
                      <a:pt x="49" y="108"/>
                    </a:cubicBezTo>
                    <a:cubicBezTo>
                      <a:pt x="53" y="106"/>
                      <a:pt x="45" y="92"/>
                      <a:pt x="46" y="90"/>
                    </a:cubicBezTo>
                    <a:cubicBezTo>
                      <a:pt x="47" y="88"/>
                      <a:pt x="55" y="94"/>
                      <a:pt x="58" y="90"/>
                    </a:cubicBezTo>
                    <a:cubicBezTo>
                      <a:pt x="62" y="86"/>
                      <a:pt x="56" y="83"/>
                      <a:pt x="50" y="83"/>
                    </a:cubicBezTo>
                    <a:cubicBezTo>
                      <a:pt x="45" y="83"/>
                      <a:pt x="50" y="76"/>
                      <a:pt x="56" y="79"/>
                    </a:cubicBezTo>
                    <a:cubicBezTo>
                      <a:pt x="63" y="83"/>
                      <a:pt x="66" y="78"/>
                      <a:pt x="69" y="78"/>
                    </a:cubicBezTo>
                    <a:cubicBezTo>
                      <a:pt x="72" y="77"/>
                      <a:pt x="73" y="66"/>
                      <a:pt x="63" y="64"/>
                    </a:cubicBezTo>
                    <a:cubicBezTo>
                      <a:pt x="54" y="61"/>
                      <a:pt x="55" y="71"/>
                      <a:pt x="49" y="64"/>
                    </a:cubicBezTo>
                    <a:cubicBezTo>
                      <a:pt x="43" y="58"/>
                      <a:pt x="55" y="60"/>
                      <a:pt x="55" y="55"/>
                    </a:cubicBezTo>
                    <a:cubicBezTo>
                      <a:pt x="55" y="49"/>
                      <a:pt x="45" y="41"/>
                      <a:pt x="40" y="35"/>
                    </a:cubicBezTo>
                    <a:cubicBezTo>
                      <a:pt x="36" y="28"/>
                      <a:pt x="47" y="25"/>
                      <a:pt x="49" y="30"/>
                    </a:cubicBezTo>
                    <a:cubicBezTo>
                      <a:pt x="52" y="35"/>
                      <a:pt x="59" y="34"/>
                      <a:pt x="63" y="32"/>
                    </a:cubicBezTo>
                    <a:cubicBezTo>
                      <a:pt x="68" y="30"/>
                      <a:pt x="59" y="22"/>
                      <a:pt x="67" y="19"/>
                    </a:cubicBezTo>
                    <a:cubicBezTo>
                      <a:pt x="75" y="16"/>
                      <a:pt x="75" y="21"/>
                      <a:pt x="78" y="22"/>
                    </a:cubicBezTo>
                    <a:cubicBezTo>
                      <a:pt x="80" y="23"/>
                      <a:pt x="82" y="16"/>
                      <a:pt x="91" y="16"/>
                    </a:cubicBezTo>
                    <a:cubicBezTo>
                      <a:pt x="95" y="16"/>
                      <a:pt x="99" y="18"/>
                      <a:pt x="103" y="21"/>
                    </a:cubicBezTo>
                    <a:cubicBezTo>
                      <a:pt x="105" y="19"/>
                      <a:pt x="107" y="17"/>
                      <a:pt x="107" y="15"/>
                    </a:cubicBezTo>
                    <a:cubicBezTo>
                      <a:pt x="107" y="12"/>
                      <a:pt x="112" y="11"/>
                      <a:pt x="112" y="7"/>
                    </a:cubicBezTo>
                    <a:cubicBezTo>
                      <a:pt x="112" y="5"/>
                      <a:pt x="111" y="2"/>
                      <a:pt x="110" y="0"/>
                    </a:cubicBezTo>
                    <a:close/>
                    <a:moveTo>
                      <a:pt x="96" y="132"/>
                    </a:moveTo>
                    <a:cubicBezTo>
                      <a:pt x="92" y="129"/>
                      <a:pt x="73" y="133"/>
                      <a:pt x="68" y="128"/>
                    </a:cubicBezTo>
                    <a:cubicBezTo>
                      <a:pt x="63" y="124"/>
                      <a:pt x="53" y="132"/>
                      <a:pt x="57" y="133"/>
                    </a:cubicBezTo>
                    <a:cubicBezTo>
                      <a:pt x="63" y="134"/>
                      <a:pt x="73" y="139"/>
                      <a:pt x="83" y="140"/>
                    </a:cubicBezTo>
                    <a:cubicBezTo>
                      <a:pt x="93" y="140"/>
                      <a:pt x="107" y="135"/>
                      <a:pt x="107" y="132"/>
                    </a:cubicBezTo>
                    <a:cubicBezTo>
                      <a:pt x="106" y="130"/>
                      <a:pt x="100" y="134"/>
                      <a:pt x="96" y="132"/>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6" name="Freeform 1677">
                <a:extLst>
                  <a:ext uri="{FF2B5EF4-FFF2-40B4-BE49-F238E27FC236}">
                    <a16:creationId xmlns:a16="http://schemas.microsoft.com/office/drawing/2014/main" id="{26623D21-9346-4EF2-9B10-997B57705225}"/>
                  </a:ext>
                </a:extLst>
              </p:cNvPr>
              <p:cNvSpPr>
                <a:spLocks/>
              </p:cNvSpPr>
              <p:nvPr/>
            </p:nvSpPr>
            <p:spPr bwMode="auto">
              <a:xfrm>
                <a:off x="5459606" y="2451182"/>
                <a:ext cx="58740" cy="36514"/>
              </a:xfrm>
              <a:custGeom>
                <a:avLst/>
                <a:gdLst>
                  <a:gd name="T0" fmla="*/ 31 w 46"/>
                  <a:gd name="T1" fmla="*/ 18 h 29"/>
                  <a:gd name="T2" fmla="*/ 40 w 46"/>
                  <a:gd name="T3" fmla="*/ 7 h 29"/>
                  <a:gd name="T4" fmla="*/ 40 w 46"/>
                  <a:gd name="T5" fmla="*/ 3 h 29"/>
                  <a:gd name="T6" fmla="*/ 15 w 46"/>
                  <a:gd name="T7" fmla="*/ 11 h 29"/>
                  <a:gd name="T8" fmla="*/ 7 w 46"/>
                  <a:gd name="T9" fmla="*/ 23 h 29"/>
                  <a:gd name="T10" fmla="*/ 31 w 46"/>
                  <a:gd name="T11" fmla="*/ 18 h 29"/>
                </a:gdLst>
                <a:ahLst/>
                <a:cxnLst>
                  <a:cxn ang="0">
                    <a:pos x="T0" y="T1"/>
                  </a:cxn>
                  <a:cxn ang="0">
                    <a:pos x="T2" y="T3"/>
                  </a:cxn>
                  <a:cxn ang="0">
                    <a:pos x="T4" y="T5"/>
                  </a:cxn>
                  <a:cxn ang="0">
                    <a:pos x="T6" y="T7"/>
                  </a:cxn>
                  <a:cxn ang="0">
                    <a:pos x="T8" y="T9"/>
                  </a:cxn>
                  <a:cxn ang="0">
                    <a:pos x="T10" y="T11"/>
                  </a:cxn>
                </a:cxnLst>
                <a:rect l="0" t="0" r="r" b="b"/>
                <a:pathLst>
                  <a:path w="46" h="29">
                    <a:moveTo>
                      <a:pt x="31" y="18"/>
                    </a:moveTo>
                    <a:cubicBezTo>
                      <a:pt x="30" y="15"/>
                      <a:pt x="34" y="9"/>
                      <a:pt x="40" y="7"/>
                    </a:cubicBezTo>
                    <a:cubicBezTo>
                      <a:pt x="46" y="4"/>
                      <a:pt x="44" y="0"/>
                      <a:pt x="40" y="3"/>
                    </a:cubicBezTo>
                    <a:cubicBezTo>
                      <a:pt x="36" y="7"/>
                      <a:pt x="27" y="10"/>
                      <a:pt x="15" y="11"/>
                    </a:cubicBezTo>
                    <a:cubicBezTo>
                      <a:pt x="3" y="11"/>
                      <a:pt x="0" y="19"/>
                      <a:pt x="7" y="23"/>
                    </a:cubicBezTo>
                    <a:cubicBezTo>
                      <a:pt x="16" y="29"/>
                      <a:pt x="31" y="21"/>
                      <a:pt x="31" y="1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7" name="Freeform 1678">
                <a:extLst>
                  <a:ext uri="{FF2B5EF4-FFF2-40B4-BE49-F238E27FC236}">
                    <a16:creationId xmlns:a16="http://schemas.microsoft.com/office/drawing/2014/main" id="{EEE4801A-4A97-4EB7-AEAE-61D29AC103D5}"/>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8" name="Freeform 1679">
                <a:extLst>
                  <a:ext uri="{FF2B5EF4-FFF2-40B4-BE49-F238E27FC236}">
                    <a16:creationId xmlns:a16="http://schemas.microsoft.com/office/drawing/2014/main" id="{FB936A0C-972E-4AF3-8064-B1DA50F7B72D}"/>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9" name="Freeform 1680">
                <a:extLst>
                  <a:ext uri="{FF2B5EF4-FFF2-40B4-BE49-F238E27FC236}">
                    <a16:creationId xmlns:a16="http://schemas.microsoft.com/office/drawing/2014/main" id="{D540C9D8-0AB4-48CE-904D-BC73EA2FA75F}"/>
                  </a:ext>
                </a:extLst>
              </p:cNvPr>
              <p:cNvSpPr>
                <a:spLocks noEditPoints="1"/>
              </p:cNvSpPr>
              <p:nvPr/>
            </p:nvSpPr>
            <p:spPr bwMode="auto">
              <a:xfrm>
                <a:off x="4926187" y="1833623"/>
                <a:ext cx="107954" cy="100016"/>
              </a:xfrm>
              <a:custGeom>
                <a:avLst/>
                <a:gdLst>
                  <a:gd name="T0" fmla="*/ 43 w 85"/>
                  <a:gd name="T1" fmla="*/ 30 h 81"/>
                  <a:gd name="T2" fmla="*/ 42 w 85"/>
                  <a:gd name="T3" fmla="*/ 18 h 81"/>
                  <a:gd name="T4" fmla="*/ 44 w 85"/>
                  <a:gd name="T5" fmla="*/ 3 h 81"/>
                  <a:gd name="T6" fmla="*/ 32 w 85"/>
                  <a:gd name="T7" fmla="*/ 10 h 81"/>
                  <a:gd name="T8" fmla="*/ 21 w 85"/>
                  <a:gd name="T9" fmla="*/ 15 h 81"/>
                  <a:gd name="T10" fmla="*/ 22 w 85"/>
                  <a:gd name="T11" fmla="*/ 23 h 81"/>
                  <a:gd name="T12" fmla="*/ 12 w 85"/>
                  <a:gd name="T13" fmla="*/ 18 h 81"/>
                  <a:gd name="T14" fmla="*/ 3 w 85"/>
                  <a:gd name="T15" fmla="*/ 31 h 81"/>
                  <a:gd name="T16" fmla="*/ 3 w 85"/>
                  <a:gd name="T17" fmla="*/ 51 h 81"/>
                  <a:gd name="T18" fmla="*/ 10 w 85"/>
                  <a:gd name="T19" fmla="*/ 66 h 81"/>
                  <a:gd name="T20" fmla="*/ 12 w 85"/>
                  <a:gd name="T21" fmla="*/ 74 h 81"/>
                  <a:gd name="T22" fmla="*/ 28 w 85"/>
                  <a:gd name="T23" fmla="*/ 76 h 81"/>
                  <a:gd name="T24" fmla="*/ 35 w 85"/>
                  <a:gd name="T25" fmla="*/ 76 h 81"/>
                  <a:gd name="T26" fmla="*/ 28 w 85"/>
                  <a:gd name="T27" fmla="*/ 66 h 81"/>
                  <a:gd name="T28" fmla="*/ 37 w 85"/>
                  <a:gd name="T29" fmla="*/ 68 h 81"/>
                  <a:gd name="T30" fmla="*/ 50 w 85"/>
                  <a:gd name="T31" fmla="*/ 68 h 81"/>
                  <a:gd name="T32" fmla="*/ 43 w 85"/>
                  <a:gd name="T33" fmla="*/ 57 h 81"/>
                  <a:gd name="T34" fmla="*/ 35 w 85"/>
                  <a:gd name="T35" fmla="*/ 56 h 81"/>
                  <a:gd name="T36" fmla="*/ 40 w 85"/>
                  <a:gd name="T37" fmla="*/ 45 h 81"/>
                  <a:gd name="T38" fmla="*/ 51 w 85"/>
                  <a:gd name="T39" fmla="*/ 39 h 81"/>
                  <a:gd name="T40" fmla="*/ 43 w 85"/>
                  <a:gd name="T41" fmla="*/ 30 h 81"/>
                  <a:gd name="T42" fmla="*/ 82 w 85"/>
                  <a:gd name="T43" fmla="*/ 46 h 81"/>
                  <a:gd name="T44" fmla="*/ 76 w 85"/>
                  <a:gd name="T45" fmla="*/ 50 h 81"/>
                  <a:gd name="T46" fmla="*/ 70 w 85"/>
                  <a:gd name="T47" fmla="*/ 46 h 81"/>
                  <a:gd name="T48" fmla="*/ 59 w 85"/>
                  <a:gd name="T49" fmla="*/ 51 h 81"/>
                  <a:gd name="T50" fmla="*/ 66 w 85"/>
                  <a:gd name="T51" fmla="*/ 67 h 81"/>
                  <a:gd name="T52" fmla="*/ 61 w 85"/>
                  <a:gd name="T53" fmla="*/ 72 h 81"/>
                  <a:gd name="T54" fmla="*/ 65 w 85"/>
                  <a:gd name="T55" fmla="*/ 80 h 81"/>
                  <a:gd name="T56" fmla="*/ 78 w 85"/>
                  <a:gd name="T57" fmla="*/ 65 h 81"/>
                  <a:gd name="T58" fmla="*/ 82 w 85"/>
                  <a:gd name="T59"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1">
                    <a:moveTo>
                      <a:pt x="43" y="30"/>
                    </a:moveTo>
                    <a:cubicBezTo>
                      <a:pt x="40" y="29"/>
                      <a:pt x="39" y="21"/>
                      <a:pt x="42" y="18"/>
                    </a:cubicBezTo>
                    <a:cubicBezTo>
                      <a:pt x="46" y="15"/>
                      <a:pt x="47" y="6"/>
                      <a:pt x="44" y="3"/>
                    </a:cubicBezTo>
                    <a:cubicBezTo>
                      <a:pt x="42" y="0"/>
                      <a:pt x="32" y="3"/>
                      <a:pt x="32" y="10"/>
                    </a:cubicBezTo>
                    <a:cubicBezTo>
                      <a:pt x="31" y="17"/>
                      <a:pt x="23" y="14"/>
                      <a:pt x="21" y="15"/>
                    </a:cubicBezTo>
                    <a:cubicBezTo>
                      <a:pt x="19" y="17"/>
                      <a:pt x="25" y="20"/>
                      <a:pt x="22" y="23"/>
                    </a:cubicBezTo>
                    <a:cubicBezTo>
                      <a:pt x="18" y="26"/>
                      <a:pt x="17" y="19"/>
                      <a:pt x="12" y="18"/>
                    </a:cubicBezTo>
                    <a:cubicBezTo>
                      <a:pt x="6" y="18"/>
                      <a:pt x="6" y="26"/>
                      <a:pt x="3" y="31"/>
                    </a:cubicBezTo>
                    <a:cubicBezTo>
                      <a:pt x="0" y="35"/>
                      <a:pt x="2" y="45"/>
                      <a:pt x="3" y="51"/>
                    </a:cubicBezTo>
                    <a:cubicBezTo>
                      <a:pt x="4" y="57"/>
                      <a:pt x="11" y="61"/>
                      <a:pt x="10" y="66"/>
                    </a:cubicBezTo>
                    <a:cubicBezTo>
                      <a:pt x="9" y="69"/>
                      <a:pt x="10" y="71"/>
                      <a:pt x="12" y="74"/>
                    </a:cubicBezTo>
                    <a:cubicBezTo>
                      <a:pt x="19" y="74"/>
                      <a:pt x="26" y="75"/>
                      <a:pt x="28" y="76"/>
                    </a:cubicBezTo>
                    <a:cubicBezTo>
                      <a:pt x="30" y="76"/>
                      <a:pt x="32" y="76"/>
                      <a:pt x="35" y="76"/>
                    </a:cubicBezTo>
                    <a:cubicBezTo>
                      <a:pt x="33" y="72"/>
                      <a:pt x="27" y="69"/>
                      <a:pt x="28" y="66"/>
                    </a:cubicBezTo>
                    <a:cubicBezTo>
                      <a:pt x="28" y="62"/>
                      <a:pt x="33" y="65"/>
                      <a:pt x="37" y="68"/>
                    </a:cubicBezTo>
                    <a:cubicBezTo>
                      <a:pt x="41" y="71"/>
                      <a:pt x="49" y="71"/>
                      <a:pt x="50" y="68"/>
                    </a:cubicBezTo>
                    <a:cubicBezTo>
                      <a:pt x="50" y="65"/>
                      <a:pt x="48" y="54"/>
                      <a:pt x="43" y="57"/>
                    </a:cubicBezTo>
                    <a:cubicBezTo>
                      <a:pt x="38" y="59"/>
                      <a:pt x="37" y="58"/>
                      <a:pt x="35" y="56"/>
                    </a:cubicBezTo>
                    <a:cubicBezTo>
                      <a:pt x="33" y="53"/>
                      <a:pt x="39" y="49"/>
                      <a:pt x="40" y="45"/>
                    </a:cubicBezTo>
                    <a:cubicBezTo>
                      <a:pt x="41" y="40"/>
                      <a:pt x="50" y="42"/>
                      <a:pt x="51" y="39"/>
                    </a:cubicBezTo>
                    <a:cubicBezTo>
                      <a:pt x="53" y="35"/>
                      <a:pt x="46" y="32"/>
                      <a:pt x="43" y="30"/>
                    </a:cubicBezTo>
                    <a:close/>
                    <a:moveTo>
                      <a:pt x="82" y="46"/>
                    </a:moveTo>
                    <a:cubicBezTo>
                      <a:pt x="80" y="45"/>
                      <a:pt x="79" y="50"/>
                      <a:pt x="76" y="50"/>
                    </a:cubicBezTo>
                    <a:cubicBezTo>
                      <a:pt x="74" y="51"/>
                      <a:pt x="71" y="40"/>
                      <a:pt x="70" y="46"/>
                    </a:cubicBezTo>
                    <a:cubicBezTo>
                      <a:pt x="69" y="52"/>
                      <a:pt x="64" y="44"/>
                      <a:pt x="59" y="51"/>
                    </a:cubicBezTo>
                    <a:cubicBezTo>
                      <a:pt x="54" y="58"/>
                      <a:pt x="62" y="65"/>
                      <a:pt x="66" y="67"/>
                    </a:cubicBezTo>
                    <a:cubicBezTo>
                      <a:pt x="69" y="70"/>
                      <a:pt x="65" y="73"/>
                      <a:pt x="61" y="72"/>
                    </a:cubicBezTo>
                    <a:cubicBezTo>
                      <a:pt x="56" y="71"/>
                      <a:pt x="59" y="79"/>
                      <a:pt x="65" y="80"/>
                    </a:cubicBezTo>
                    <a:cubicBezTo>
                      <a:pt x="72" y="81"/>
                      <a:pt x="79" y="68"/>
                      <a:pt x="78" y="65"/>
                    </a:cubicBezTo>
                    <a:cubicBezTo>
                      <a:pt x="77" y="62"/>
                      <a:pt x="85" y="48"/>
                      <a:pt x="82" y="46"/>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0" name="Freeform 1681">
                <a:extLst>
                  <a:ext uri="{FF2B5EF4-FFF2-40B4-BE49-F238E27FC236}">
                    <a16:creationId xmlns:a16="http://schemas.microsoft.com/office/drawing/2014/main" id="{A422EF47-78CA-4BB6-A319-D46BF2C552A4}"/>
                  </a:ext>
                </a:extLst>
              </p:cNvPr>
              <p:cNvSpPr>
                <a:spLocks noEditPoints="1"/>
              </p:cNvSpPr>
              <p:nvPr/>
            </p:nvSpPr>
            <p:spPr bwMode="auto">
              <a:xfrm>
                <a:off x="5000802" y="1430385"/>
                <a:ext cx="280998" cy="481029"/>
              </a:xfrm>
              <a:custGeom>
                <a:avLst/>
                <a:gdLst>
                  <a:gd name="T0" fmla="*/ 214 w 220"/>
                  <a:gd name="T1" fmla="*/ 82 h 385"/>
                  <a:gd name="T2" fmla="*/ 211 w 220"/>
                  <a:gd name="T3" fmla="*/ 51 h 385"/>
                  <a:gd name="T4" fmla="*/ 185 w 220"/>
                  <a:gd name="T5" fmla="*/ 19 h 385"/>
                  <a:gd name="T6" fmla="*/ 154 w 220"/>
                  <a:gd name="T7" fmla="*/ 17 h 385"/>
                  <a:gd name="T8" fmla="*/ 124 w 220"/>
                  <a:gd name="T9" fmla="*/ 17 h 385"/>
                  <a:gd name="T10" fmla="*/ 106 w 220"/>
                  <a:gd name="T11" fmla="*/ 35 h 385"/>
                  <a:gd name="T12" fmla="*/ 87 w 220"/>
                  <a:gd name="T13" fmla="*/ 57 h 385"/>
                  <a:gd name="T14" fmla="*/ 74 w 220"/>
                  <a:gd name="T15" fmla="*/ 80 h 385"/>
                  <a:gd name="T16" fmla="*/ 57 w 220"/>
                  <a:gd name="T17" fmla="*/ 93 h 385"/>
                  <a:gd name="T18" fmla="*/ 45 w 220"/>
                  <a:gd name="T19" fmla="*/ 132 h 385"/>
                  <a:gd name="T20" fmla="*/ 49 w 220"/>
                  <a:gd name="T21" fmla="*/ 151 h 385"/>
                  <a:gd name="T22" fmla="*/ 20 w 220"/>
                  <a:gd name="T23" fmla="*/ 164 h 385"/>
                  <a:gd name="T24" fmla="*/ 18 w 220"/>
                  <a:gd name="T25" fmla="*/ 199 h 385"/>
                  <a:gd name="T26" fmla="*/ 29 w 220"/>
                  <a:gd name="T27" fmla="*/ 228 h 385"/>
                  <a:gd name="T28" fmla="*/ 23 w 220"/>
                  <a:gd name="T29" fmla="*/ 246 h 385"/>
                  <a:gd name="T30" fmla="*/ 12 w 220"/>
                  <a:gd name="T31" fmla="*/ 267 h 385"/>
                  <a:gd name="T32" fmla="*/ 5 w 220"/>
                  <a:gd name="T33" fmla="*/ 293 h 385"/>
                  <a:gd name="T34" fmla="*/ 0 w 220"/>
                  <a:gd name="T35" fmla="*/ 294 h 385"/>
                  <a:gd name="T36" fmla="*/ 14 w 220"/>
                  <a:gd name="T37" fmla="*/ 330 h 385"/>
                  <a:gd name="T38" fmla="*/ 26 w 220"/>
                  <a:gd name="T39" fmla="*/ 359 h 385"/>
                  <a:gd name="T40" fmla="*/ 32 w 220"/>
                  <a:gd name="T41" fmla="*/ 382 h 385"/>
                  <a:gd name="T42" fmla="*/ 52 w 220"/>
                  <a:gd name="T43" fmla="*/ 371 h 385"/>
                  <a:gd name="T44" fmla="*/ 72 w 220"/>
                  <a:gd name="T45" fmla="*/ 364 h 385"/>
                  <a:gd name="T46" fmla="*/ 89 w 220"/>
                  <a:gd name="T47" fmla="*/ 359 h 385"/>
                  <a:gd name="T48" fmla="*/ 92 w 220"/>
                  <a:gd name="T49" fmla="*/ 343 h 385"/>
                  <a:gd name="T50" fmla="*/ 95 w 220"/>
                  <a:gd name="T51" fmla="*/ 306 h 385"/>
                  <a:gd name="T52" fmla="*/ 121 w 220"/>
                  <a:gd name="T53" fmla="*/ 280 h 385"/>
                  <a:gd name="T54" fmla="*/ 114 w 220"/>
                  <a:gd name="T55" fmla="*/ 247 h 385"/>
                  <a:gd name="T56" fmla="*/ 100 w 220"/>
                  <a:gd name="T57" fmla="*/ 224 h 385"/>
                  <a:gd name="T58" fmla="*/ 111 w 220"/>
                  <a:gd name="T59" fmla="*/ 193 h 385"/>
                  <a:gd name="T60" fmla="*/ 132 w 220"/>
                  <a:gd name="T61" fmla="*/ 171 h 385"/>
                  <a:gd name="T62" fmla="*/ 175 w 220"/>
                  <a:gd name="T63" fmla="*/ 141 h 385"/>
                  <a:gd name="T64" fmla="*/ 180 w 220"/>
                  <a:gd name="T65" fmla="*/ 110 h 385"/>
                  <a:gd name="T66" fmla="*/ 210 w 220"/>
                  <a:gd name="T67" fmla="*/ 99 h 385"/>
                  <a:gd name="T68" fmla="*/ 217 w 220"/>
                  <a:gd name="T69" fmla="*/ 91 h 385"/>
                  <a:gd name="T70" fmla="*/ 117 w 220"/>
                  <a:gd name="T71" fmla="*/ 3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385">
                    <a:moveTo>
                      <a:pt x="217" y="91"/>
                    </a:moveTo>
                    <a:cubicBezTo>
                      <a:pt x="215" y="88"/>
                      <a:pt x="210" y="82"/>
                      <a:pt x="214" y="82"/>
                    </a:cubicBezTo>
                    <a:cubicBezTo>
                      <a:pt x="218" y="82"/>
                      <a:pt x="220" y="69"/>
                      <a:pt x="215" y="67"/>
                    </a:cubicBezTo>
                    <a:cubicBezTo>
                      <a:pt x="210" y="64"/>
                      <a:pt x="215" y="53"/>
                      <a:pt x="211" y="51"/>
                    </a:cubicBezTo>
                    <a:cubicBezTo>
                      <a:pt x="206" y="48"/>
                      <a:pt x="209" y="40"/>
                      <a:pt x="210" y="34"/>
                    </a:cubicBezTo>
                    <a:cubicBezTo>
                      <a:pt x="211" y="28"/>
                      <a:pt x="194" y="23"/>
                      <a:pt x="185" y="19"/>
                    </a:cubicBezTo>
                    <a:cubicBezTo>
                      <a:pt x="175" y="15"/>
                      <a:pt x="171" y="8"/>
                      <a:pt x="164" y="4"/>
                    </a:cubicBezTo>
                    <a:cubicBezTo>
                      <a:pt x="156" y="0"/>
                      <a:pt x="154" y="10"/>
                      <a:pt x="154" y="17"/>
                    </a:cubicBezTo>
                    <a:cubicBezTo>
                      <a:pt x="154" y="24"/>
                      <a:pt x="147" y="25"/>
                      <a:pt x="142" y="20"/>
                    </a:cubicBezTo>
                    <a:cubicBezTo>
                      <a:pt x="137" y="16"/>
                      <a:pt x="131" y="20"/>
                      <a:pt x="124" y="17"/>
                    </a:cubicBezTo>
                    <a:cubicBezTo>
                      <a:pt x="116" y="14"/>
                      <a:pt x="119" y="25"/>
                      <a:pt x="119" y="30"/>
                    </a:cubicBezTo>
                    <a:cubicBezTo>
                      <a:pt x="119" y="35"/>
                      <a:pt x="111" y="35"/>
                      <a:pt x="106" y="35"/>
                    </a:cubicBezTo>
                    <a:cubicBezTo>
                      <a:pt x="101" y="35"/>
                      <a:pt x="93" y="39"/>
                      <a:pt x="93" y="45"/>
                    </a:cubicBezTo>
                    <a:cubicBezTo>
                      <a:pt x="93" y="51"/>
                      <a:pt x="85" y="54"/>
                      <a:pt x="87" y="57"/>
                    </a:cubicBezTo>
                    <a:cubicBezTo>
                      <a:pt x="90" y="61"/>
                      <a:pt x="87" y="64"/>
                      <a:pt x="83" y="67"/>
                    </a:cubicBezTo>
                    <a:cubicBezTo>
                      <a:pt x="80" y="69"/>
                      <a:pt x="77" y="77"/>
                      <a:pt x="74" y="80"/>
                    </a:cubicBezTo>
                    <a:cubicBezTo>
                      <a:pt x="72" y="82"/>
                      <a:pt x="76" y="87"/>
                      <a:pt x="71" y="90"/>
                    </a:cubicBezTo>
                    <a:cubicBezTo>
                      <a:pt x="66" y="93"/>
                      <a:pt x="60" y="91"/>
                      <a:pt x="57" y="93"/>
                    </a:cubicBezTo>
                    <a:cubicBezTo>
                      <a:pt x="55" y="96"/>
                      <a:pt x="57" y="102"/>
                      <a:pt x="56" y="109"/>
                    </a:cubicBezTo>
                    <a:cubicBezTo>
                      <a:pt x="56" y="117"/>
                      <a:pt x="50" y="125"/>
                      <a:pt x="45" y="132"/>
                    </a:cubicBezTo>
                    <a:cubicBezTo>
                      <a:pt x="40" y="139"/>
                      <a:pt x="46" y="140"/>
                      <a:pt x="49" y="141"/>
                    </a:cubicBezTo>
                    <a:cubicBezTo>
                      <a:pt x="51" y="142"/>
                      <a:pt x="51" y="146"/>
                      <a:pt x="49" y="151"/>
                    </a:cubicBezTo>
                    <a:cubicBezTo>
                      <a:pt x="46" y="156"/>
                      <a:pt x="41" y="153"/>
                      <a:pt x="37" y="152"/>
                    </a:cubicBezTo>
                    <a:cubicBezTo>
                      <a:pt x="34" y="151"/>
                      <a:pt x="25" y="155"/>
                      <a:pt x="20" y="164"/>
                    </a:cubicBezTo>
                    <a:cubicBezTo>
                      <a:pt x="15" y="172"/>
                      <a:pt x="16" y="177"/>
                      <a:pt x="18" y="181"/>
                    </a:cubicBezTo>
                    <a:cubicBezTo>
                      <a:pt x="20" y="186"/>
                      <a:pt x="14" y="191"/>
                      <a:pt x="18" y="199"/>
                    </a:cubicBezTo>
                    <a:cubicBezTo>
                      <a:pt x="22" y="207"/>
                      <a:pt x="16" y="209"/>
                      <a:pt x="17" y="216"/>
                    </a:cubicBezTo>
                    <a:cubicBezTo>
                      <a:pt x="18" y="222"/>
                      <a:pt x="28" y="222"/>
                      <a:pt x="29" y="228"/>
                    </a:cubicBezTo>
                    <a:cubicBezTo>
                      <a:pt x="30" y="235"/>
                      <a:pt x="25" y="237"/>
                      <a:pt x="22" y="237"/>
                    </a:cubicBezTo>
                    <a:cubicBezTo>
                      <a:pt x="19" y="237"/>
                      <a:pt x="20" y="244"/>
                      <a:pt x="23" y="246"/>
                    </a:cubicBezTo>
                    <a:cubicBezTo>
                      <a:pt x="26" y="247"/>
                      <a:pt x="25" y="259"/>
                      <a:pt x="24" y="263"/>
                    </a:cubicBezTo>
                    <a:cubicBezTo>
                      <a:pt x="22" y="266"/>
                      <a:pt x="11" y="263"/>
                      <a:pt x="12" y="267"/>
                    </a:cubicBezTo>
                    <a:cubicBezTo>
                      <a:pt x="13" y="271"/>
                      <a:pt x="10" y="278"/>
                      <a:pt x="10" y="281"/>
                    </a:cubicBezTo>
                    <a:cubicBezTo>
                      <a:pt x="10" y="284"/>
                      <a:pt x="9" y="295"/>
                      <a:pt x="5" y="293"/>
                    </a:cubicBezTo>
                    <a:cubicBezTo>
                      <a:pt x="4" y="292"/>
                      <a:pt x="2" y="292"/>
                      <a:pt x="0" y="292"/>
                    </a:cubicBezTo>
                    <a:cubicBezTo>
                      <a:pt x="0" y="292"/>
                      <a:pt x="0" y="293"/>
                      <a:pt x="0" y="294"/>
                    </a:cubicBezTo>
                    <a:cubicBezTo>
                      <a:pt x="0" y="300"/>
                      <a:pt x="2" y="307"/>
                      <a:pt x="8" y="311"/>
                    </a:cubicBezTo>
                    <a:cubicBezTo>
                      <a:pt x="13" y="316"/>
                      <a:pt x="9" y="323"/>
                      <a:pt x="14" y="330"/>
                    </a:cubicBezTo>
                    <a:cubicBezTo>
                      <a:pt x="19" y="336"/>
                      <a:pt x="17" y="341"/>
                      <a:pt x="23" y="346"/>
                    </a:cubicBezTo>
                    <a:cubicBezTo>
                      <a:pt x="28" y="350"/>
                      <a:pt x="29" y="353"/>
                      <a:pt x="26" y="359"/>
                    </a:cubicBezTo>
                    <a:cubicBezTo>
                      <a:pt x="24" y="365"/>
                      <a:pt x="31" y="363"/>
                      <a:pt x="31" y="367"/>
                    </a:cubicBezTo>
                    <a:cubicBezTo>
                      <a:pt x="32" y="371"/>
                      <a:pt x="30" y="378"/>
                      <a:pt x="32" y="382"/>
                    </a:cubicBezTo>
                    <a:cubicBezTo>
                      <a:pt x="34" y="385"/>
                      <a:pt x="37" y="382"/>
                      <a:pt x="46" y="382"/>
                    </a:cubicBezTo>
                    <a:cubicBezTo>
                      <a:pt x="54" y="381"/>
                      <a:pt x="52" y="376"/>
                      <a:pt x="52" y="371"/>
                    </a:cubicBezTo>
                    <a:cubicBezTo>
                      <a:pt x="52" y="366"/>
                      <a:pt x="56" y="368"/>
                      <a:pt x="57" y="365"/>
                    </a:cubicBezTo>
                    <a:cubicBezTo>
                      <a:pt x="59" y="362"/>
                      <a:pt x="66" y="361"/>
                      <a:pt x="72" y="364"/>
                    </a:cubicBezTo>
                    <a:cubicBezTo>
                      <a:pt x="78" y="367"/>
                      <a:pt x="81" y="362"/>
                      <a:pt x="82" y="356"/>
                    </a:cubicBezTo>
                    <a:cubicBezTo>
                      <a:pt x="83" y="350"/>
                      <a:pt x="87" y="357"/>
                      <a:pt x="89" y="359"/>
                    </a:cubicBezTo>
                    <a:cubicBezTo>
                      <a:pt x="90" y="360"/>
                      <a:pt x="96" y="349"/>
                      <a:pt x="98" y="342"/>
                    </a:cubicBezTo>
                    <a:cubicBezTo>
                      <a:pt x="101" y="335"/>
                      <a:pt x="98" y="336"/>
                      <a:pt x="92" y="343"/>
                    </a:cubicBezTo>
                    <a:cubicBezTo>
                      <a:pt x="86" y="350"/>
                      <a:pt x="90" y="336"/>
                      <a:pt x="92" y="331"/>
                    </a:cubicBezTo>
                    <a:cubicBezTo>
                      <a:pt x="94" y="325"/>
                      <a:pt x="94" y="309"/>
                      <a:pt x="95" y="306"/>
                    </a:cubicBezTo>
                    <a:cubicBezTo>
                      <a:pt x="96" y="302"/>
                      <a:pt x="97" y="296"/>
                      <a:pt x="105" y="295"/>
                    </a:cubicBezTo>
                    <a:cubicBezTo>
                      <a:pt x="112" y="293"/>
                      <a:pt x="122" y="284"/>
                      <a:pt x="121" y="280"/>
                    </a:cubicBezTo>
                    <a:cubicBezTo>
                      <a:pt x="119" y="276"/>
                      <a:pt x="131" y="270"/>
                      <a:pt x="131" y="266"/>
                    </a:cubicBezTo>
                    <a:cubicBezTo>
                      <a:pt x="131" y="262"/>
                      <a:pt x="119" y="250"/>
                      <a:pt x="114" y="247"/>
                    </a:cubicBezTo>
                    <a:cubicBezTo>
                      <a:pt x="110" y="245"/>
                      <a:pt x="101" y="247"/>
                      <a:pt x="102" y="244"/>
                    </a:cubicBezTo>
                    <a:cubicBezTo>
                      <a:pt x="103" y="241"/>
                      <a:pt x="101" y="230"/>
                      <a:pt x="100" y="224"/>
                    </a:cubicBezTo>
                    <a:cubicBezTo>
                      <a:pt x="99" y="218"/>
                      <a:pt x="106" y="212"/>
                      <a:pt x="106" y="207"/>
                    </a:cubicBezTo>
                    <a:cubicBezTo>
                      <a:pt x="106" y="201"/>
                      <a:pt x="106" y="195"/>
                      <a:pt x="111" y="193"/>
                    </a:cubicBezTo>
                    <a:cubicBezTo>
                      <a:pt x="116" y="191"/>
                      <a:pt x="113" y="187"/>
                      <a:pt x="119" y="185"/>
                    </a:cubicBezTo>
                    <a:cubicBezTo>
                      <a:pt x="126" y="184"/>
                      <a:pt x="125" y="174"/>
                      <a:pt x="132" y="171"/>
                    </a:cubicBezTo>
                    <a:cubicBezTo>
                      <a:pt x="139" y="168"/>
                      <a:pt x="139" y="166"/>
                      <a:pt x="148" y="162"/>
                    </a:cubicBezTo>
                    <a:cubicBezTo>
                      <a:pt x="157" y="157"/>
                      <a:pt x="173" y="147"/>
                      <a:pt x="175" y="141"/>
                    </a:cubicBezTo>
                    <a:cubicBezTo>
                      <a:pt x="178" y="136"/>
                      <a:pt x="166" y="130"/>
                      <a:pt x="174" y="124"/>
                    </a:cubicBezTo>
                    <a:cubicBezTo>
                      <a:pt x="181" y="119"/>
                      <a:pt x="175" y="112"/>
                      <a:pt x="180" y="110"/>
                    </a:cubicBezTo>
                    <a:cubicBezTo>
                      <a:pt x="186" y="108"/>
                      <a:pt x="188" y="105"/>
                      <a:pt x="192" y="101"/>
                    </a:cubicBezTo>
                    <a:cubicBezTo>
                      <a:pt x="196" y="97"/>
                      <a:pt x="201" y="101"/>
                      <a:pt x="210" y="99"/>
                    </a:cubicBezTo>
                    <a:cubicBezTo>
                      <a:pt x="214" y="99"/>
                      <a:pt x="217" y="99"/>
                      <a:pt x="220" y="100"/>
                    </a:cubicBezTo>
                    <a:cubicBezTo>
                      <a:pt x="219" y="95"/>
                      <a:pt x="218" y="92"/>
                      <a:pt x="217" y="91"/>
                    </a:cubicBezTo>
                    <a:close/>
                    <a:moveTo>
                      <a:pt x="129" y="320"/>
                    </a:moveTo>
                    <a:cubicBezTo>
                      <a:pt x="119" y="320"/>
                      <a:pt x="115" y="340"/>
                      <a:pt x="117" y="343"/>
                    </a:cubicBezTo>
                    <a:cubicBezTo>
                      <a:pt x="119" y="346"/>
                      <a:pt x="139" y="320"/>
                      <a:pt x="129" y="32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1" name="Freeform 1682">
                <a:extLst>
                  <a:ext uri="{FF2B5EF4-FFF2-40B4-BE49-F238E27FC236}">
                    <a16:creationId xmlns:a16="http://schemas.microsoft.com/office/drawing/2014/main" id="{DBA130ED-D663-44AC-813B-E19E025FBE59}"/>
                  </a:ext>
                </a:extLst>
              </p:cNvPr>
              <p:cNvSpPr>
                <a:spLocks noEditPoints="1"/>
              </p:cNvSpPr>
              <p:nvPr/>
            </p:nvSpPr>
            <p:spPr bwMode="auto">
              <a:xfrm>
                <a:off x="5232585" y="1770121"/>
                <a:ext cx="142880" cy="68265"/>
              </a:xfrm>
              <a:custGeom>
                <a:avLst/>
                <a:gdLst>
                  <a:gd name="T0" fmla="*/ 103 w 111"/>
                  <a:gd name="T1" fmla="*/ 15 h 54"/>
                  <a:gd name="T2" fmla="*/ 106 w 111"/>
                  <a:gd name="T3" fmla="*/ 3 h 54"/>
                  <a:gd name="T4" fmla="*/ 103 w 111"/>
                  <a:gd name="T5" fmla="*/ 5 h 54"/>
                  <a:gd name="T6" fmla="*/ 69 w 111"/>
                  <a:gd name="T7" fmla="*/ 2 h 54"/>
                  <a:gd name="T8" fmla="*/ 36 w 111"/>
                  <a:gd name="T9" fmla="*/ 8 h 54"/>
                  <a:gd name="T10" fmla="*/ 26 w 111"/>
                  <a:gd name="T11" fmla="*/ 18 h 54"/>
                  <a:gd name="T12" fmla="*/ 29 w 111"/>
                  <a:gd name="T13" fmla="*/ 30 h 54"/>
                  <a:gd name="T14" fmla="*/ 40 w 111"/>
                  <a:gd name="T15" fmla="*/ 36 h 54"/>
                  <a:gd name="T16" fmla="*/ 43 w 111"/>
                  <a:gd name="T17" fmla="*/ 43 h 54"/>
                  <a:gd name="T18" fmla="*/ 43 w 111"/>
                  <a:gd name="T19" fmla="*/ 43 h 54"/>
                  <a:gd name="T20" fmla="*/ 62 w 111"/>
                  <a:gd name="T21" fmla="*/ 43 h 54"/>
                  <a:gd name="T22" fmla="*/ 80 w 111"/>
                  <a:gd name="T23" fmla="*/ 53 h 54"/>
                  <a:gd name="T24" fmla="*/ 97 w 111"/>
                  <a:gd name="T25" fmla="*/ 54 h 54"/>
                  <a:gd name="T26" fmla="*/ 97 w 111"/>
                  <a:gd name="T27" fmla="*/ 49 h 54"/>
                  <a:gd name="T28" fmla="*/ 102 w 111"/>
                  <a:gd name="T29" fmla="*/ 44 h 54"/>
                  <a:gd name="T30" fmla="*/ 98 w 111"/>
                  <a:gd name="T31" fmla="*/ 34 h 54"/>
                  <a:gd name="T32" fmla="*/ 97 w 111"/>
                  <a:gd name="T33" fmla="*/ 24 h 54"/>
                  <a:gd name="T34" fmla="*/ 103 w 111"/>
                  <a:gd name="T35" fmla="*/ 15 h 54"/>
                  <a:gd name="T36" fmla="*/ 11 w 111"/>
                  <a:gd name="T37" fmla="*/ 28 h 54"/>
                  <a:gd name="T38" fmla="*/ 3 w 111"/>
                  <a:gd name="T39" fmla="*/ 43 h 54"/>
                  <a:gd name="T40" fmla="*/ 22 w 111"/>
                  <a:gd name="T41" fmla="*/ 31 h 54"/>
                  <a:gd name="T42" fmla="*/ 11 w 111"/>
                  <a:gd name="T43" fmla="*/ 28 h 54"/>
                  <a:gd name="T44" fmla="*/ 18 w 111"/>
                  <a:gd name="T45" fmla="*/ 20 h 54"/>
                  <a:gd name="T46" fmla="*/ 7 w 111"/>
                  <a:gd name="T47" fmla="*/ 21 h 54"/>
                  <a:gd name="T48" fmla="*/ 18 w 111"/>
                  <a:gd name="T49"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54">
                    <a:moveTo>
                      <a:pt x="103" y="15"/>
                    </a:moveTo>
                    <a:cubicBezTo>
                      <a:pt x="105" y="10"/>
                      <a:pt x="111" y="10"/>
                      <a:pt x="106" y="3"/>
                    </a:cubicBezTo>
                    <a:cubicBezTo>
                      <a:pt x="106" y="4"/>
                      <a:pt x="104" y="5"/>
                      <a:pt x="103" y="5"/>
                    </a:cubicBezTo>
                    <a:cubicBezTo>
                      <a:pt x="95" y="7"/>
                      <a:pt x="79" y="0"/>
                      <a:pt x="69" y="2"/>
                    </a:cubicBezTo>
                    <a:cubicBezTo>
                      <a:pt x="60" y="4"/>
                      <a:pt x="41" y="4"/>
                      <a:pt x="36" y="8"/>
                    </a:cubicBezTo>
                    <a:cubicBezTo>
                      <a:pt x="32" y="13"/>
                      <a:pt x="21" y="14"/>
                      <a:pt x="26" y="18"/>
                    </a:cubicBezTo>
                    <a:cubicBezTo>
                      <a:pt x="31" y="23"/>
                      <a:pt x="26" y="25"/>
                      <a:pt x="29" y="30"/>
                    </a:cubicBezTo>
                    <a:cubicBezTo>
                      <a:pt x="33" y="35"/>
                      <a:pt x="35" y="37"/>
                      <a:pt x="40" y="36"/>
                    </a:cubicBezTo>
                    <a:cubicBezTo>
                      <a:pt x="45" y="35"/>
                      <a:pt x="49" y="37"/>
                      <a:pt x="43" y="43"/>
                    </a:cubicBezTo>
                    <a:cubicBezTo>
                      <a:pt x="43" y="43"/>
                      <a:pt x="43" y="43"/>
                      <a:pt x="43" y="43"/>
                    </a:cubicBezTo>
                    <a:cubicBezTo>
                      <a:pt x="51" y="42"/>
                      <a:pt x="61" y="42"/>
                      <a:pt x="62" y="43"/>
                    </a:cubicBezTo>
                    <a:cubicBezTo>
                      <a:pt x="64" y="44"/>
                      <a:pt x="77" y="54"/>
                      <a:pt x="80" y="53"/>
                    </a:cubicBezTo>
                    <a:cubicBezTo>
                      <a:pt x="82" y="53"/>
                      <a:pt x="90" y="53"/>
                      <a:pt x="97" y="54"/>
                    </a:cubicBezTo>
                    <a:cubicBezTo>
                      <a:pt x="96" y="52"/>
                      <a:pt x="96" y="50"/>
                      <a:pt x="97" y="49"/>
                    </a:cubicBezTo>
                    <a:cubicBezTo>
                      <a:pt x="100" y="47"/>
                      <a:pt x="105" y="47"/>
                      <a:pt x="102" y="44"/>
                    </a:cubicBezTo>
                    <a:cubicBezTo>
                      <a:pt x="99" y="40"/>
                      <a:pt x="99" y="39"/>
                      <a:pt x="98" y="34"/>
                    </a:cubicBezTo>
                    <a:cubicBezTo>
                      <a:pt x="98" y="29"/>
                      <a:pt x="97" y="27"/>
                      <a:pt x="97" y="24"/>
                    </a:cubicBezTo>
                    <a:cubicBezTo>
                      <a:pt x="97" y="21"/>
                      <a:pt x="100" y="20"/>
                      <a:pt x="103" y="15"/>
                    </a:cubicBezTo>
                    <a:close/>
                    <a:moveTo>
                      <a:pt x="11" y="28"/>
                    </a:moveTo>
                    <a:cubicBezTo>
                      <a:pt x="1" y="30"/>
                      <a:pt x="0" y="43"/>
                      <a:pt x="3" y="43"/>
                    </a:cubicBezTo>
                    <a:cubicBezTo>
                      <a:pt x="8" y="43"/>
                      <a:pt x="19" y="34"/>
                      <a:pt x="22" y="31"/>
                    </a:cubicBezTo>
                    <a:cubicBezTo>
                      <a:pt x="25" y="28"/>
                      <a:pt x="20" y="25"/>
                      <a:pt x="11" y="28"/>
                    </a:cubicBezTo>
                    <a:close/>
                    <a:moveTo>
                      <a:pt x="18" y="20"/>
                    </a:moveTo>
                    <a:cubicBezTo>
                      <a:pt x="20" y="16"/>
                      <a:pt x="3" y="18"/>
                      <a:pt x="7" y="21"/>
                    </a:cubicBezTo>
                    <a:cubicBezTo>
                      <a:pt x="10" y="24"/>
                      <a:pt x="16" y="24"/>
                      <a:pt x="18" y="2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2" name="Freeform 1683">
                <a:extLst>
                  <a:ext uri="{FF2B5EF4-FFF2-40B4-BE49-F238E27FC236}">
                    <a16:creationId xmlns:a16="http://schemas.microsoft.com/office/drawing/2014/main" id="{E7C89826-5DDF-485E-9E46-448E5487FDF9}"/>
                  </a:ext>
                </a:extLst>
              </p:cNvPr>
              <p:cNvSpPr>
                <a:spLocks noEditPoints="1"/>
              </p:cNvSpPr>
              <p:nvPr/>
            </p:nvSpPr>
            <p:spPr bwMode="auto">
              <a:xfrm>
                <a:off x="4854747" y="919193"/>
                <a:ext cx="587396" cy="906493"/>
              </a:xfrm>
              <a:custGeom>
                <a:avLst/>
                <a:gdLst>
                  <a:gd name="T0" fmla="*/ 432 w 457"/>
                  <a:gd name="T1" fmla="*/ 378 h 723"/>
                  <a:gd name="T2" fmla="*/ 434 w 457"/>
                  <a:gd name="T3" fmla="*/ 356 h 723"/>
                  <a:gd name="T4" fmla="*/ 408 w 457"/>
                  <a:gd name="T5" fmla="*/ 353 h 723"/>
                  <a:gd name="T6" fmla="*/ 380 w 457"/>
                  <a:gd name="T7" fmla="*/ 351 h 723"/>
                  <a:gd name="T8" fmla="*/ 366 w 457"/>
                  <a:gd name="T9" fmla="*/ 349 h 723"/>
                  <a:gd name="T10" fmla="*/ 339 w 457"/>
                  <a:gd name="T11" fmla="*/ 356 h 723"/>
                  <a:gd name="T12" fmla="*/ 317 w 457"/>
                  <a:gd name="T13" fmla="*/ 379 h 723"/>
                  <a:gd name="T14" fmla="*/ 317 w 457"/>
                  <a:gd name="T15" fmla="*/ 354 h 723"/>
                  <a:gd name="T16" fmla="*/ 285 w 457"/>
                  <a:gd name="T17" fmla="*/ 372 h 723"/>
                  <a:gd name="T18" fmla="*/ 272 w 457"/>
                  <a:gd name="T19" fmla="*/ 378 h 723"/>
                  <a:gd name="T20" fmla="*/ 259 w 457"/>
                  <a:gd name="T21" fmla="*/ 374 h 723"/>
                  <a:gd name="T22" fmla="*/ 234 w 457"/>
                  <a:gd name="T23" fmla="*/ 393 h 723"/>
                  <a:gd name="T24" fmla="*/ 218 w 457"/>
                  <a:gd name="T25" fmla="*/ 406 h 723"/>
                  <a:gd name="T26" fmla="*/ 202 w 457"/>
                  <a:gd name="T27" fmla="*/ 414 h 723"/>
                  <a:gd name="T28" fmla="*/ 175 w 457"/>
                  <a:gd name="T29" fmla="*/ 421 h 723"/>
                  <a:gd name="T30" fmla="*/ 165 w 457"/>
                  <a:gd name="T31" fmla="*/ 436 h 723"/>
                  <a:gd name="T32" fmla="*/ 202 w 457"/>
                  <a:gd name="T33" fmla="*/ 437 h 723"/>
                  <a:gd name="T34" fmla="*/ 174 w 457"/>
                  <a:gd name="T35" fmla="*/ 456 h 723"/>
                  <a:gd name="T36" fmla="*/ 135 w 457"/>
                  <a:gd name="T37" fmla="*/ 499 h 723"/>
                  <a:gd name="T38" fmla="*/ 109 w 457"/>
                  <a:gd name="T39" fmla="*/ 533 h 723"/>
                  <a:gd name="T40" fmla="*/ 87 w 457"/>
                  <a:gd name="T41" fmla="*/ 564 h 723"/>
                  <a:gd name="T42" fmla="*/ 57 w 457"/>
                  <a:gd name="T43" fmla="*/ 585 h 723"/>
                  <a:gd name="T44" fmla="*/ 25 w 457"/>
                  <a:gd name="T45" fmla="*/ 605 h 723"/>
                  <a:gd name="T46" fmla="*/ 9 w 457"/>
                  <a:gd name="T47" fmla="*/ 632 h 723"/>
                  <a:gd name="T48" fmla="*/ 4 w 457"/>
                  <a:gd name="T49" fmla="*/ 664 h 723"/>
                  <a:gd name="T50" fmla="*/ 20 w 457"/>
                  <a:gd name="T51" fmla="*/ 675 h 723"/>
                  <a:gd name="T52" fmla="*/ 15 w 457"/>
                  <a:gd name="T53" fmla="*/ 687 h 723"/>
                  <a:gd name="T54" fmla="*/ 32 w 457"/>
                  <a:gd name="T55" fmla="*/ 715 h 723"/>
                  <a:gd name="T56" fmla="*/ 102 w 457"/>
                  <a:gd name="T57" fmla="*/ 681 h 723"/>
                  <a:gd name="T58" fmla="*/ 123 w 457"/>
                  <a:gd name="T59" fmla="*/ 688 h 723"/>
                  <a:gd name="T60" fmla="*/ 135 w 457"/>
                  <a:gd name="T61" fmla="*/ 644 h 723"/>
                  <a:gd name="T62" fmla="*/ 131 w 457"/>
                  <a:gd name="T63" fmla="*/ 588 h 723"/>
                  <a:gd name="T64" fmla="*/ 162 w 457"/>
                  <a:gd name="T65" fmla="*/ 548 h 723"/>
                  <a:gd name="T66" fmla="*/ 184 w 457"/>
                  <a:gd name="T67" fmla="*/ 497 h 723"/>
                  <a:gd name="T68" fmla="*/ 206 w 457"/>
                  <a:gd name="T69" fmla="*/ 452 h 723"/>
                  <a:gd name="T70" fmla="*/ 255 w 457"/>
                  <a:gd name="T71" fmla="*/ 427 h 723"/>
                  <a:gd name="T72" fmla="*/ 290 w 457"/>
                  <a:gd name="T73" fmla="*/ 403 h 723"/>
                  <a:gd name="T74" fmla="*/ 352 w 457"/>
                  <a:gd name="T75" fmla="*/ 422 h 723"/>
                  <a:gd name="T76" fmla="*/ 392 w 457"/>
                  <a:gd name="T77" fmla="*/ 381 h 723"/>
                  <a:gd name="T78" fmla="*/ 432 w 457"/>
                  <a:gd name="T79" fmla="*/ 399 h 723"/>
                  <a:gd name="T80" fmla="*/ 127 w 457"/>
                  <a:gd name="T81" fmla="*/ 52 h 723"/>
                  <a:gd name="T82" fmla="*/ 170 w 457"/>
                  <a:gd name="T83" fmla="*/ 77 h 723"/>
                  <a:gd name="T84" fmla="*/ 202 w 457"/>
                  <a:gd name="T85" fmla="*/ 84 h 723"/>
                  <a:gd name="T86" fmla="*/ 205 w 457"/>
                  <a:gd name="T87" fmla="*/ 108 h 723"/>
                  <a:gd name="T88" fmla="*/ 174 w 457"/>
                  <a:gd name="T89" fmla="*/ 136 h 723"/>
                  <a:gd name="T90" fmla="*/ 209 w 457"/>
                  <a:gd name="T91" fmla="*/ 150 h 723"/>
                  <a:gd name="T92" fmla="*/ 250 w 457"/>
                  <a:gd name="T93" fmla="*/ 81 h 723"/>
                  <a:gd name="T94" fmla="*/ 284 w 457"/>
                  <a:gd name="T95" fmla="*/ 99 h 723"/>
                  <a:gd name="T96" fmla="*/ 330 w 457"/>
                  <a:gd name="T97" fmla="*/ 117 h 723"/>
                  <a:gd name="T98" fmla="*/ 315 w 457"/>
                  <a:gd name="T99" fmla="*/ 94 h 723"/>
                  <a:gd name="T100" fmla="*/ 275 w 457"/>
                  <a:gd name="T101" fmla="*/ 61 h 723"/>
                  <a:gd name="T102" fmla="*/ 236 w 457"/>
                  <a:gd name="T103" fmla="*/ 40 h 723"/>
                  <a:gd name="T104" fmla="*/ 198 w 457"/>
                  <a:gd name="T105" fmla="*/ 19 h 723"/>
                  <a:gd name="T106" fmla="*/ 183 w 457"/>
                  <a:gd name="T107" fmla="*/ 40 h 723"/>
                  <a:gd name="T108" fmla="*/ 146 w 457"/>
                  <a:gd name="T109" fmla="*/ 38 h 723"/>
                  <a:gd name="T110" fmla="*/ 123 w 457"/>
                  <a:gd name="T111" fmla="*/ 30 h 723"/>
                  <a:gd name="T112" fmla="*/ 111 w 457"/>
                  <a:gd name="T113" fmla="*/ 84 h 723"/>
                  <a:gd name="T114" fmla="*/ 111 w 457"/>
                  <a:gd name="T115" fmla="*/ 84 h 723"/>
                  <a:gd name="T116" fmla="*/ 261 w 457"/>
                  <a:gd name="T117" fmla="*/ 42 h 723"/>
                  <a:gd name="T118" fmla="*/ 366 w 457"/>
                  <a:gd name="T119" fmla="*/ 39 h 723"/>
                  <a:gd name="T120" fmla="*/ 320 w 457"/>
                  <a:gd name="T121" fmla="*/ 15 h 723"/>
                  <a:gd name="T122" fmla="*/ 278 w 457"/>
                  <a:gd name="T123" fmla="*/ 12 h 723"/>
                  <a:gd name="T124" fmla="*/ 247 w 457"/>
                  <a:gd name="T125" fmla="*/ 15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7" h="723">
                    <a:moveTo>
                      <a:pt x="443" y="386"/>
                    </a:moveTo>
                    <a:cubicBezTo>
                      <a:pt x="442" y="390"/>
                      <a:pt x="435" y="390"/>
                      <a:pt x="435" y="386"/>
                    </a:cubicBezTo>
                    <a:cubicBezTo>
                      <a:pt x="435" y="382"/>
                      <a:pt x="424" y="379"/>
                      <a:pt x="423" y="377"/>
                    </a:cubicBezTo>
                    <a:cubicBezTo>
                      <a:pt x="423" y="375"/>
                      <a:pt x="428" y="375"/>
                      <a:pt x="432" y="378"/>
                    </a:cubicBezTo>
                    <a:cubicBezTo>
                      <a:pt x="436" y="380"/>
                      <a:pt x="439" y="378"/>
                      <a:pt x="444" y="374"/>
                    </a:cubicBezTo>
                    <a:cubicBezTo>
                      <a:pt x="449" y="369"/>
                      <a:pt x="455" y="373"/>
                      <a:pt x="456" y="369"/>
                    </a:cubicBezTo>
                    <a:cubicBezTo>
                      <a:pt x="457" y="365"/>
                      <a:pt x="448" y="363"/>
                      <a:pt x="447" y="360"/>
                    </a:cubicBezTo>
                    <a:cubicBezTo>
                      <a:pt x="445" y="358"/>
                      <a:pt x="439" y="355"/>
                      <a:pt x="434" y="356"/>
                    </a:cubicBezTo>
                    <a:cubicBezTo>
                      <a:pt x="428" y="357"/>
                      <a:pt x="428" y="355"/>
                      <a:pt x="424" y="351"/>
                    </a:cubicBezTo>
                    <a:cubicBezTo>
                      <a:pt x="421" y="348"/>
                      <a:pt x="410" y="354"/>
                      <a:pt x="410" y="361"/>
                    </a:cubicBezTo>
                    <a:cubicBezTo>
                      <a:pt x="410" y="368"/>
                      <a:pt x="404" y="366"/>
                      <a:pt x="406" y="362"/>
                    </a:cubicBezTo>
                    <a:cubicBezTo>
                      <a:pt x="409" y="359"/>
                      <a:pt x="403" y="354"/>
                      <a:pt x="408" y="353"/>
                    </a:cubicBezTo>
                    <a:cubicBezTo>
                      <a:pt x="414" y="351"/>
                      <a:pt x="411" y="343"/>
                      <a:pt x="401" y="343"/>
                    </a:cubicBezTo>
                    <a:cubicBezTo>
                      <a:pt x="391" y="342"/>
                      <a:pt x="388" y="350"/>
                      <a:pt x="390" y="353"/>
                    </a:cubicBezTo>
                    <a:cubicBezTo>
                      <a:pt x="392" y="355"/>
                      <a:pt x="384" y="366"/>
                      <a:pt x="380" y="366"/>
                    </a:cubicBezTo>
                    <a:cubicBezTo>
                      <a:pt x="376" y="366"/>
                      <a:pt x="380" y="357"/>
                      <a:pt x="380" y="351"/>
                    </a:cubicBezTo>
                    <a:cubicBezTo>
                      <a:pt x="380" y="346"/>
                      <a:pt x="376" y="349"/>
                      <a:pt x="369" y="357"/>
                    </a:cubicBezTo>
                    <a:cubicBezTo>
                      <a:pt x="361" y="366"/>
                      <a:pt x="356" y="373"/>
                      <a:pt x="352" y="374"/>
                    </a:cubicBezTo>
                    <a:cubicBezTo>
                      <a:pt x="348" y="375"/>
                      <a:pt x="348" y="367"/>
                      <a:pt x="355" y="363"/>
                    </a:cubicBezTo>
                    <a:cubicBezTo>
                      <a:pt x="362" y="359"/>
                      <a:pt x="362" y="349"/>
                      <a:pt x="366" y="349"/>
                    </a:cubicBezTo>
                    <a:cubicBezTo>
                      <a:pt x="371" y="349"/>
                      <a:pt x="371" y="344"/>
                      <a:pt x="364" y="343"/>
                    </a:cubicBezTo>
                    <a:cubicBezTo>
                      <a:pt x="358" y="341"/>
                      <a:pt x="357" y="348"/>
                      <a:pt x="355" y="350"/>
                    </a:cubicBezTo>
                    <a:cubicBezTo>
                      <a:pt x="352" y="353"/>
                      <a:pt x="342" y="347"/>
                      <a:pt x="342" y="349"/>
                    </a:cubicBezTo>
                    <a:cubicBezTo>
                      <a:pt x="342" y="351"/>
                      <a:pt x="336" y="352"/>
                      <a:pt x="339" y="356"/>
                    </a:cubicBezTo>
                    <a:cubicBezTo>
                      <a:pt x="342" y="360"/>
                      <a:pt x="338" y="363"/>
                      <a:pt x="335" y="358"/>
                    </a:cubicBezTo>
                    <a:cubicBezTo>
                      <a:pt x="332" y="354"/>
                      <a:pt x="326" y="357"/>
                      <a:pt x="323" y="362"/>
                    </a:cubicBezTo>
                    <a:cubicBezTo>
                      <a:pt x="320" y="368"/>
                      <a:pt x="315" y="367"/>
                      <a:pt x="319" y="369"/>
                    </a:cubicBezTo>
                    <a:cubicBezTo>
                      <a:pt x="322" y="371"/>
                      <a:pt x="321" y="378"/>
                      <a:pt x="317" y="379"/>
                    </a:cubicBezTo>
                    <a:cubicBezTo>
                      <a:pt x="312" y="381"/>
                      <a:pt x="314" y="367"/>
                      <a:pt x="310" y="368"/>
                    </a:cubicBezTo>
                    <a:cubicBezTo>
                      <a:pt x="307" y="369"/>
                      <a:pt x="309" y="361"/>
                      <a:pt x="314" y="361"/>
                    </a:cubicBezTo>
                    <a:cubicBezTo>
                      <a:pt x="319" y="361"/>
                      <a:pt x="324" y="354"/>
                      <a:pt x="323" y="352"/>
                    </a:cubicBezTo>
                    <a:cubicBezTo>
                      <a:pt x="322" y="349"/>
                      <a:pt x="317" y="350"/>
                      <a:pt x="317" y="354"/>
                    </a:cubicBezTo>
                    <a:cubicBezTo>
                      <a:pt x="317" y="357"/>
                      <a:pt x="309" y="357"/>
                      <a:pt x="303" y="356"/>
                    </a:cubicBezTo>
                    <a:cubicBezTo>
                      <a:pt x="296" y="356"/>
                      <a:pt x="296" y="364"/>
                      <a:pt x="304" y="368"/>
                    </a:cubicBezTo>
                    <a:cubicBezTo>
                      <a:pt x="311" y="372"/>
                      <a:pt x="302" y="375"/>
                      <a:pt x="299" y="372"/>
                    </a:cubicBezTo>
                    <a:cubicBezTo>
                      <a:pt x="295" y="369"/>
                      <a:pt x="289" y="370"/>
                      <a:pt x="285" y="372"/>
                    </a:cubicBezTo>
                    <a:cubicBezTo>
                      <a:pt x="282" y="374"/>
                      <a:pt x="295" y="379"/>
                      <a:pt x="295" y="381"/>
                    </a:cubicBezTo>
                    <a:cubicBezTo>
                      <a:pt x="296" y="383"/>
                      <a:pt x="289" y="378"/>
                      <a:pt x="287" y="380"/>
                    </a:cubicBezTo>
                    <a:cubicBezTo>
                      <a:pt x="285" y="382"/>
                      <a:pt x="278" y="379"/>
                      <a:pt x="278" y="374"/>
                    </a:cubicBezTo>
                    <a:cubicBezTo>
                      <a:pt x="277" y="370"/>
                      <a:pt x="265" y="376"/>
                      <a:pt x="272" y="378"/>
                    </a:cubicBezTo>
                    <a:cubicBezTo>
                      <a:pt x="278" y="379"/>
                      <a:pt x="276" y="383"/>
                      <a:pt x="276" y="389"/>
                    </a:cubicBezTo>
                    <a:cubicBezTo>
                      <a:pt x="276" y="395"/>
                      <a:pt x="269" y="390"/>
                      <a:pt x="270" y="385"/>
                    </a:cubicBezTo>
                    <a:cubicBezTo>
                      <a:pt x="272" y="380"/>
                      <a:pt x="265" y="381"/>
                      <a:pt x="260" y="385"/>
                    </a:cubicBezTo>
                    <a:cubicBezTo>
                      <a:pt x="255" y="388"/>
                      <a:pt x="261" y="379"/>
                      <a:pt x="259" y="374"/>
                    </a:cubicBezTo>
                    <a:cubicBezTo>
                      <a:pt x="257" y="370"/>
                      <a:pt x="252" y="374"/>
                      <a:pt x="247" y="375"/>
                    </a:cubicBezTo>
                    <a:cubicBezTo>
                      <a:pt x="241" y="377"/>
                      <a:pt x="238" y="377"/>
                      <a:pt x="242" y="380"/>
                    </a:cubicBezTo>
                    <a:cubicBezTo>
                      <a:pt x="245" y="384"/>
                      <a:pt x="245" y="389"/>
                      <a:pt x="240" y="388"/>
                    </a:cubicBezTo>
                    <a:cubicBezTo>
                      <a:pt x="236" y="388"/>
                      <a:pt x="234" y="388"/>
                      <a:pt x="234" y="393"/>
                    </a:cubicBezTo>
                    <a:cubicBezTo>
                      <a:pt x="235" y="397"/>
                      <a:pt x="229" y="397"/>
                      <a:pt x="228" y="393"/>
                    </a:cubicBezTo>
                    <a:cubicBezTo>
                      <a:pt x="228" y="390"/>
                      <a:pt x="219" y="391"/>
                      <a:pt x="216" y="395"/>
                    </a:cubicBezTo>
                    <a:cubicBezTo>
                      <a:pt x="214" y="399"/>
                      <a:pt x="206" y="402"/>
                      <a:pt x="207" y="407"/>
                    </a:cubicBezTo>
                    <a:cubicBezTo>
                      <a:pt x="208" y="412"/>
                      <a:pt x="214" y="405"/>
                      <a:pt x="218" y="406"/>
                    </a:cubicBezTo>
                    <a:cubicBezTo>
                      <a:pt x="223" y="408"/>
                      <a:pt x="218" y="410"/>
                      <a:pt x="221" y="412"/>
                    </a:cubicBezTo>
                    <a:cubicBezTo>
                      <a:pt x="223" y="415"/>
                      <a:pt x="223" y="421"/>
                      <a:pt x="219" y="417"/>
                    </a:cubicBezTo>
                    <a:cubicBezTo>
                      <a:pt x="215" y="414"/>
                      <a:pt x="211" y="413"/>
                      <a:pt x="210" y="418"/>
                    </a:cubicBezTo>
                    <a:cubicBezTo>
                      <a:pt x="209" y="424"/>
                      <a:pt x="205" y="417"/>
                      <a:pt x="202" y="414"/>
                    </a:cubicBezTo>
                    <a:cubicBezTo>
                      <a:pt x="199" y="410"/>
                      <a:pt x="196" y="421"/>
                      <a:pt x="192" y="418"/>
                    </a:cubicBezTo>
                    <a:cubicBezTo>
                      <a:pt x="189" y="416"/>
                      <a:pt x="199" y="408"/>
                      <a:pt x="197" y="404"/>
                    </a:cubicBezTo>
                    <a:cubicBezTo>
                      <a:pt x="194" y="400"/>
                      <a:pt x="192" y="406"/>
                      <a:pt x="186" y="412"/>
                    </a:cubicBezTo>
                    <a:cubicBezTo>
                      <a:pt x="180" y="418"/>
                      <a:pt x="172" y="418"/>
                      <a:pt x="175" y="421"/>
                    </a:cubicBezTo>
                    <a:cubicBezTo>
                      <a:pt x="178" y="423"/>
                      <a:pt x="169" y="425"/>
                      <a:pt x="167" y="430"/>
                    </a:cubicBezTo>
                    <a:cubicBezTo>
                      <a:pt x="166" y="435"/>
                      <a:pt x="154" y="437"/>
                      <a:pt x="146" y="442"/>
                    </a:cubicBezTo>
                    <a:cubicBezTo>
                      <a:pt x="138" y="447"/>
                      <a:pt x="147" y="447"/>
                      <a:pt x="152" y="442"/>
                    </a:cubicBezTo>
                    <a:cubicBezTo>
                      <a:pt x="156" y="438"/>
                      <a:pt x="158" y="440"/>
                      <a:pt x="165" y="436"/>
                    </a:cubicBezTo>
                    <a:cubicBezTo>
                      <a:pt x="172" y="432"/>
                      <a:pt x="179" y="428"/>
                      <a:pt x="182" y="430"/>
                    </a:cubicBezTo>
                    <a:cubicBezTo>
                      <a:pt x="185" y="432"/>
                      <a:pt x="189" y="433"/>
                      <a:pt x="192" y="428"/>
                    </a:cubicBezTo>
                    <a:cubicBezTo>
                      <a:pt x="196" y="423"/>
                      <a:pt x="200" y="424"/>
                      <a:pt x="203" y="427"/>
                    </a:cubicBezTo>
                    <a:cubicBezTo>
                      <a:pt x="207" y="430"/>
                      <a:pt x="198" y="433"/>
                      <a:pt x="202" y="437"/>
                    </a:cubicBezTo>
                    <a:cubicBezTo>
                      <a:pt x="206" y="441"/>
                      <a:pt x="197" y="443"/>
                      <a:pt x="197" y="440"/>
                    </a:cubicBezTo>
                    <a:cubicBezTo>
                      <a:pt x="197" y="436"/>
                      <a:pt x="192" y="433"/>
                      <a:pt x="190" y="436"/>
                    </a:cubicBezTo>
                    <a:cubicBezTo>
                      <a:pt x="188" y="440"/>
                      <a:pt x="185" y="443"/>
                      <a:pt x="181" y="444"/>
                    </a:cubicBezTo>
                    <a:cubicBezTo>
                      <a:pt x="178" y="444"/>
                      <a:pt x="174" y="450"/>
                      <a:pt x="174" y="456"/>
                    </a:cubicBezTo>
                    <a:cubicBezTo>
                      <a:pt x="174" y="463"/>
                      <a:pt x="168" y="456"/>
                      <a:pt x="168" y="462"/>
                    </a:cubicBezTo>
                    <a:cubicBezTo>
                      <a:pt x="167" y="467"/>
                      <a:pt x="159" y="477"/>
                      <a:pt x="152" y="484"/>
                    </a:cubicBezTo>
                    <a:cubicBezTo>
                      <a:pt x="144" y="491"/>
                      <a:pt x="151" y="493"/>
                      <a:pt x="149" y="497"/>
                    </a:cubicBezTo>
                    <a:cubicBezTo>
                      <a:pt x="147" y="501"/>
                      <a:pt x="138" y="497"/>
                      <a:pt x="135" y="499"/>
                    </a:cubicBezTo>
                    <a:cubicBezTo>
                      <a:pt x="132" y="501"/>
                      <a:pt x="137" y="512"/>
                      <a:pt x="133" y="515"/>
                    </a:cubicBezTo>
                    <a:cubicBezTo>
                      <a:pt x="129" y="519"/>
                      <a:pt x="133" y="524"/>
                      <a:pt x="133" y="527"/>
                    </a:cubicBezTo>
                    <a:cubicBezTo>
                      <a:pt x="133" y="531"/>
                      <a:pt x="123" y="525"/>
                      <a:pt x="122" y="529"/>
                    </a:cubicBezTo>
                    <a:cubicBezTo>
                      <a:pt x="121" y="533"/>
                      <a:pt x="112" y="532"/>
                      <a:pt x="109" y="533"/>
                    </a:cubicBezTo>
                    <a:cubicBezTo>
                      <a:pt x="107" y="534"/>
                      <a:pt x="115" y="540"/>
                      <a:pt x="119" y="544"/>
                    </a:cubicBezTo>
                    <a:cubicBezTo>
                      <a:pt x="124" y="548"/>
                      <a:pt x="115" y="550"/>
                      <a:pt x="114" y="546"/>
                    </a:cubicBezTo>
                    <a:cubicBezTo>
                      <a:pt x="113" y="542"/>
                      <a:pt x="106" y="549"/>
                      <a:pt x="98" y="553"/>
                    </a:cubicBezTo>
                    <a:cubicBezTo>
                      <a:pt x="90" y="556"/>
                      <a:pt x="94" y="563"/>
                      <a:pt x="87" y="564"/>
                    </a:cubicBezTo>
                    <a:cubicBezTo>
                      <a:pt x="81" y="564"/>
                      <a:pt x="83" y="574"/>
                      <a:pt x="79" y="577"/>
                    </a:cubicBezTo>
                    <a:cubicBezTo>
                      <a:pt x="75" y="580"/>
                      <a:pt x="76" y="570"/>
                      <a:pt x="69" y="569"/>
                    </a:cubicBezTo>
                    <a:cubicBezTo>
                      <a:pt x="63" y="569"/>
                      <a:pt x="63" y="574"/>
                      <a:pt x="67" y="579"/>
                    </a:cubicBezTo>
                    <a:cubicBezTo>
                      <a:pt x="71" y="585"/>
                      <a:pt x="61" y="581"/>
                      <a:pt x="57" y="585"/>
                    </a:cubicBezTo>
                    <a:cubicBezTo>
                      <a:pt x="54" y="590"/>
                      <a:pt x="43" y="588"/>
                      <a:pt x="40" y="592"/>
                    </a:cubicBezTo>
                    <a:cubicBezTo>
                      <a:pt x="38" y="596"/>
                      <a:pt x="48" y="596"/>
                      <a:pt x="50" y="599"/>
                    </a:cubicBezTo>
                    <a:cubicBezTo>
                      <a:pt x="51" y="602"/>
                      <a:pt x="40" y="600"/>
                      <a:pt x="35" y="599"/>
                    </a:cubicBezTo>
                    <a:cubicBezTo>
                      <a:pt x="29" y="598"/>
                      <a:pt x="30" y="606"/>
                      <a:pt x="25" y="605"/>
                    </a:cubicBezTo>
                    <a:cubicBezTo>
                      <a:pt x="20" y="604"/>
                      <a:pt x="14" y="610"/>
                      <a:pt x="17" y="613"/>
                    </a:cubicBezTo>
                    <a:cubicBezTo>
                      <a:pt x="21" y="617"/>
                      <a:pt x="14" y="617"/>
                      <a:pt x="11" y="615"/>
                    </a:cubicBezTo>
                    <a:cubicBezTo>
                      <a:pt x="7" y="613"/>
                      <a:pt x="4" y="618"/>
                      <a:pt x="3" y="623"/>
                    </a:cubicBezTo>
                    <a:cubicBezTo>
                      <a:pt x="1" y="627"/>
                      <a:pt x="10" y="630"/>
                      <a:pt x="9" y="632"/>
                    </a:cubicBezTo>
                    <a:cubicBezTo>
                      <a:pt x="9" y="634"/>
                      <a:pt x="3" y="637"/>
                      <a:pt x="7" y="638"/>
                    </a:cubicBezTo>
                    <a:cubicBezTo>
                      <a:pt x="12" y="639"/>
                      <a:pt x="9" y="644"/>
                      <a:pt x="5" y="645"/>
                    </a:cubicBezTo>
                    <a:cubicBezTo>
                      <a:pt x="2" y="646"/>
                      <a:pt x="2" y="649"/>
                      <a:pt x="5" y="653"/>
                    </a:cubicBezTo>
                    <a:cubicBezTo>
                      <a:pt x="9" y="657"/>
                      <a:pt x="0" y="658"/>
                      <a:pt x="4" y="664"/>
                    </a:cubicBezTo>
                    <a:cubicBezTo>
                      <a:pt x="8" y="670"/>
                      <a:pt x="11" y="662"/>
                      <a:pt x="13" y="667"/>
                    </a:cubicBezTo>
                    <a:cubicBezTo>
                      <a:pt x="15" y="671"/>
                      <a:pt x="20" y="667"/>
                      <a:pt x="26" y="662"/>
                    </a:cubicBezTo>
                    <a:cubicBezTo>
                      <a:pt x="32" y="657"/>
                      <a:pt x="34" y="668"/>
                      <a:pt x="29" y="668"/>
                    </a:cubicBezTo>
                    <a:cubicBezTo>
                      <a:pt x="24" y="667"/>
                      <a:pt x="19" y="670"/>
                      <a:pt x="20" y="675"/>
                    </a:cubicBezTo>
                    <a:cubicBezTo>
                      <a:pt x="21" y="680"/>
                      <a:pt x="12" y="679"/>
                      <a:pt x="13" y="673"/>
                    </a:cubicBezTo>
                    <a:cubicBezTo>
                      <a:pt x="13" y="667"/>
                      <a:pt x="3" y="674"/>
                      <a:pt x="7" y="678"/>
                    </a:cubicBezTo>
                    <a:cubicBezTo>
                      <a:pt x="10" y="682"/>
                      <a:pt x="5" y="685"/>
                      <a:pt x="5" y="689"/>
                    </a:cubicBezTo>
                    <a:cubicBezTo>
                      <a:pt x="5" y="693"/>
                      <a:pt x="12" y="692"/>
                      <a:pt x="15" y="687"/>
                    </a:cubicBezTo>
                    <a:cubicBezTo>
                      <a:pt x="18" y="683"/>
                      <a:pt x="23" y="684"/>
                      <a:pt x="25" y="688"/>
                    </a:cubicBezTo>
                    <a:cubicBezTo>
                      <a:pt x="27" y="693"/>
                      <a:pt x="20" y="689"/>
                      <a:pt x="20" y="695"/>
                    </a:cubicBezTo>
                    <a:cubicBezTo>
                      <a:pt x="20" y="701"/>
                      <a:pt x="16" y="696"/>
                      <a:pt x="13" y="701"/>
                    </a:cubicBezTo>
                    <a:cubicBezTo>
                      <a:pt x="10" y="706"/>
                      <a:pt x="26" y="714"/>
                      <a:pt x="32" y="715"/>
                    </a:cubicBezTo>
                    <a:cubicBezTo>
                      <a:pt x="37" y="717"/>
                      <a:pt x="42" y="723"/>
                      <a:pt x="52" y="721"/>
                    </a:cubicBezTo>
                    <a:cubicBezTo>
                      <a:pt x="63" y="719"/>
                      <a:pt x="82" y="700"/>
                      <a:pt x="85" y="697"/>
                    </a:cubicBezTo>
                    <a:cubicBezTo>
                      <a:pt x="88" y="693"/>
                      <a:pt x="93" y="697"/>
                      <a:pt x="97" y="694"/>
                    </a:cubicBezTo>
                    <a:cubicBezTo>
                      <a:pt x="101" y="691"/>
                      <a:pt x="99" y="683"/>
                      <a:pt x="102" y="681"/>
                    </a:cubicBezTo>
                    <a:cubicBezTo>
                      <a:pt x="105" y="680"/>
                      <a:pt x="106" y="690"/>
                      <a:pt x="109" y="691"/>
                    </a:cubicBezTo>
                    <a:cubicBezTo>
                      <a:pt x="111" y="692"/>
                      <a:pt x="113" y="694"/>
                      <a:pt x="113" y="699"/>
                    </a:cubicBezTo>
                    <a:cubicBezTo>
                      <a:pt x="115" y="699"/>
                      <a:pt x="117" y="699"/>
                      <a:pt x="118" y="700"/>
                    </a:cubicBezTo>
                    <a:cubicBezTo>
                      <a:pt x="122" y="702"/>
                      <a:pt x="123" y="691"/>
                      <a:pt x="123" y="688"/>
                    </a:cubicBezTo>
                    <a:cubicBezTo>
                      <a:pt x="123" y="685"/>
                      <a:pt x="126" y="678"/>
                      <a:pt x="125" y="674"/>
                    </a:cubicBezTo>
                    <a:cubicBezTo>
                      <a:pt x="124" y="670"/>
                      <a:pt x="135" y="673"/>
                      <a:pt x="137" y="670"/>
                    </a:cubicBezTo>
                    <a:cubicBezTo>
                      <a:pt x="138" y="666"/>
                      <a:pt x="139" y="654"/>
                      <a:pt x="136" y="653"/>
                    </a:cubicBezTo>
                    <a:cubicBezTo>
                      <a:pt x="133" y="651"/>
                      <a:pt x="132" y="644"/>
                      <a:pt x="135" y="644"/>
                    </a:cubicBezTo>
                    <a:cubicBezTo>
                      <a:pt x="138" y="644"/>
                      <a:pt x="143" y="642"/>
                      <a:pt x="142" y="635"/>
                    </a:cubicBezTo>
                    <a:cubicBezTo>
                      <a:pt x="141" y="629"/>
                      <a:pt x="131" y="629"/>
                      <a:pt x="130" y="623"/>
                    </a:cubicBezTo>
                    <a:cubicBezTo>
                      <a:pt x="129" y="616"/>
                      <a:pt x="135" y="614"/>
                      <a:pt x="131" y="606"/>
                    </a:cubicBezTo>
                    <a:cubicBezTo>
                      <a:pt x="127" y="598"/>
                      <a:pt x="133" y="593"/>
                      <a:pt x="131" y="588"/>
                    </a:cubicBezTo>
                    <a:cubicBezTo>
                      <a:pt x="129" y="584"/>
                      <a:pt x="128" y="579"/>
                      <a:pt x="133" y="571"/>
                    </a:cubicBezTo>
                    <a:cubicBezTo>
                      <a:pt x="138" y="562"/>
                      <a:pt x="147" y="558"/>
                      <a:pt x="150" y="559"/>
                    </a:cubicBezTo>
                    <a:cubicBezTo>
                      <a:pt x="154" y="560"/>
                      <a:pt x="159" y="563"/>
                      <a:pt x="162" y="558"/>
                    </a:cubicBezTo>
                    <a:cubicBezTo>
                      <a:pt x="164" y="553"/>
                      <a:pt x="164" y="549"/>
                      <a:pt x="162" y="548"/>
                    </a:cubicBezTo>
                    <a:cubicBezTo>
                      <a:pt x="159" y="547"/>
                      <a:pt x="153" y="546"/>
                      <a:pt x="158" y="539"/>
                    </a:cubicBezTo>
                    <a:cubicBezTo>
                      <a:pt x="163" y="532"/>
                      <a:pt x="169" y="524"/>
                      <a:pt x="169" y="516"/>
                    </a:cubicBezTo>
                    <a:cubicBezTo>
                      <a:pt x="170" y="509"/>
                      <a:pt x="168" y="503"/>
                      <a:pt x="170" y="500"/>
                    </a:cubicBezTo>
                    <a:cubicBezTo>
                      <a:pt x="173" y="498"/>
                      <a:pt x="179" y="500"/>
                      <a:pt x="184" y="497"/>
                    </a:cubicBezTo>
                    <a:cubicBezTo>
                      <a:pt x="189" y="494"/>
                      <a:pt x="185" y="489"/>
                      <a:pt x="187" y="487"/>
                    </a:cubicBezTo>
                    <a:cubicBezTo>
                      <a:pt x="190" y="484"/>
                      <a:pt x="193" y="476"/>
                      <a:pt x="196" y="474"/>
                    </a:cubicBezTo>
                    <a:cubicBezTo>
                      <a:pt x="200" y="471"/>
                      <a:pt x="203" y="468"/>
                      <a:pt x="200" y="464"/>
                    </a:cubicBezTo>
                    <a:cubicBezTo>
                      <a:pt x="198" y="461"/>
                      <a:pt x="206" y="458"/>
                      <a:pt x="206" y="452"/>
                    </a:cubicBezTo>
                    <a:cubicBezTo>
                      <a:pt x="206" y="446"/>
                      <a:pt x="214" y="442"/>
                      <a:pt x="219" y="442"/>
                    </a:cubicBezTo>
                    <a:cubicBezTo>
                      <a:pt x="224" y="442"/>
                      <a:pt x="232" y="442"/>
                      <a:pt x="232" y="437"/>
                    </a:cubicBezTo>
                    <a:cubicBezTo>
                      <a:pt x="232" y="432"/>
                      <a:pt x="229" y="421"/>
                      <a:pt x="237" y="424"/>
                    </a:cubicBezTo>
                    <a:cubicBezTo>
                      <a:pt x="244" y="427"/>
                      <a:pt x="250" y="423"/>
                      <a:pt x="255" y="427"/>
                    </a:cubicBezTo>
                    <a:cubicBezTo>
                      <a:pt x="260" y="432"/>
                      <a:pt x="267" y="431"/>
                      <a:pt x="267" y="424"/>
                    </a:cubicBezTo>
                    <a:cubicBezTo>
                      <a:pt x="267" y="417"/>
                      <a:pt x="269" y="407"/>
                      <a:pt x="277" y="411"/>
                    </a:cubicBezTo>
                    <a:cubicBezTo>
                      <a:pt x="277" y="411"/>
                      <a:pt x="278" y="411"/>
                      <a:pt x="278" y="412"/>
                    </a:cubicBezTo>
                    <a:cubicBezTo>
                      <a:pt x="281" y="406"/>
                      <a:pt x="286" y="403"/>
                      <a:pt x="290" y="403"/>
                    </a:cubicBezTo>
                    <a:cubicBezTo>
                      <a:pt x="297" y="404"/>
                      <a:pt x="301" y="416"/>
                      <a:pt x="309" y="417"/>
                    </a:cubicBezTo>
                    <a:cubicBezTo>
                      <a:pt x="318" y="419"/>
                      <a:pt x="326" y="422"/>
                      <a:pt x="329" y="418"/>
                    </a:cubicBezTo>
                    <a:cubicBezTo>
                      <a:pt x="331" y="414"/>
                      <a:pt x="337" y="421"/>
                      <a:pt x="342" y="419"/>
                    </a:cubicBezTo>
                    <a:cubicBezTo>
                      <a:pt x="347" y="417"/>
                      <a:pt x="347" y="428"/>
                      <a:pt x="352" y="422"/>
                    </a:cubicBezTo>
                    <a:cubicBezTo>
                      <a:pt x="357" y="415"/>
                      <a:pt x="351" y="411"/>
                      <a:pt x="360" y="412"/>
                    </a:cubicBezTo>
                    <a:cubicBezTo>
                      <a:pt x="368" y="412"/>
                      <a:pt x="363" y="402"/>
                      <a:pt x="363" y="396"/>
                    </a:cubicBezTo>
                    <a:cubicBezTo>
                      <a:pt x="363" y="391"/>
                      <a:pt x="374" y="390"/>
                      <a:pt x="374" y="385"/>
                    </a:cubicBezTo>
                    <a:cubicBezTo>
                      <a:pt x="374" y="380"/>
                      <a:pt x="389" y="384"/>
                      <a:pt x="392" y="381"/>
                    </a:cubicBezTo>
                    <a:cubicBezTo>
                      <a:pt x="394" y="377"/>
                      <a:pt x="402" y="375"/>
                      <a:pt x="406" y="381"/>
                    </a:cubicBezTo>
                    <a:cubicBezTo>
                      <a:pt x="409" y="386"/>
                      <a:pt x="423" y="388"/>
                      <a:pt x="424" y="393"/>
                    </a:cubicBezTo>
                    <a:cubicBezTo>
                      <a:pt x="425" y="396"/>
                      <a:pt x="424" y="399"/>
                      <a:pt x="424" y="403"/>
                    </a:cubicBezTo>
                    <a:cubicBezTo>
                      <a:pt x="427" y="401"/>
                      <a:pt x="429" y="399"/>
                      <a:pt x="432" y="399"/>
                    </a:cubicBezTo>
                    <a:cubicBezTo>
                      <a:pt x="438" y="399"/>
                      <a:pt x="442" y="391"/>
                      <a:pt x="447" y="392"/>
                    </a:cubicBezTo>
                    <a:cubicBezTo>
                      <a:pt x="451" y="393"/>
                      <a:pt x="455" y="392"/>
                      <a:pt x="456" y="386"/>
                    </a:cubicBezTo>
                    <a:cubicBezTo>
                      <a:pt x="452" y="383"/>
                      <a:pt x="444" y="383"/>
                      <a:pt x="443" y="386"/>
                    </a:cubicBezTo>
                    <a:close/>
                    <a:moveTo>
                      <a:pt x="127" y="52"/>
                    </a:moveTo>
                    <a:cubicBezTo>
                      <a:pt x="135" y="54"/>
                      <a:pt x="120" y="62"/>
                      <a:pt x="117" y="69"/>
                    </a:cubicBezTo>
                    <a:cubicBezTo>
                      <a:pt x="115" y="77"/>
                      <a:pt x="129" y="83"/>
                      <a:pt x="135" y="89"/>
                    </a:cubicBezTo>
                    <a:cubicBezTo>
                      <a:pt x="141" y="94"/>
                      <a:pt x="155" y="94"/>
                      <a:pt x="160" y="90"/>
                    </a:cubicBezTo>
                    <a:cubicBezTo>
                      <a:pt x="165" y="87"/>
                      <a:pt x="163" y="76"/>
                      <a:pt x="170" y="77"/>
                    </a:cubicBezTo>
                    <a:cubicBezTo>
                      <a:pt x="177" y="77"/>
                      <a:pt x="173" y="71"/>
                      <a:pt x="179" y="69"/>
                    </a:cubicBezTo>
                    <a:cubicBezTo>
                      <a:pt x="184" y="67"/>
                      <a:pt x="185" y="74"/>
                      <a:pt x="180" y="80"/>
                    </a:cubicBezTo>
                    <a:cubicBezTo>
                      <a:pt x="175" y="85"/>
                      <a:pt x="188" y="85"/>
                      <a:pt x="195" y="78"/>
                    </a:cubicBezTo>
                    <a:cubicBezTo>
                      <a:pt x="202" y="71"/>
                      <a:pt x="204" y="78"/>
                      <a:pt x="202" y="84"/>
                    </a:cubicBezTo>
                    <a:cubicBezTo>
                      <a:pt x="201" y="90"/>
                      <a:pt x="186" y="87"/>
                      <a:pt x="181" y="94"/>
                    </a:cubicBezTo>
                    <a:cubicBezTo>
                      <a:pt x="176" y="101"/>
                      <a:pt x="161" y="95"/>
                      <a:pt x="154" y="103"/>
                    </a:cubicBezTo>
                    <a:cubicBezTo>
                      <a:pt x="147" y="111"/>
                      <a:pt x="160" y="111"/>
                      <a:pt x="170" y="109"/>
                    </a:cubicBezTo>
                    <a:cubicBezTo>
                      <a:pt x="179" y="107"/>
                      <a:pt x="198" y="106"/>
                      <a:pt x="205" y="108"/>
                    </a:cubicBezTo>
                    <a:cubicBezTo>
                      <a:pt x="212" y="109"/>
                      <a:pt x="200" y="112"/>
                      <a:pt x="189" y="112"/>
                    </a:cubicBezTo>
                    <a:cubicBezTo>
                      <a:pt x="177" y="112"/>
                      <a:pt x="173" y="115"/>
                      <a:pt x="173" y="118"/>
                    </a:cubicBezTo>
                    <a:cubicBezTo>
                      <a:pt x="174" y="121"/>
                      <a:pt x="157" y="115"/>
                      <a:pt x="156" y="122"/>
                    </a:cubicBezTo>
                    <a:cubicBezTo>
                      <a:pt x="156" y="129"/>
                      <a:pt x="172" y="132"/>
                      <a:pt x="174" y="136"/>
                    </a:cubicBezTo>
                    <a:cubicBezTo>
                      <a:pt x="176" y="140"/>
                      <a:pt x="187" y="136"/>
                      <a:pt x="191" y="138"/>
                    </a:cubicBezTo>
                    <a:cubicBezTo>
                      <a:pt x="195" y="139"/>
                      <a:pt x="184" y="142"/>
                      <a:pt x="182" y="144"/>
                    </a:cubicBezTo>
                    <a:cubicBezTo>
                      <a:pt x="181" y="146"/>
                      <a:pt x="195" y="149"/>
                      <a:pt x="197" y="153"/>
                    </a:cubicBezTo>
                    <a:cubicBezTo>
                      <a:pt x="199" y="157"/>
                      <a:pt x="209" y="155"/>
                      <a:pt x="209" y="150"/>
                    </a:cubicBezTo>
                    <a:cubicBezTo>
                      <a:pt x="208" y="143"/>
                      <a:pt x="217" y="122"/>
                      <a:pt x="229" y="118"/>
                    </a:cubicBezTo>
                    <a:cubicBezTo>
                      <a:pt x="241" y="114"/>
                      <a:pt x="234" y="110"/>
                      <a:pt x="236" y="103"/>
                    </a:cubicBezTo>
                    <a:cubicBezTo>
                      <a:pt x="237" y="96"/>
                      <a:pt x="247" y="102"/>
                      <a:pt x="244" y="96"/>
                    </a:cubicBezTo>
                    <a:cubicBezTo>
                      <a:pt x="241" y="91"/>
                      <a:pt x="243" y="88"/>
                      <a:pt x="250" y="81"/>
                    </a:cubicBezTo>
                    <a:cubicBezTo>
                      <a:pt x="258" y="74"/>
                      <a:pt x="262" y="80"/>
                      <a:pt x="271" y="75"/>
                    </a:cubicBezTo>
                    <a:cubicBezTo>
                      <a:pt x="280" y="71"/>
                      <a:pt x="285" y="78"/>
                      <a:pt x="275" y="79"/>
                    </a:cubicBezTo>
                    <a:cubicBezTo>
                      <a:pt x="266" y="80"/>
                      <a:pt x="270" y="90"/>
                      <a:pt x="278" y="92"/>
                    </a:cubicBezTo>
                    <a:cubicBezTo>
                      <a:pt x="285" y="95"/>
                      <a:pt x="278" y="97"/>
                      <a:pt x="284" y="99"/>
                    </a:cubicBezTo>
                    <a:cubicBezTo>
                      <a:pt x="289" y="100"/>
                      <a:pt x="288" y="108"/>
                      <a:pt x="281" y="115"/>
                    </a:cubicBezTo>
                    <a:cubicBezTo>
                      <a:pt x="274" y="123"/>
                      <a:pt x="283" y="124"/>
                      <a:pt x="297" y="119"/>
                    </a:cubicBezTo>
                    <a:cubicBezTo>
                      <a:pt x="312" y="114"/>
                      <a:pt x="303" y="124"/>
                      <a:pt x="307" y="128"/>
                    </a:cubicBezTo>
                    <a:cubicBezTo>
                      <a:pt x="312" y="132"/>
                      <a:pt x="323" y="125"/>
                      <a:pt x="330" y="117"/>
                    </a:cubicBezTo>
                    <a:cubicBezTo>
                      <a:pt x="336" y="110"/>
                      <a:pt x="345" y="111"/>
                      <a:pt x="345" y="107"/>
                    </a:cubicBezTo>
                    <a:cubicBezTo>
                      <a:pt x="344" y="103"/>
                      <a:pt x="338" y="102"/>
                      <a:pt x="332" y="104"/>
                    </a:cubicBezTo>
                    <a:cubicBezTo>
                      <a:pt x="327" y="106"/>
                      <a:pt x="313" y="105"/>
                      <a:pt x="318" y="101"/>
                    </a:cubicBezTo>
                    <a:cubicBezTo>
                      <a:pt x="323" y="96"/>
                      <a:pt x="322" y="93"/>
                      <a:pt x="315" y="94"/>
                    </a:cubicBezTo>
                    <a:cubicBezTo>
                      <a:pt x="308" y="94"/>
                      <a:pt x="295" y="91"/>
                      <a:pt x="301" y="88"/>
                    </a:cubicBezTo>
                    <a:cubicBezTo>
                      <a:pt x="307" y="86"/>
                      <a:pt x="297" y="78"/>
                      <a:pt x="291" y="79"/>
                    </a:cubicBezTo>
                    <a:cubicBezTo>
                      <a:pt x="286" y="79"/>
                      <a:pt x="287" y="73"/>
                      <a:pt x="288" y="69"/>
                    </a:cubicBezTo>
                    <a:cubicBezTo>
                      <a:pt x="288" y="64"/>
                      <a:pt x="272" y="62"/>
                      <a:pt x="275" y="61"/>
                    </a:cubicBezTo>
                    <a:cubicBezTo>
                      <a:pt x="278" y="59"/>
                      <a:pt x="269" y="56"/>
                      <a:pt x="266" y="59"/>
                    </a:cubicBezTo>
                    <a:cubicBezTo>
                      <a:pt x="264" y="62"/>
                      <a:pt x="259" y="61"/>
                      <a:pt x="259" y="56"/>
                    </a:cubicBezTo>
                    <a:cubicBezTo>
                      <a:pt x="259" y="52"/>
                      <a:pt x="247" y="53"/>
                      <a:pt x="243" y="53"/>
                    </a:cubicBezTo>
                    <a:cubicBezTo>
                      <a:pt x="238" y="54"/>
                      <a:pt x="240" y="43"/>
                      <a:pt x="236" y="40"/>
                    </a:cubicBezTo>
                    <a:cubicBezTo>
                      <a:pt x="231" y="36"/>
                      <a:pt x="225" y="47"/>
                      <a:pt x="221" y="46"/>
                    </a:cubicBezTo>
                    <a:cubicBezTo>
                      <a:pt x="218" y="45"/>
                      <a:pt x="224" y="38"/>
                      <a:pt x="226" y="33"/>
                    </a:cubicBezTo>
                    <a:cubicBezTo>
                      <a:pt x="228" y="29"/>
                      <a:pt x="209" y="22"/>
                      <a:pt x="208" y="27"/>
                    </a:cubicBezTo>
                    <a:cubicBezTo>
                      <a:pt x="206" y="32"/>
                      <a:pt x="202" y="20"/>
                      <a:pt x="198" y="19"/>
                    </a:cubicBezTo>
                    <a:cubicBezTo>
                      <a:pt x="194" y="18"/>
                      <a:pt x="197" y="27"/>
                      <a:pt x="194" y="27"/>
                    </a:cubicBezTo>
                    <a:cubicBezTo>
                      <a:pt x="190" y="28"/>
                      <a:pt x="186" y="32"/>
                      <a:pt x="191" y="36"/>
                    </a:cubicBezTo>
                    <a:cubicBezTo>
                      <a:pt x="197" y="40"/>
                      <a:pt x="203" y="59"/>
                      <a:pt x="202" y="62"/>
                    </a:cubicBezTo>
                    <a:cubicBezTo>
                      <a:pt x="202" y="65"/>
                      <a:pt x="184" y="48"/>
                      <a:pt x="183" y="40"/>
                    </a:cubicBezTo>
                    <a:cubicBezTo>
                      <a:pt x="182" y="32"/>
                      <a:pt x="173" y="25"/>
                      <a:pt x="171" y="31"/>
                    </a:cubicBezTo>
                    <a:cubicBezTo>
                      <a:pt x="168" y="37"/>
                      <a:pt x="162" y="39"/>
                      <a:pt x="164" y="45"/>
                    </a:cubicBezTo>
                    <a:cubicBezTo>
                      <a:pt x="166" y="51"/>
                      <a:pt x="159" y="53"/>
                      <a:pt x="159" y="48"/>
                    </a:cubicBezTo>
                    <a:cubicBezTo>
                      <a:pt x="159" y="44"/>
                      <a:pt x="149" y="38"/>
                      <a:pt x="146" y="38"/>
                    </a:cubicBezTo>
                    <a:cubicBezTo>
                      <a:pt x="142" y="37"/>
                      <a:pt x="155" y="35"/>
                      <a:pt x="161" y="32"/>
                    </a:cubicBezTo>
                    <a:cubicBezTo>
                      <a:pt x="166" y="29"/>
                      <a:pt x="156" y="26"/>
                      <a:pt x="150" y="29"/>
                    </a:cubicBezTo>
                    <a:cubicBezTo>
                      <a:pt x="145" y="32"/>
                      <a:pt x="139" y="27"/>
                      <a:pt x="136" y="31"/>
                    </a:cubicBezTo>
                    <a:cubicBezTo>
                      <a:pt x="132" y="35"/>
                      <a:pt x="129" y="31"/>
                      <a:pt x="123" y="30"/>
                    </a:cubicBezTo>
                    <a:cubicBezTo>
                      <a:pt x="118" y="29"/>
                      <a:pt x="113" y="38"/>
                      <a:pt x="109" y="36"/>
                    </a:cubicBezTo>
                    <a:cubicBezTo>
                      <a:pt x="105" y="35"/>
                      <a:pt x="103" y="44"/>
                      <a:pt x="109" y="54"/>
                    </a:cubicBezTo>
                    <a:cubicBezTo>
                      <a:pt x="115" y="63"/>
                      <a:pt x="120" y="51"/>
                      <a:pt x="127" y="52"/>
                    </a:cubicBezTo>
                    <a:close/>
                    <a:moveTo>
                      <a:pt x="111" y="84"/>
                    </a:moveTo>
                    <a:cubicBezTo>
                      <a:pt x="116" y="85"/>
                      <a:pt x="120" y="93"/>
                      <a:pt x="124" y="92"/>
                    </a:cubicBezTo>
                    <a:cubicBezTo>
                      <a:pt x="126" y="92"/>
                      <a:pt x="117" y="83"/>
                      <a:pt x="112" y="77"/>
                    </a:cubicBezTo>
                    <a:cubicBezTo>
                      <a:pt x="107" y="72"/>
                      <a:pt x="107" y="66"/>
                      <a:pt x="100" y="68"/>
                    </a:cubicBezTo>
                    <a:cubicBezTo>
                      <a:pt x="93" y="70"/>
                      <a:pt x="107" y="83"/>
                      <a:pt x="111" y="84"/>
                    </a:cubicBezTo>
                    <a:close/>
                    <a:moveTo>
                      <a:pt x="236" y="20"/>
                    </a:moveTo>
                    <a:cubicBezTo>
                      <a:pt x="239" y="23"/>
                      <a:pt x="230" y="23"/>
                      <a:pt x="234" y="27"/>
                    </a:cubicBezTo>
                    <a:cubicBezTo>
                      <a:pt x="245" y="39"/>
                      <a:pt x="292" y="26"/>
                      <a:pt x="298" y="29"/>
                    </a:cubicBezTo>
                    <a:cubicBezTo>
                      <a:pt x="304" y="33"/>
                      <a:pt x="259" y="37"/>
                      <a:pt x="261" y="42"/>
                    </a:cubicBezTo>
                    <a:cubicBezTo>
                      <a:pt x="263" y="46"/>
                      <a:pt x="300" y="50"/>
                      <a:pt x="303" y="47"/>
                    </a:cubicBezTo>
                    <a:cubicBezTo>
                      <a:pt x="305" y="44"/>
                      <a:pt x="312" y="53"/>
                      <a:pt x="324" y="54"/>
                    </a:cubicBezTo>
                    <a:cubicBezTo>
                      <a:pt x="336" y="55"/>
                      <a:pt x="335" y="49"/>
                      <a:pt x="344" y="49"/>
                    </a:cubicBezTo>
                    <a:cubicBezTo>
                      <a:pt x="353" y="49"/>
                      <a:pt x="366" y="44"/>
                      <a:pt x="366" y="39"/>
                    </a:cubicBezTo>
                    <a:cubicBezTo>
                      <a:pt x="367" y="34"/>
                      <a:pt x="393" y="28"/>
                      <a:pt x="391" y="19"/>
                    </a:cubicBezTo>
                    <a:cubicBezTo>
                      <a:pt x="388" y="11"/>
                      <a:pt x="363" y="17"/>
                      <a:pt x="356" y="13"/>
                    </a:cubicBezTo>
                    <a:cubicBezTo>
                      <a:pt x="349" y="9"/>
                      <a:pt x="332" y="5"/>
                      <a:pt x="330" y="10"/>
                    </a:cubicBezTo>
                    <a:cubicBezTo>
                      <a:pt x="327" y="16"/>
                      <a:pt x="322" y="17"/>
                      <a:pt x="320" y="15"/>
                    </a:cubicBezTo>
                    <a:cubicBezTo>
                      <a:pt x="317" y="13"/>
                      <a:pt x="321" y="0"/>
                      <a:pt x="310" y="4"/>
                    </a:cubicBezTo>
                    <a:cubicBezTo>
                      <a:pt x="298" y="7"/>
                      <a:pt x="309" y="19"/>
                      <a:pt x="306" y="21"/>
                    </a:cubicBezTo>
                    <a:cubicBezTo>
                      <a:pt x="304" y="22"/>
                      <a:pt x="293" y="18"/>
                      <a:pt x="292" y="13"/>
                    </a:cubicBezTo>
                    <a:cubicBezTo>
                      <a:pt x="292" y="8"/>
                      <a:pt x="279" y="19"/>
                      <a:pt x="278" y="12"/>
                    </a:cubicBezTo>
                    <a:cubicBezTo>
                      <a:pt x="276" y="6"/>
                      <a:pt x="262" y="1"/>
                      <a:pt x="259" y="1"/>
                    </a:cubicBezTo>
                    <a:cubicBezTo>
                      <a:pt x="256" y="2"/>
                      <a:pt x="262" y="6"/>
                      <a:pt x="260" y="9"/>
                    </a:cubicBezTo>
                    <a:cubicBezTo>
                      <a:pt x="258" y="12"/>
                      <a:pt x="250" y="6"/>
                      <a:pt x="247" y="6"/>
                    </a:cubicBezTo>
                    <a:cubicBezTo>
                      <a:pt x="244" y="5"/>
                      <a:pt x="249" y="12"/>
                      <a:pt x="247" y="15"/>
                    </a:cubicBezTo>
                    <a:cubicBezTo>
                      <a:pt x="246" y="18"/>
                      <a:pt x="240" y="6"/>
                      <a:pt x="234" y="6"/>
                    </a:cubicBezTo>
                    <a:cubicBezTo>
                      <a:pt x="229" y="6"/>
                      <a:pt x="231" y="12"/>
                      <a:pt x="227" y="13"/>
                    </a:cubicBezTo>
                    <a:cubicBezTo>
                      <a:pt x="223" y="13"/>
                      <a:pt x="232" y="18"/>
                      <a:pt x="236" y="2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3" name="Freeform 1684">
                <a:extLst>
                  <a:ext uri="{FF2B5EF4-FFF2-40B4-BE49-F238E27FC236}">
                    <a16:creationId xmlns:a16="http://schemas.microsoft.com/office/drawing/2014/main" id="{7EE43098-6426-4D36-96BB-0C2792FD5642}"/>
                  </a:ext>
                </a:extLst>
              </p:cNvPr>
              <p:cNvSpPr>
                <a:spLocks/>
              </p:cNvSpPr>
              <p:nvPr/>
            </p:nvSpPr>
            <p:spPr bwMode="auto">
              <a:xfrm>
                <a:off x="5035728" y="2159072"/>
                <a:ext cx="76203" cy="42864"/>
              </a:xfrm>
              <a:custGeom>
                <a:avLst/>
                <a:gdLst>
                  <a:gd name="T0" fmla="*/ 0 w 59"/>
                  <a:gd name="T1" fmla="*/ 29 h 33"/>
                  <a:gd name="T2" fmla="*/ 11 w 59"/>
                  <a:gd name="T3" fmla="*/ 28 h 33"/>
                  <a:gd name="T4" fmla="*/ 15 w 59"/>
                  <a:gd name="T5" fmla="*/ 33 h 33"/>
                  <a:gd name="T6" fmla="*/ 27 w 59"/>
                  <a:gd name="T7" fmla="*/ 31 h 33"/>
                  <a:gd name="T8" fmla="*/ 38 w 59"/>
                  <a:gd name="T9" fmla="*/ 31 h 33"/>
                  <a:gd name="T10" fmla="*/ 44 w 59"/>
                  <a:gd name="T11" fmla="*/ 23 h 33"/>
                  <a:gd name="T12" fmla="*/ 49 w 59"/>
                  <a:gd name="T13" fmla="*/ 15 h 33"/>
                  <a:gd name="T14" fmla="*/ 59 w 59"/>
                  <a:gd name="T15" fmla="*/ 7 h 33"/>
                  <a:gd name="T16" fmla="*/ 55 w 59"/>
                  <a:gd name="T17" fmla="*/ 0 h 33"/>
                  <a:gd name="T18" fmla="*/ 43 w 59"/>
                  <a:gd name="T19" fmla="*/ 4 h 33"/>
                  <a:gd name="T20" fmla="*/ 28 w 59"/>
                  <a:gd name="T21" fmla="*/ 10 h 33"/>
                  <a:gd name="T22" fmla="*/ 8 w 59"/>
                  <a:gd name="T23" fmla="*/ 6 h 33"/>
                  <a:gd name="T24" fmla="*/ 1 w 59"/>
                  <a:gd name="T25" fmla="*/ 6 h 33"/>
                  <a:gd name="T26" fmla="*/ 0 w 59"/>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33">
                    <a:moveTo>
                      <a:pt x="0" y="29"/>
                    </a:moveTo>
                    <a:cubicBezTo>
                      <a:pt x="4" y="27"/>
                      <a:pt x="9" y="27"/>
                      <a:pt x="11" y="28"/>
                    </a:cubicBezTo>
                    <a:cubicBezTo>
                      <a:pt x="14" y="29"/>
                      <a:pt x="14" y="31"/>
                      <a:pt x="15" y="33"/>
                    </a:cubicBezTo>
                    <a:cubicBezTo>
                      <a:pt x="18" y="32"/>
                      <a:pt x="25" y="31"/>
                      <a:pt x="27" y="31"/>
                    </a:cubicBezTo>
                    <a:cubicBezTo>
                      <a:pt x="30" y="29"/>
                      <a:pt x="37" y="33"/>
                      <a:pt x="38" y="31"/>
                    </a:cubicBezTo>
                    <a:cubicBezTo>
                      <a:pt x="39" y="29"/>
                      <a:pt x="41" y="23"/>
                      <a:pt x="44" y="23"/>
                    </a:cubicBezTo>
                    <a:cubicBezTo>
                      <a:pt x="47" y="23"/>
                      <a:pt x="45" y="15"/>
                      <a:pt x="49" y="15"/>
                    </a:cubicBezTo>
                    <a:cubicBezTo>
                      <a:pt x="52" y="14"/>
                      <a:pt x="59" y="7"/>
                      <a:pt x="59" y="7"/>
                    </a:cubicBezTo>
                    <a:cubicBezTo>
                      <a:pt x="59" y="7"/>
                      <a:pt x="56" y="1"/>
                      <a:pt x="55" y="0"/>
                    </a:cubicBezTo>
                    <a:cubicBezTo>
                      <a:pt x="54" y="0"/>
                      <a:pt x="50" y="4"/>
                      <a:pt x="43" y="4"/>
                    </a:cubicBezTo>
                    <a:cubicBezTo>
                      <a:pt x="36" y="4"/>
                      <a:pt x="31" y="10"/>
                      <a:pt x="28" y="10"/>
                    </a:cubicBezTo>
                    <a:cubicBezTo>
                      <a:pt x="25" y="10"/>
                      <a:pt x="15" y="7"/>
                      <a:pt x="8" y="6"/>
                    </a:cubicBezTo>
                    <a:cubicBezTo>
                      <a:pt x="6" y="6"/>
                      <a:pt x="3" y="6"/>
                      <a:pt x="1" y="6"/>
                    </a:cubicBezTo>
                    <a:cubicBezTo>
                      <a:pt x="1" y="12"/>
                      <a:pt x="0" y="21"/>
                      <a:pt x="0" y="2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4" name="Freeform 1685">
                <a:extLst>
                  <a:ext uri="{FF2B5EF4-FFF2-40B4-BE49-F238E27FC236}">
                    <a16:creationId xmlns:a16="http://schemas.microsoft.com/office/drawing/2014/main" id="{253E0E4F-2837-4D31-8EAF-00F83660A890}"/>
                  </a:ext>
                </a:extLst>
              </p:cNvPr>
              <p:cNvSpPr>
                <a:spLocks noEditPoints="1"/>
              </p:cNvSpPr>
              <p:nvPr/>
            </p:nvSpPr>
            <p:spPr bwMode="auto">
              <a:xfrm>
                <a:off x="4894436" y="2155897"/>
                <a:ext cx="260359" cy="276234"/>
              </a:xfrm>
              <a:custGeom>
                <a:avLst/>
                <a:gdLst>
                  <a:gd name="T0" fmla="*/ 142 w 204"/>
                  <a:gd name="T1" fmla="*/ 191 h 221"/>
                  <a:gd name="T2" fmla="*/ 120 w 204"/>
                  <a:gd name="T3" fmla="*/ 191 h 221"/>
                  <a:gd name="T4" fmla="*/ 105 w 204"/>
                  <a:gd name="T5" fmla="*/ 198 h 221"/>
                  <a:gd name="T6" fmla="*/ 124 w 204"/>
                  <a:gd name="T7" fmla="*/ 208 h 221"/>
                  <a:gd name="T8" fmla="*/ 144 w 204"/>
                  <a:gd name="T9" fmla="*/ 221 h 221"/>
                  <a:gd name="T10" fmla="*/ 148 w 204"/>
                  <a:gd name="T11" fmla="*/ 209 h 221"/>
                  <a:gd name="T12" fmla="*/ 156 w 204"/>
                  <a:gd name="T13" fmla="*/ 192 h 221"/>
                  <a:gd name="T14" fmla="*/ 142 w 204"/>
                  <a:gd name="T15" fmla="*/ 191 h 221"/>
                  <a:gd name="T16" fmla="*/ 41 w 204"/>
                  <a:gd name="T17" fmla="*/ 132 h 221"/>
                  <a:gd name="T18" fmla="*/ 28 w 204"/>
                  <a:gd name="T19" fmla="*/ 135 h 221"/>
                  <a:gd name="T20" fmla="*/ 34 w 204"/>
                  <a:gd name="T21" fmla="*/ 158 h 221"/>
                  <a:gd name="T22" fmla="*/ 42 w 204"/>
                  <a:gd name="T23" fmla="*/ 175 h 221"/>
                  <a:gd name="T24" fmla="*/ 54 w 204"/>
                  <a:gd name="T25" fmla="*/ 167 h 221"/>
                  <a:gd name="T26" fmla="*/ 57 w 204"/>
                  <a:gd name="T27" fmla="*/ 139 h 221"/>
                  <a:gd name="T28" fmla="*/ 41 w 204"/>
                  <a:gd name="T29" fmla="*/ 132 h 221"/>
                  <a:gd name="T30" fmla="*/ 168 w 204"/>
                  <a:gd name="T31" fmla="*/ 124 h 221"/>
                  <a:gd name="T32" fmla="*/ 155 w 204"/>
                  <a:gd name="T33" fmla="*/ 113 h 221"/>
                  <a:gd name="T34" fmla="*/ 128 w 204"/>
                  <a:gd name="T35" fmla="*/ 85 h 221"/>
                  <a:gd name="T36" fmla="*/ 103 w 204"/>
                  <a:gd name="T37" fmla="*/ 60 h 221"/>
                  <a:gd name="T38" fmla="*/ 103 w 204"/>
                  <a:gd name="T39" fmla="*/ 42 h 221"/>
                  <a:gd name="T40" fmla="*/ 111 w 204"/>
                  <a:gd name="T41" fmla="*/ 32 h 221"/>
                  <a:gd name="T42" fmla="*/ 112 w 204"/>
                  <a:gd name="T43" fmla="*/ 9 h 221"/>
                  <a:gd name="T44" fmla="*/ 103 w 204"/>
                  <a:gd name="T45" fmla="*/ 7 h 221"/>
                  <a:gd name="T46" fmla="*/ 100 w 204"/>
                  <a:gd name="T47" fmla="*/ 0 h 221"/>
                  <a:gd name="T48" fmla="*/ 86 w 204"/>
                  <a:gd name="T49" fmla="*/ 1 h 221"/>
                  <a:gd name="T50" fmla="*/ 75 w 204"/>
                  <a:gd name="T51" fmla="*/ 5 h 221"/>
                  <a:gd name="T52" fmla="*/ 72 w 204"/>
                  <a:gd name="T53" fmla="*/ 4 h 221"/>
                  <a:gd name="T54" fmla="*/ 69 w 204"/>
                  <a:gd name="T55" fmla="*/ 7 h 221"/>
                  <a:gd name="T56" fmla="*/ 66 w 204"/>
                  <a:gd name="T57" fmla="*/ 11 h 221"/>
                  <a:gd name="T58" fmla="*/ 61 w 204"/>
                  <a:gd name="T59" fmla="*/ 13 h 221"/>
                  <a:gd name="T60" fmla="*/ 53 w 204"/>
                  <a:gd name="T61" fmla="*/ 15 h 221"/>
                  <a:gd name="T62" fmla="*/ 47 w 204"/>
                  <a:gd name="T63" fmla="*/ 19 h 221"/>
                  <a:gd name="T64" fmla="*/ 42 w 204"/>
                  <a:gd name="T65" fmla="*/ 25 h 221"/>
                  <a:gd name="T66" fmla="*/ 32 w 204"/>
                  <a:gd name="T67" fmla="*/ 13 h 221"/>
                  <a:gd name="T68" fmla="*/ 23 w 204"/>
                  <a:gd name="T69" fmla="*/ 26 h 221"/>
                  <a:gd name="T70" fmla="*/ 8 w 204"/>
                  <a:gd name="T71" fmla="*/ 27 h 221"/>
                  <a:gd name="T72" fmla="*/ 10 w 204"/>
                  <a:gd name="T73" fmla="*/ 35 h 221"/>
                  <a:gd name="T74" fmla="*/ 7 w 204"/>
                  <a:gd name="T75" fmla="*/ 42 h 221"/>
                  <a:gd name="T76" fmla="*/ 3 w 204"/>
                  <a:gd name="T77" fmla="*/ 46 h 221"/>
                  <a:gd name="T78" fmla="*/ 8 w 204"/>
                  <a:gd name="T79" fmla="*/ 55 h 221"/>
                  <a:gd name="T80" fmla="*/ 12 w 204"/>
                  <a:gd name="T81" fmla="*/ 64 h 221"/>
                  <a:gd name="T82" fmla="*/ 20 w 204"/>
                  <a:gd name="T83" fmla="*/ 67 h 221"/>
                  <a:gd name="T84" fmla="*/ 18 w 204"/>
                  <a:gd name="T85" fmla="*/ 73 h 221"/>
                  <a:gd name="T86" fmla="*/ 27 w 204"/>
                  <a:gd name="T87" fmla="*/ 70 h 221"/>
                  <a:gd name="T88" fmla="*/ 39 w 204"/>
                  <a:gd name="T89" fmla="*/ 60 h 221"/>
                  <a:gd name="T90" fmla="*/ 64 w 204"/>
                  <a:gd name="T91" fmla="*/ 70 h 221"/>
                  <a:gd name="T92" fmla="*/ 69 w 204"/>
                  <a:gd name="T93" fmla="*/ 81 h 221"/>
                  <a:gd name="T94" fmla="*/ 86 w 204"/>
                  <a:gd name="T95" fmla="*/ 102 h 221"/>
                  <a:gd name="T96" fmla="*/ 110 w 204"/>
                  <a:gd name="T97" fmla="*/ 123 h 221"/>
                  <a:gd name="T98" fmla="*/ 127 w 204"/>
                  <a:gd name="T99" fmla="*/ 130 h 221"/>
                  <a:gd name="T100" fmla="*/ 142 w 204"/>
                  <a:gd name="T101" fmla="*/ 140 h 221"/>
                  <a:gd name="T102" fmla="*/ 155 w 204"/>
                  <a:gd name="T103" fmla="*/ 151 h 221"/>
                  <a:gd name="T104" fmla="*/ 161 w 204"/>
                  <a:gd name="T105" fmla="*/ 161 h 221"/>
                  <a:gd name="T106" fmla="*/ 161 w 204"/>
                  <a:gd name="T107" fmla="*/ 180 h 221"/>
                  <a:gd name="T108" fmla="*/ 162 w 204"/>
                  <a:gd name="T109" fmla="*/ 194 h 221"/>
                  <a:gd name="T110" fmla="*/ 171 w 204"/>
                  <a:gd name="T111" fmla="*/ 180 h 221"/>
                  <a:gd name="T112" fmla="*/ 181 w 204"/>
                  <a:gd name="T113" fmla="*/ 169 h 221"/>
                  <a:gd name="T114" fmla="*/ 173 w 204"/>
                  <a:gd name="T115" fmla="*/ 155 h 221"/>
                  <a:gd name="T116" fmla="*/ 190 w 204"/>
                  <a:gd name="T117" fmla="*/ 148 h 221"/>
                  <a:gd name="T118" fmla="*/ 203 w 204"/>
                  <a:gd name="T119" fmla="*/ 149 h 221"/>
                  <a:gd name="T120" fmla="*/ 168 w 204"/>
                  <a:gd name="T121" fmla="*/ 12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 h="221">
                    <a:moveTo>
                      <a:pt x="142" y="191"/>
                    </a:moveTo>
                    <a:cubicBezTo>
                      <a:pt x="131" y="194"/>
                      <a:pt x="126" y="194"/>
                      <a:pt x="120" y="191"/>
                    </a:cubicBezTo>
                    <a:cubicBezTo>
                      <a:pt x="114" y="188"/>
                      <a:pt x="104" y="194"/>
                      <a:pt x="105" y="198"/>
                    </a:cubicBezTo>
                    <a:cubicBezTo>
                      <a:pt x="106" y="201"/>
                      <a:pt x="111" y="205"/>
                      <a:pt x="124" y="208"/>
                    </a:cubicBezTo>
                    <a:cubicBezTo>
                      <a:pt x="137" y="212"/>
                      <a:pt x="138" y="221"/>
                      <a:pt x="144" y="221"/>
                    </a:cubicBezTo>
                    <a:cubicBezTo>
                      <a:pt x="149" y="221"/>
                      <a:pt x="150" y="216"/>
                      <a:pt x="148" y="209"/>
                    </a:cubicBezTo>
                    <a:cubicBezTo>
                      <a:pt x="147" y="202"/>
                      <a:pt x="155" y="194"/>
                      <a:pt x="156" y="192"/>
                    </a:cubicBezTo>
                    <a:cubicBezTo>
                      <a:pt x="156" y="191"/>
                      <a:pt x="152" y="189"/>
                      <a:pt x="142" y="191"/>
                    </a:cubicBezTo>
                    <a:close/>
                    <a:moveTo>
                      <a:pt x="41" y="132"/>
                    </a:moveTo>
                    <a:cubicBezTo>
                      <a:pt x="35" y="137"/>
                      <a:pt x="30" y="131"/>
                      <a:pt x="28" y="135"/>
                    </a:cubicBezTo>
                    <a:cubicBezTo>
                      <a:pt x="25" y="140"/>
                      <a:pt x="37" y="148"/>
                      <a:pt x="34" y="158"/>
                    </a:cubicBezTo>
                    <a:cubicBezTo>
                      <a:pt x="32" y="168"/>
                      <a:pt x="36" y="181"/>
                      <a:pt x="42" y="175"/>
                    </a:cubicBezTo>
                    <a:cubicBezTo>
                      <a:pt x="48" y="169"/>
                      <a:pt x="51" y="172"/>
                      <a:pt x="54" y="167"/>
                    </a:cubicBezTo>
                    <a:cubicBezTo>
                      <a:pt x="57" y="163"/>
                      <a:pt x="54" y="146"/>
                      <a:pt x="57" y="139"/>
                    </a:cubicBezTo>
                    <a:cubicBezTo>
                      <a:pt x="59" y="131"/>
                      <a:pt x="46" y="127"/>
                      <a:pt x="41" y="132"/>
                    </a:cubicBezTo>
                    <a:close/>
                    <a:moveTo>
                      <a:pt x="168" y="124"/>
                    </a:moveTo>
                    <a:cubicBezTo>
                      <a:pt x="162" y="120"/>
                      <a:pt x="166" y="113"/>
                      <a:pt x="155" y="113"/>
                    </a:cubicBezTo>
                    <a:cubicBezTo>
                      <a:pt x="145" y="114"/>
                      <a:pt x="132" y="101"/>
                      <a:pt x="128" y="85"/>
                    </a:cubicBezTo>
                    <a:cubicBezTo>
                      <a:pt x="124" y="70"/>
                      <a:pt x="107" y="69"/>
                      <a:pt x="103" y="60"/>
                    </a:cubicBezTo>
                    <a:cubicBezTo>
                      <a:pt x="99" y="51"/>
                      <a:pt x="107" y="50"/>
                      <a:pt x="103" y="42"/>
                    </a:cubicBezTo>
                    <a:cubicBezTo>
                      <a:pt x="101" y="38"/>
                      <a:pt x="106" y="34"/>
                      <a:pt x="111" y="32"/>
                    </a:cubicBezTo>
                    <a:cubicBezTo>
                      <a:pt x="111" y="24"/>
                      <a:pt x="112" y="15"/>
                      <a:pt x="112" y="9"/>
                    </a:cubicBezTo>
                    <a:cubicBezTo>
                      <a:pt x="108" y="8"/>
                      <a:pt x="104" y="8"/>
                      <a:pt x="103" y="7"/>
                    </a:cubicBezTo>
                    <a:cubicBezTo>
                      <a:pt x="101" y="6"/>
                      <a:pt x="101" y="0"/>
                      <a:pt x="100" y="0"/>
                    </a:cubicBezTo>
                    <a:cubicBezTo>
                      <a:pt x="99" y="0"/>
                      <a:pt x="88" y="0"/>
                      <a:pt x="86" y="1"/>
                    </a:cubicBezTo>
                    <a:cubicBezTo>
                      <a:pt x="84" y="3"/>
                      <a:pt x="78" y="7"/>
                      <a:pt x="75" y="5"/>
                    </a:cubicBezTo>
                    <a:cubicBezTo>
                      <a:pt x="74" y="5"/>
                      <a:pt x="73" y="4"/>
                      <a:pt x="72" y="4"/>
                    </a:cubicBezTo>
                    <a:cubicBezTo>
                      <a:pt x="69" y="7"/>
                      <a:pt x="69" y="7"/>
                      <a:pt x="69" y="7"/>
                    </a:cubicBezTo>
                    <a:cubicBezTo>
                      <a:pt x="69" y="7"/>
                      <a:pt x="69" y="11"/>
                      <a:pt x="66" y="11"/>
                    </a:cubicBezTo>
                    <a:cubicBezTo>
                      <a:pt x="64" y="11"/>
                      <a:pt x="61" y="10"/>
                      <a:pt x="61" y="13"/>
                    </a:cubicBezTo>
                    <a:cubicBezTo>
                      <a:pt x="61" y="17"/>
                      <a:pt x="55" y="16"/>
                      <a:pt x="53" y="15"/>
                    </a:cubicBezTo>
                    <a:cubicBezTo>
                      <a:pt x="50" y="15"/>
                      <a:pt x="47" y="16"/>
                      <a:pt x="47" y="19"/>
                    </a:cubicBezTo>
                    <a:cubicBezTo>
                      <a:pt x="47" y="22"/>
                      <a:pt x="46" y="29"/>
                      <a:pt x="42" y="25"/>
                    </a:cubicBezTo>
                    <a:cubicBezTo>
                      <a:pt x="38" y="22"/>
                      <a:pt x="34" y="12"/>
                      <a:pt x="32" y="13"/>
                    </a:cubicBezTo>
                    <a:cubicBezTo>
                      <a:pt x="30" y="14"/>
                      <a:pt x="27" y="26"/>
                      <a:pt x="23" y="26"/>
                    </a:cubicBezTo>
                    <a:cubicBezTo>
                      <a:pt x="21" y="26"/>
                      <a:pt x="13" y="26"/>
                      <a:pt x="8" y="27"/>
                    </a:cubicBezTo>
                    <a:cubicBezTo>
                      <a:pt x="7" y="31"/>
                      <a:pt x="8" y="34"/>
                      <a:pt x="10" y="35"/>
                    </a:cubicBezTo>
                    <a:cubicBezTo>
                      <a:pt x="12" y="36"/>
                      <a:pt x="9" y="41"/>
                      <a:pt x="7" y="42"/>
                    </a:cubicBezTo>
                    <a:cubicBezTo>
                      <a:pt x="4" y="43"/>
                      <a:pt x="0" y="42"/>
                      <a:pt x="3" y="46"/>
                    </a:cubicBezTo>
                    <a:cubicBezTo>
                      <a:pt x="6" y="51"/>
                      <a:pt x="11" y="51"/>
                      <a:pt x="8" y="55"/>
                    </a:cubicBezTo>
                    <a:cubicBezTo>
                      <a:pt x="5" y="60"/>
                      <a:pt x="8" y="64"/>
                      <a:pt x="12" y="64"/>
                    </a:cubicBezTo>
                    <a:cubicBezTo>
                      <a:pt x="16" y="64"/>
                      <a:pt x="21" y="64"/>
                      <a:pt x="20" y="67"/>
                    </a:cubicBezTo>
                    <a:cubicBezTo>
                      <a:pt x="20" y="69"/>
                      <a:pt x="19" y="71"/>
                      <a:pt x="18" y="73"/>
                    </a:cubicBezTo>
                    <a:cubicBezTo>
                      <a:pt x="21" y="72"/>
                      <a:pt x="24" y="72"/>
                      <a:pt x="27" y="70"/>
                    </a:cubicBezTo>
                    <a:cubicBezTo>
                      <a:pt x="32" y="67"/>
                      <a:pt x="30" y="63"/>
                      <a:pt x="39" y="60"/>
                    </a:cubicBezTo>
                    <a:cubicBezTo>
                      <a:pt x="48" y="57"/>
                      <a:pt x="60" y="65"/>
                      <a:pt x="64" y="70"/>
                    </a:cubicBezTo>
                    <a:cubicBezTo>
                      <a:pt x="67" y="76"/>
                      <a:pt x="69" y="76"/>
                      <a:pt x="69" y="81"/>
                    </a:cubicBezTo>
                    <a:cubicBezTo>
                      <a:pt x="70" y="85"/>
                      <a:pt x="73" y="94"/>
                      <a:pt x="86" y="102"/>
                    </a:cubicBezTo>
                    <a:cubicBezTo>
                      <a:pt x="99" y="110"/>
                      <a:pt x="103" y="119"/>
                      <a:pt x="110" y="123"/>
                    </a:cubicBezTo>
                    <a:cubicBezTo>
                      <a:pt x="117" y="126"/>
                      <a:pt x="123" y="125"/>
                      <a:pt x="127" y="130"/>
                    </a:cubicBezTo>
                    <a:cubicBezTo>
                      <a:pt x="131" y="135"/>
                      <a:pt x="136" y="137"/>
                      <a:pt x="142" y="140"/>
                    </a:cubicBezTo>
                    <a:cubicBezTo>
                      <a:pt x="149" y="143"/>
                      <a:pt x="149" y="150"/>
                      <a:pt x="155" y="151"/>
                    </a:cubicBezTo>
                    <a:cubicBezTo>
                      <a:pt x="161" y="151"/>
                      <a:pt x="157" y="157"/>
                      <a:pt x="161" y="161"/>
                    </a:cubicBezTo>
                    <a:cubicBezTo>
                      <a:pt x="164" y="166"/>
                      <a:pt x="165" y="175"/>
                      <a:pt x="161" y="180"/>
                    </a:cubicBezTo>
                    <a:cubicBezTo>
                      <a:pt x="157" y="185"/>
                      <a:pt x="160" y="194"/>
                      <a:pt x="162" y="194"/>
                    </a:cubicBezTo>
                    <a:cubicBezTo>
                      <a:pt x="165" y="194"/>
                      <a:pt x="170" y="185"/>
                      <a:pt x="171" y="180"/>
                    </a:cubicBezTo>
                    <a:cubicBezTo>
                      <a:pt x="172" y="174"/>
                      <a:pt x="177" y="175"/>
                      <a:pt x="181" y="169"/>
                    </a:cubicBezTo>
                    <a:cubicBezTo>
                      <a:pt x="185" y="164"/>
                      <a:pt x="175" y="162"/>
                      <a:pt x="173" y="155"/>
                    </a:cubicBezTo>
                    <a:cubicBezTo>
                      <a:pt x="171" y="148"/>
                      <a:pt x="181" y="142"/>
                      <a:pt x="190" y="148"/>
                    </a:cubicBezTo>
                    <a:cubicBezTo>
                      <a:pt x="199" y="154"/>
                      <a:pt x="203" y="157"/>
                      <a:pt x="203" y="149"/>
                    </a:cubicBezTo>
                    <a:cubicBezTo>
                      <a:pt x="204" y="140"/>
                      <a:pt x="175" y="128"/>
                      <a:pt x="168" y="12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5" name="Freeform 1686">
                <a:extLst>
                  <a:ext uri="{FF2B5EF4-FFF2-40B4-BE49-F238E27FC236}">
                    <a16:creationId xmlns:a16="http://schemas.microsoft.com/office/drawing/2014/main" id="{5362990D-4417-4FA3-B9F4-3E346195F77B}"/>
                  </a:ext>
                </a:extLst>
              </p:cNvPr>
              <p:cNvSpPr>
                <a:spLocks/>
              </p:cNvSpPr>
              <p:nvPr/>
            </p:nvSpPr>
            <p:spPr bwMode="auto">
              <a:xfrm>
                <a:off x="5154795" y="2257500"/>
                <a:ext cx="26988" cy="34926"/>
              </a:xfrm>
              <a:custGeom>
                <a:avLst/>
                <a:gdLst>
                  <a:gd name="T0" fmla="*/ 7 w 21"/>
                  <a:gd name="T1" fmla="*/ 0 h 28"/>
                  <a:gd name="T2" fmla="*/ 0 w 21"/>
                  <a:gd name="T3" fmla="*/ 13 h 28"/>
                  <a:gd name="T4" fmla="*/ 0 w 21"/>
                  <a:gd name="T5" fmla="*/ 18 h 28"/>
                  <a:gd name="T6" fmla="*/ 12 w 21"/>
                  <a:gd name="T7" fmla="*/ 28 h 28"/>
                  <a:gd name="T8" fmla="*/ 13 w 21"/>
                  <a:gd name="T9" fmla="*/ 28 h 28"/>
                  <a:gd name="T10" fmla="*/ 21 w 21"/>
                  <a:gd name="T11" fmla="*/ 16 h 28"/>
                  <a:gd name="T12" fmla="*/ 7 w 21"/>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1" h="28">
                    <a:moveTo>
                      <a:pt x="7" y="0"/>
                    </a:moveTo>
                    <a:cubicBezTo>
                      <a:pt x="4" y="5"/>
                      <a:pt x="0" y="11"/>
                      <a:pt x="0" y="13"/>
                    </a:cubicBezTo>
                    <a:cubicBezTo>
                      <a:pt x="1" y="14"/>
                      <a:pt x="0" y="16"/>
                      <a:pt x="0" y="18"/>
                    </a:cubicBezTo>
                    <a:cubicBezTo>
                      <a:pt x="4" y="22"/>
                      <a:pt x="9" y="26"/>
                      <a:pt x="12" y="28"/>
                    </a:cubicBezTo>
                    <a:cubicBezTo>
                      <a:pt x="12" y="28"/>
                      <a:pt x="13" y="28"/>
                      <a:pt x="13" y="28"/>
                    </a:cubicBezTo>
                    <a:cubicBezTo>
                      <a:pt x="14" y="22"/>
                      <a:pt x="18" y="16"/>
                      <a:pt x="21" y="16"/>
                    </a:cubicBezTo>
                    <a:cubicBezTo>
                      <a:pt x="17" y="11"/>
                      <a:pt x="11" y="4"/>
                      <a:pt x="7" y="0"/>
                    </a:cubicBezTo>
                    <a:close/>
                  </a:path>
                </a:pathLst>
              </a:custGeom>
              <a:solidFill>
                <a:schemeClr val="bg2"/>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6" name="Freeform 1687">
                <a:extLst>
                  <a:ext uri="{FF2B5EF4-FFF2-40B4-BE49-F238E27FC236}">
                    <a16:creationId xmlns:a16="http://schemas.microsoft.com/office/drawing/2014/main" id="{A4A92D05-1E64-47E8-83B0-57D60D3D7322}"/>
                  </a:ext>
                </a:extLst>
              </p:cNvPr>
              <p:cNvSpPr>
                <a:spLocks/>
              </p:cNvSpPr>
              <p:nvPr/>
            </p:nvSpPr>
            <p:spPr bwMode="auto">
              <a:xfrm>
                <a:off x="5161145" y="2178122"/>
                <a:ext cx="93666" cy="111129"/>
              </a:xfrm>
              <a:custGeom>
                <a:avLst/>
                <a:gdLst>
                  <a:gd name="T0" fmla="*/ 64 w 73"/>
                  <a:gd name="T1" fmla="*/ 59 h 88"/>
                  <a:gd name="T2" fmla="*/ 64 w 73"/>
                  <a:gd name="T3" fmla="*/ 46 h 88"/>
                  <a:gd name="T4" fmla="*/ 64 w 73"/>
                  <a:gd name="T5" fmla="*/ 37 h 88"/>
                  <a:gd name="T6" fmla="*/ 45 w 73"/>
                  <a:gd name="T7" fmla="*/ 31 h 88"/>
                  <a:gd name="T8" fmla="*/ 42 w 73"/>
                  <a:gd name="T9" fmla="*/ 20 h 88"/>
                  <a:gd name="T10" fmla="*/ 37 w 73"/>
                  <a:gd name="T11" fmla="*/ 14 h 88"/>
                  <a:gd name="T12" fmla="*/ 30 w 73"/>
                  <a:gd name="T13" fmla="*/ 4 h 88"/>
                  <a:gd name="T14" fmla="*/ 31 w 73"/>
                  <a:gd name="T15" fmla="*/ 3 h 88"/>
                  <a:gd name="T16" fmla="*/ 26 w 73"/>
                  <a:gd name="T17" fmla="*/ 2 h 88"/>
                  <a:gd name="T18" fmla="*/ 18 w 73"/>
                  <a:gd name="T19" fmla="*/ 0 h 88"/>
                  <a:gd name="T20" fmla="*/ 0 w 73"/>
                  <a:gd name="T21" fmla="*/ 6 h 88"/>
                  <a:gd name="T22" fmla="*/ 4 w 73"/>
                  <a:gd name="T23" fmla="*/ 16 h 88"/>
                  <a:gd name="T24" fmla="*/ 10 w 73"/>
                  <a:gd name="T25" fmla="*/ 29 h 88"/>
                  <a:gd name="T26" fmla="*/ 9 w 73"/>
                  <a:gd name="T27" fmla="*/ 56 h 88"/>
                  <a:gd name="T28" fmla="*/ 2 w 73"/>
                  <a:gd name="T29" fmla="*/ 63 h 88"/>
                  <a:gd name="T30" fmla="*/ 16 w 73"/>
                  <a:gd name="T31" fmla="*/ 79 h 88"/>
                  <a:gd name="T32" fmla="*/ 17 w 73"/>
                  <a:gd name="T33" fmla="*/ 79 h 88"/>
                  <a:gd name="T34" fmla="*/ 33 w 73"/>
                  <a:gd name="T35" fmla="*/ 88 h 88"/>
                  <a:gd name="T36" fmla="*/ 63 w 73"/>
                  <a:gd name="T37" fmla="*/ 82 h 88"/>
                  <a:gd name="T38" fmla="*/ 64 w 73"/>
                  <a:gd name="T39" fmla="*/ 77 h 88"/>
                  <a:gd name="T40" fmla="*/ 69 w 73"/>
                  <a:gd name="T41" fmla="*/ 70 h 88"/>
                  <a:gd name="T42" fmla="*/ 64 w 73"/>
                  <a:gd name="T43"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8">
                    <a:moveTo>
                      <a:pt x="64" y="59"/>
                    </a:moveTo>
                    <a:cubicBezTo>
                      <a:pt x="60" y="55"/>
                      <a:pt x="60" y="49"/>
                      <a:pt x="64" y="46"/>
                    </a:cubicBezTo>
                    <a:cubicBezTo>
                      <a:pt x="67" y="44"/>
                      <a:pt x="64" y="41"/>
                      <a:pt x="64" y="37"/>
                    </a:cubicBezTo>
                    <a:cubicBezTo>
                      <a:pt x="64" y="33"/>
                      <a:pt x="48" y="32"/>
                      <a:pt x="45" y="31"/>
                    </a:cubicBezTo>
                    <a:cubicBezTo>
                      <a:pt x="42" y="30"/>
                      <a:pt x="47" y="20"/>
                      <a:pt x="42" y="20"/>
                    </a:cubicBezTo>
                    <a:cubicBezTo>
                      <a:pt x="38" y="20"/>
                      <a:pt x="37" y="17"/>
                      <a:pt x="37" y="14"/>
                    </a:cubicBezTo>
                    <a:cubicBezTo>
                      <a:pt x="37" y="11"/>
                      <a:pt x="30" y="6"/>
                      <a:pt x="30" y="4"/>
                    </a:cubicBezTo>
                    <a:cubicBezTo>
                      <a:pt x="30" y="4"/>
                      <a:pt x="31" y="3"/>
                      <a:pt x="31" y="3"/>
                    </a:cubicBezTo>
                    <a:cubicBezTo>
                      <a:pt x="28" y="3"/>
                      <a:pt x="27" y="2"/>
                      <a:pt x="26" y="2"/>
                    </a:cubicBezTo>
                    <a:cubicBezTo>
                      <a:pt x="23" y="2"/>
                      <a:pt x="18" y="0"/>
                      <a:pt x="18" y="0"/>
                    </a:cubicBezTo>
                    <a:cubicBezTo>
                      <a:pt x="18" y="0"/>
                      <a:pt x="7" y="3"/>
                      <a:pt x="0" y="6"/>
                    </a:cubicBezTo>
                    <a:cubicBezTo>
                      <a:pt x="0" y="10"/>
                      <a:pt x="2" y="15"/>
                      <a:pt x="4" y="16"/>
                    </a:cubicBezTo>
                    <a:cubicBezTo>
                      <a:pt x="10" y="18"/>
                      <a:pt x="8" y="24"/>
                      <a:pt x="10" y="29"/>
                    </a:cubicBezTo>
                    <a:cubicBezTo>
                      <a:pt x="12" y="34"/>
                      <a:pt x="12" y="56"/>
                      <a:pt x="9" y="56"/>
                    </a:cubicBezTo>
                    <a:cubicBezTo>
                      <a:pt x="8" y="56"/>
                      <a:pt x="5" y="59"/>
                      <a:pt x="2" y="63"/>
                    </a:cubicBezTo>
                    <a:cubicBezTo>
                      <a:pt x="6" y="67"/>
                      <a:pt x="12" y="74"/>
                      <a:pt x="16" y="79"/>
                    </a:cubicBezTo>
                    <a:cubicBezTo>
                      <a:pt x="16" y="79"/>
                      <a:pt x="16" y="79"/>
                      <a:pt x="17" y="79"/>
                    </a:cubicBezTo>
                    <a:cubicBezTo>
                      <a:pt x="20" y="79"/>
                      <a:pt x="33" y="88"/>
                      <a:pt x="33" y="88"/>
                    </a:cubicBezTo>
                    <a:cubicBezTo>
                      <a:pt x="33" y="88"/>
                      <a:pt x="51" y="84"/>
                      <a:pt x="63" y="82"/>
                    </a:cubicBezTo>
                    <a:cubicBezTo>
                      <a:pt x="63" y="80"/>
                      <a:pt x="64" y="78"/>
                      <a:pt x="64" y="77"/>
                    </a:cubicBezTo>
                    <a:cubicBezTo>
                      <a:pt x="63" y="75"/>
                      <a:pt x="66" y="70"/>
                      <a:pt x="69" y="70"/>
                    </a:cubicBezTo>
                    <a:cubicBezTo>
                      <a:pt x="73" y="70"/>
                      <a:pt x="68" y="62"/>
                      <a:pt x="64" y="5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7" name="Freeform 1690">
                <a:extLst>
                  <a:ext uri="{FF2B5EF4-FFF2-40B4-BE49-F238E27FC236}">
                    <a16:creationId xmlns:a16="http://schemas.microsoft.com/office/drawing/2014/main" id="{51B34684-0DED-481A-BE39-D7B2F708B5FA}"/>
                  </a:ext>
                </a:extLst>
              </p:cNvPr>
              <p:cNvSpPr>
                <a:spLocks/>
              </p:cNvSpPr>
              <p:nvPr/>
            </p:nvSpPr>
            <p:spPr bwMode="auto">
              <a:xfrm>
                <a:off x="6393089" y="2425781"/>
                <a:ext cx="150818" cy="122242"/>
              </a:xfrm>
              <a:custGeom>
                <a:avLst/>
                <a:gdLst>
                  <a:gd name="T0" fmla="*/ 114 w 117"/>
                  <a:gd name="T1" fmla="*/ 85 h 98"/>
                  <a:gd name="T2" fmla="*/ 104 w 117"/>
                  <a:gd name="T3" fmla="*/ 70 h 98"/>
                  <a:gd name="T4" fmla="*/ 103 w 117"/>
                  <a:gd name="T5" fmla="*/ 53 h 98"/>
                  <a:gd name="T6" fmla="*/ 93 w 117"/>
                  <a:gd name="T7" fmla="*/ 41 h 98"/>
                  <a:gd name="T8" fmla="*/ 86 w 117"/>
                  <a:gd name="T9" fmla="*/ 33 h 98"/>
                  <a:gd name="T10" fmla="*/ 79 w 117"/>
                  <a:gd name="T11" fmla="*/ 33 h 98"/>
                  <a:gd name="T12" fmla="*/ 65 w 117"/>
                  <a:gd name="T13" fmla="*/ 28 h 98"/>
                  <a:gd name="T14" fmla="*/ 56 w 117"/>
                  <a:gd name="T15" fmla="*/ 15 h 98"/>
                  <a:gd name="T16" fmla="*/ 40 w 117"/>
                  <a:gd name="T17" fmla="*/ 1 h 98"/>
                  <a:gd name="T18" fmla="*/ 34 w 117"/>
                  <a:gd name="T19" fmla="*/ 3 h 98"/>
                  <a:gd name="T20" fmla="*/ 31 w 117"/>
                  <a:gd name="T21" fmla="*/ 0 h 98"/>
                  <a:gd name="T22" fmla="*/ 13 w 117"/>
                  <a:gd name="T23" fmla="*/ 6 h 98"/>
                  <a:gd name="T24" fmla="*/ 14 w 117"/>
                  <a:gd name="T25" fmla="*/ 8 h 98"/>
                  <a:gd name="T26" fmla="*/ 5 w 117"/>
                  <a:gd name="T27" fmla="*/ 14 h 98"/>
                  <a:gd name="T28" fmla="*/ 0 w 117"/>
                  <a:gd name="T29" fmla="*/ 18 h 98"/>
                  <a:gd name="T30" fmla="*/ 0 w 117"/>
                  <a:gd name="T31" fmla="*/ 23 h 98"/>
                  <a:gd name="T32" fmla="*/ 5 w 117"/>
                  <a:gd name="T33" fmla="*/ 25 h 98"/>
                  <a:gd name="T34" fmla="*/ 15 w 117"/>
                  <a:gd name="T35" fmla="*/ 41 h 98"/>
                  <a:gd name="T36" fmla="*/ 9 w 117"/>
                  <a:gd name="T37" fmla="*/ 44 h 98"/>
                  <a:gd name="T38" fmla="*/ 9 w 117"/>
                  <a:gd name="T39" fmla="*/ 58 h 98"/>
                  <a:gd name="T40" fmla="*/ 13 w 117"/>
                  <a:gd name="T41" fmla="*/ 75 h 98"/>
                  <a:gd name="T42" fmla="*/ 21 w 117"/>
                  <a:gd name="T43" fmla="*/ 86 h 98"/>
                  <a:gd name="T44" fmla="*/ 26 w 117"/>
                  <a:gd name="T45" fmla="*/ 87 h 98"/>
                  <a:gd name="T46" fmla="*/ 29 w 117"/>
                  <a:gd name="T47" fmla="*/ 90 h 98"/>
                  <a:gd name="T48" fmla="*/ 33 w 117"/>
                  <a:gd name="T49" fmla="*/ 91 h 98"/>
                  <a:gd name="T50" fmla="*/ 40 w 117"/>
                  <a:gd name="T51" fmla="*/ 93 h 98"/>
                  <a:gd name="T52" fmla="*/ 41 w 117"/>
                  <a:gd name="T53" fmla="*/ 94 h 98"/>
                  <a:gd name="T54" fmla="*/ 42 w 117"/>
                  <a:gd name="T55" fmla="*/ 98 h 98"/>
                  <a:gd name="T56" fmla="*/ 57 w 117"/>
                  <a:gd name="T57" fmla="*/ 93 h 98"/>
                  <a:gd name="T58" fmla="*/ 59 w 117"/>
                  <a:gd name="T59" fmla="*/ 85 h 98"/>
                  <a:gd name="T60" fmla="*/ 68 w 117"/>
                  <a:gd name="T61" fmla="*/ 80 h 98"/>
                  <a:gd name="T62" fmla="*/ 78 w 117"/>
                  <a:gd name="T63" fmla="*/ 85 h 98"/>
                  <a:gd name="T64" fmla="*/ 89 w 117"/>
                  <a:gd name="T65" fmla="*/ 85 h 98"/>
                  <a:gd name="T66" fmla="*/ 98 w 117"/>
                  <a:gd name="T67" fmla="*/ 92 h 98"/>
                  <a:gd name="T68" fmla="*/ 103 w 117"/>
                  <a:gd name="T69" fmla="*/ 91 h 98"/>
                  <a:gd name="T70" fmla="*/ 114 w 117"/>
                  <a:gd name="T71" fmla="*/ 8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98">
                    <a:moveTo>
                      <a:pt x="114" y="85"/>
                    </a:moveTo>
                    <a:cubicBezTo>
                      <a:pt x="110" y="79"/>
                      <a:pt x="104" y="73"/>
                      <a:pt x="104" y="70"/>
                    </a:cubicBezTo>
                    <a:cubicBezTo>
                      <a:pt x="104" y="66"/>
                      <a:pt x="108" y="56"/>
                      <a:pt x="103" y="53"/>
                    </a:cubicBezTo>
                    <a:cubicBezTo>
                      <a:pt x="99" y="50"/>
                      <a:pt x="94" y="46"/>
                      <a:pt x="93" y="41"/>
                    </a:cubicBezTo>
                    <a:cubicBezTo>
                      <a:pt x="92" y="36"/>
                      <a:pt x="86" y="33"/>
                      <a:pt x="86" y="33"/>
                    </a:cubicBezTo>
                    <a:cubicBezTo>
                      <a:pt x="79" y="33"/>
                      <a:pt x="79" y="33"/>
                      <a:pt x="79" y="33"/>
                    </a:cubicBezTo>
                    <a:cubicBezTo>
                      <a:pt x="65" y="28"/>
                      <a:pt x="65" y="28"/>
                      <a:pt x="65" y="28"/>
                    </a:cubicBezTo>
                    <a:cubicBezTo>
                      <a:pt x="56" y="24"/>
                      <a:pt x="56" y="17"/>
                      <a:pt x="56" y="15"/>
                    </a:cubicBezTo>
                    <a:cubicBezTo>
                      <a:pt x="56" y="12"/>
                      <a:pt x="46" y="7"/>
                      <a:pt x="40" y="1"/>
                    </a:cubicBezTo>
                    <a:cubicBezTo>
                      <a:pt x="39" y="2"/>
                      <a:pt x="37" y="2"/>
                      <a:pt x="34" y="3"/>
                    </a:cubicBezTo>
                    <a:cubicBezTo>
                      <a:pt x="33" y="2"/>
                      <a:pt x="32" y="1"/>
                      <a:pt x="31" y="0"/>
                    </a:cubicBezTo>
                    <a:cubicBezTo>
                      <a:pt x="26" y="6"/>
                      <a:pt x="17" y="7"/>
                      <a:pt x="13" y="6"/>
                    </a:cubicBezTo>
                    <a:cubicBezTo>
                      <a:pt x="14" y="8"/>
                      <a:pt x="14" y="8"/>
                      <a:pt x="14" y="8"/>
                    </a:cubicBezTo>
                    <a:cubicBezTo>
                      <a:pt x="5" y="14"/>
                      <a:pt x="5" y="14"/>
                      <a:pt x="5" y="14"/>
                    </a:cubicBezTo>
                    <a:cubicBezTo>
                      <a:pt x="0" y="18"/>
                      <a:pt x="0" y="18"/>
                      <a:pt x="0" y="18"/>
                    </a:cubicBezTo>
                    <a:cubicBezTo>
                      <a:pt x="0" y="23"/>
                      <a:pt x="0" y="23"/>
                      <a:pt x="0" y="23"/>
                    </a:cubicBezTo>
                    <a:cubicBezTo>
                      <a:pt x="5" y="25"/>
                      <a:pt x="5" y="25"/>
                      <a:pt x="5" y="25"/>
                    </a:cubicBezTo>
                    <a:cubicBezTo>
                      <a:pt x="15" y="41"/>
                      <a:pt x="15" y="41"/>
                      <a:pt x="15" y="41"/>
                    </a:cubicBezTo>
                    <a:cubicBezTo>
                      <a:pt x="9" y="44"/>
                      <a:pt x="9" y="44"/>
                      <a:pt x="9" y="44"/>
                    </a:cubicBezTo>
                    <a:cubicBezTo>
                      <a:pt x="9" y="58"/>
                      <a:pt x="9" y="58"/>
                      <a:pt x="9" y="58"/>
                    </a:cubicBezTo>
                    <a:cubicBezTo>
                      <a:pt x="13" y="75"/>
                      <a:pt x="13" y="75"/>
                      <a:pt x="13" y="75"/>
                    </a:cubicBezTo>
                    <a:cubicBezTo>
                      <a:pt x="21" y="86"/>
                      <a:pt x="21" y="86"/>
                      <a:pt x="21" y="86"/>
                    </a:cubicBezTo>
                    <a:cubicBezTo>
                      <a:pt x="26" y="87"/>
                      <a:pt x="26" y="87"/>
                      <a:pt x="26" y="87"/>
                    </a:cubicBezTo>
                    <a:cubicBezTo>
                      <a:pt x="26" y="87"/>
                      <a:pt x="28" y="89"/>
                      <a:pt x="29" y="90"/>
                    </a:cubicBezTo>
                    <a:cubicBezTo>
                      <a:pt x="30" y="91"/>
                      <a:pt x="31" y="91"/>
                      <a:pt x="33" y="91"/>
                    </a:cubicBezTo>
                    <a:cubicBezTo>
                      <a:pt x="36" y="91"/>
                      <a:pt x="39" y="92"/>
                      <a:pt x="40" y="93"/>
                    </a:cubicBezTo>
                    <a:cubicBezTo>
                      <a:pt x="40" y="93"/>
                      <a:pt x="41" y="94"/>
                      <a:pt x="41" y="94"/>
                    </a:cubicBezTo>
                    <a:cubicBezTo>
                      <a:pt x="42" y="98"/>
                      <a:pt x="42" y="98"/>
                      <a:pt x="42" y="98"/>
                    </a:cubicBezTo>
                    <a:cubicBezTo>
                      <a:pt x="57" y="93"/>
                      <a:pt x="57" y="93"/>
                      <a:pt x="57" y="93"/>
                    </a:cubicBezTo>
                    <a:cubicBezTo>
                      <a:pt x="59" y="85"/>
                      <a:pt x="59" y="85"/>
                      <a:pt x="59" y="85"/>
                    </a:cubicBezTo>
                    <a:cubicBezTo>
                      <a:pt x="68" y="80"/>
                      <a:pt x="68" y="80"/>
                      <a:pt x="68" y="80"/>
                    </a:cubicBezTo>
                    <a:cubicBezTo>
                      <a:pt x="78" y="85"/>
                      <a:pt x="78" y="85"/>
                      <a:pt x="78" y="85"/>
                    </a:cubicBezTo>
                    <a:cubicBezTo>
                      <a:pt x="89" y="85"/>
                      <a:pt x="89" y="85"/>
                      <a:pt x="89" y="85"/>
                    </a:cubicBezTo>
                    <a:cubicBezTo>
                      <a:pt x="98" y="92"/>
                      <a:pt x="98" y="92"/>
                      <a:pt x="98" y="92"/>
                    </a:cubicBezTo>
                    <a:cubicBezTo>
                      <a:pt x="103" y="91"/>
                      <a:pt x="103" y="91"/>
                      <a:pt x="103" y="91"/>
                    </a:cubicBezTo>
                    <a:cubicBezTo>
                      <a:pt x="108" y="95"/>
                      <a:pt x="117" y="91"/>
                      <a:pt x="114" y="8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8" name="Freeform 1691">
                <a:extLst>
                  <a:ext uri="{FF2B5EF4-FFF2-40B4-BE49-F238E27FC236}">
                    <a16:creationId xmlns:a16="http://schemas.microsoft.com/office/drawing/2014/main" id="{792D00CE-813D-4699-9B24-07551A401008}"/>
                  </a:ext>
                </a:extLst>
              </p:cNvPr>
              <p:cNvSpPr>
                <a:spLocks/>
              </p:cNvSpPr>
              <p:nvPr/>
            </p:nvSpPr>
            <p:spPr bwMode="auto">
              <a:xfrm>
                <a:off x="5535808" y="2419430"/>
                <a:ext cx="157168" cy="120654"/>
              </a:xfrm>
              <a:custGeom>
                <a:avLst/>
                <a:gdLst>
                  <a:gd name="T0" fmla="*/ 14 w 122"/>
                  <a:gd name="T1" fmla="*/ 63 h 97"/>
                  <a:gd name="T2" fmla="*/ 0 w 122"/>
                  <a:gd name="T3" fmla="*/ 82 h 97"/>
                  <a:gd name="T4" fmla="*/ 1 w 122"/>
                  <a:gd name="T5" fmla="*/ 82 h 97"/>
                  <a:gd name="T6" fmla="*/ 3 w 122"/>
                  <a:gd name="T7" fmla="*/ 89 h 97"/>
                  <a:gd name="T8" fmla="*/ 19 w 122"/>
                  <a:gd name="T9" fmla="*/ 97 h 97"/>
                  <a:gd name="T10" fmla="*/ 35 w 122"/>
                  <a:gd name="T11" fmla="*/ 88 h 97"/>
                  <a:gd name="T12" fmla="*/ 96 w 122"/>
                  <a:gd name="T13" fmla="*/ 57 h 97"/>
                  <a:gd name="T14" fmla="*/ 100 w 122"/>
                  <a:gd name="T15" fmla="*/ 47 h 97"/>
                  <a:gd name="T16" fmla="*/ 101 w 122"/>
                  <a:gd name="T17" fmla="*/ 33 h 97"/>
                  <a:gd name="T18" fmla="*/ 100 w 122"/>
                  <a:gd name="T19" fmla="*/ 18 h 97"/>
                  <a:gd name="T20" fmla="*/ 111 w 122"/>
                  <a:gd name="T21" fmla="*/ 10 h 97"/>
                  <a:gd name="T22" fmla="*/ 122 w 122"/>
                  <a:gd name="T23" fmla="*/ 2 h 97"/>
                  <a:gd name="T24" fmla="*/ 115 w 122"/>
                  <a:gd name="T25" fmla="*/ 0 h 97"/>
                  <a:gd name="T26" fmla="*/ 95 w 122"/>
                  <a:gd name="T27" fmla="*/ 3 h 97"/>
                  <a:gd name="T28" fmla="*/ 72 w 122"/>
                  <a:gd name="T29" fmla="*/ 10 h 97"/>
                  <a:gd name="T30" fmla="*/ 51 w 122"/>
                  <a:gd name="T31" fmla="*/ 9 h 97"/>
                  <a:gd name="T32" fmla="*/ 40 w 122"/>
                  <a:gd name="T33" fmla="*/ 11 h 97"/>
                  <a:gd name="T34" fmla="*/ 24 w 122"/>
                  <a:gd name="T35" fmla="*/ 11 h 97"/>
                  <a:gd name="T36" fmla="*/ 17 w 122"/>
                  <a:gd name="T37" fmla="*/ 15 h 97"/>
                  <a:gd name="T38" fmla="*/ 7 w 122"/>
                  <a:gd name="T39" fmla="*/ 28 h 97"/>
                  <a:gd name="T40" fmla="*/ 7 w 122"/>
                  <a:gd name="T41" fmla="*/ 37 h 97"/>
                  <a:gd name="T42" fmla="*/ 5 w 122"/>
                  <a:gd name="T43" fmla="*/ 50 h 97"/>
                  <a:gd name="T44" fmla="*/ 14 w 122"/>
                  <a:gd name="T45"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97">
                    <a:moveTo>
                      <a:pt x="14" y="63"/>
                    </a:moveTo>
                    <a:cubicBezTo>
                      <a:pt x="11" y="66"/>
                      <a:pt x="5" y="74"/>
                      <a:pt x="0" y="82"/>
                    </a:cubicBezTo>
                    <a:cubicBezTo>
                      <a:pt x="1" y="82"/>
                      <a:pt x="1" y="82"/>
                      <a:pt x="1" y="82"/>
                    </a:cubicBezTo>
                    <a:cubicBezTo>
                      <a:pt x="3" y="89"/>
                      <a:pt x="3" y="89"/>
                      <a:pt x="3" y="89"/>
                    </a:cubicBezTo>
                    <a:cubicBezTo>
                      <a:pt x="19" y="97"/>
                      <a:pt x="19" y="97"/>
                      <a:pt x="19" y="97"/>
                    </a:cubicBezTo>
                    <a:cubicBezTo>
                      <a:pt x="19" y="97"/>
                      <a:pt x="30" y="89"/>
                      <a:pt x="35" y="88"/>
                    </a:cubicBezTo>
                    <a:cubicBezTo>
                      <a:pt x="40" y="87"/>
                      <a:pt x="96" y="57"/>
                      <a:pt x="96" y="57"/>
                    </a:cubicBezTo>
                    <a:cubicBezTo>
                      <a:pt x="96" y="57"/>
                      <a:pt x="101" y="50"/>
                      <a:pt x="100" y="47"/>
                    </a:cubicBezTo>
                    <a:cubicBezTo>
                      <a:pt x="99" y="44"/>
                      <a:pt x="99" y="36"/>
                      <a:pt x="101" y="33"/>
                    </a:cubicBezTo>
                    <a:cubicBezTo>
                      <a:pt x="104" y="29"/>
                      <a:pt x="98" y="24"/>
                      <a:pt x="100" y="18"/>
                    </a:cubicBezTo>
                    <a:cubicBezTo>
                      <a:pt x="102" y="13"/>
                      <a:pt x="111" y="10"/>
                      <a:pt x="111" y="10"/>
                    </a:cubicBezTo>
                    <a:cubicBezTo>
                      <a:pt x="122" y="2"/>
                      <a:pt x="122" y="2"/>
                      <a:pt x="122" y="2"/>
                    </a:cubicBezTo>
                    <a:cubicBezTo>
                      <a:pt x="115" y="0"/>
                      <a:pt x="115" y="0"/>
                      <a:pt x="115" y="0"/>
                    </a:cubicBezTo>
                    <a:cubicBezTo>
                      <a:pt x="115" y="0"/>
                      <a:pt x="106" y="4"/>
                      <a:pt x="95" y="3"/>
                    </a:cubicBezTo>
                    <a:cubicBezTo>
                      <a:pt x="85" y="2"/>
                      <a:pt x="83" y="10"/>
                      <a:pt x="72" y="10"/>
                    </a:cubicBezTo>
                    <a:cubicBezTo>
                      <a:pt x="60" y="10"/>
                      <a:pt x="54" y="13"/>
                      <a:pt x="51" y="9"/>
                    </a:cubicBezTo>
                    <a:cubicBezTo>
                      <a:pt x="49" y="6"/>
                      <a:pt x="48" y="8"/>
                      <a:pt x="40" y="11"/>
                    </a:cubicBezTo>
                    <a:cubicBezTo>
                      <a:pt x="33" y="15"/>
                      <a:pt x="28" y="14"/>
                      <a:pt x="24" y="11"/>
                    </a:cubicBezTo>
                    <a:cubicBezTo>
                      <a:pt x="21" y="9"/>
                      <a:pt x="18" y="12"/>
                      <a:pt x="17" y="15"/>
                    </a:cubicBezTo>
                    <a:cubicBezTo>
                      <a:pt x="17" y="19"/>
                      <a:pt x="18" y="26"/>
                      <a:pt x="7" y="28"/>
                    </a:cubicBezTo>
                    <a:cubicBezTo>
                      <a:pt x="6" y="31"/>
                      <a:pt x="5" y="34"/>
                      <a:pt x="7" y="37"/>
                    </a:cubicBezTo>
                    <a:cubicBezTo>
                      <a:pt x="9" y="40"/>
                      <a:pt x="6" y="44"/>
                      <a:pt x="5" y="50"/>
                    </a:cubicBezTo>
                    <a:cubicBezTo>
                      <a:pt x="19" y="49"/>
                      <a:pt x="17" y="60"/>
                      <a:pt x="14" y="6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9" name="Freeform 1692">
                <a:extLst>
                  <a:ext uri="{FF2B5EF4-FFF2-40B4-BE49-F238E27FC236}">
                    <a16:creationId xmlns:a16="http://schemas.microsoft.com/office/drawing/2014/main" id="{DE3BA1B7-FF97-4BCD-8DED-D3C356473E87}"/>
                  </a:ext>
                </a:extLst>
              </p:cNvPr>
              <p:cNvSpPr>
                <a:spLocks/>
              </p:cNvSpPr>
              <p:nvPr/>
            </p:nvSpPr>
            <p:spPr bwMode="auto">
              <a:xfrm>
                <a:off x="7574231" y="2392442"/>
                <a:ext cx="85728" cy="104779"/>
              </a:xfrm>
              <a:custGeom>
                <a:avLst/>
                <a:gdLst>
                  <a:gd name="T0" fmla="*/ 16 w 67"/>
                  <a:gd name="T1" fmla="*/ 7 h 83"/>
                  <a:gd name="T2" fmla="*/ 6 w 67"/>
                  <a:gd name="T3" fmla="*/ 14 h 83"/>
                  <a:gd name="T4" fmla="*/ 11 w 67"/>
                  <a:gd name="T5" fmla="*/ 24 h 83"/>
                  <a:gd name="T6" fmla="*/ 10 w 67"/>
                  <a:gd name="T7" fmla="*/ 31 h 83"/>
                  <a:gd name="T8" fmla="*/ 9 w 67"/>
                  <a:gd name="T9" fmla="*/ 47 h 83"/>
                  <a:gd name="T10" fmla="*/ 4 w 67"/>
                  <a:gd name="T11" fmla="*/ 69 h 83"/>
                  <a:gd name="T12" fmla="*/ 6 w 67"/>
                  <a:gd name="T13" fmla="*/ 81 h 83"/>
                  <a:gd name="T14" fmla="*/ 40 w 67"/>
                  <a:gd name="T15" fmla="*/ 70 h 83"/>
                  <a:gd name="T16" fmla="*/ 57 w 67"/>
                  <a:gd name="T17" fmla="*/ 62 h 83"/>
                  <a:gd name="T18" fmla="*/ 65 w 67"/>
                  <a:gd name="T19" fmla="*/ 55 h 83"/>
                  <a:gd name="T20" fmla="*/ 60 w 67"/>
                  <a:gd name="T21" fmla="*/ 29 h 83"/>
                  <a:gd name="T22" fmla="*/ 42 w 67"/>
                  <a:gd name="T23" fmla="*/ 0 h 83"/>
                  <a:gd name="T24" fmla="*/ 32 w 67"/>
                  <a:gd name="T25" fmla="*/ 3 h 83"/>
                  <a:gd name="T26" fmla="*/ 16 w 67"/>
                  <a:gd name="T27"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3">
                    <a:moveTo>
                      <a:pt x="16" y="7"/>
                    </a:moveTo>
                    <a:cubicBezTo>
                      <a:pt x="15" y="8"/>
                      <a:pt x="10" y="11"/>
                      <a:pt x="6" y="14"/>
                    </a:cubicBezTo>
                    <a:cubicBezTo>
                      <a:pt x="8" y="18"/>
                      <a:pt x="7" y="23"/>
                      <a:pt x="11" y="24"/>
                    </a:cubicBezTo>
                    <a:cubicBezTo>
                      <a:pt x="17" y="24"/>
                      <a:pt x="16" y="33"/>
                      <a:pt x="10" y="31"/>
                    </a:cubicBezTo>
                    <a:cubicBezTo>
                      <a:pt x="4" y="30"/>
                      <a:pt x="4" y="39"/>
                      <a:pt x="9" y="47"/>
                    </a:cubicBezTo>
                    <a:cubicBezTo>
                      <a:pt x="15" y="56"/>
                      <a:pt x="0" y="65"/>
                      <a:pt x="4" y="69"/>
                    </a:cubicBezTo>
                    <a:cubicBezTo>
                      <a:pt x="8" y="73"/>
                      <a:pt x="5" y="78"/>
                      <a:pt x="6" y="81"/>
                    </a:cubicBezTo>
                    <a:cubicBezTo>
                      <a:pt x="8" y="83"/>
                      <a:pt x="30" y="79"/>
                      <a:pt x="40" y="70"/>
                    </a:cubicBezTo>
                    <a:cubicBezTo>
                      <a:pt x="50" y="60"/>
                      <a:pt x="52" y="61"/>
                      <a:pt x="57" y="62"/>
                    </a:cubicBezTo>
                    <a:cubicBezTo>
                      <a:pt x="62" y="64"/>
                      <a:pt x="67" y="59"/>
                      <a:pt x="65" y="55"/>
                    </a:cubicBezTo>
                    <a:cubicBezTo>
                      <a:pt x="62" y="51"/>
                      <a:pt x="59" y="41"/>
                      <a:pt x="60" y="29"/>
                    </a:cubicBezTo>
                    <a:cubicBezTo>
                      <a:pt x="60" y="22"/>
                      <a:pt x="51" y="10"/>
                      <a:pt x="42" y="0"/>
                    </a:cubicBezTo>
                    <a:cubicBezTo>
                      <a:pt x="39" y="2"/>
                      <a:pt x="36" y="3"/>
                      <a:pt x="32" y="3"/>
                    </a:cubicBezTo>
                    <a:cubicBezTo>
                      <a:pt x="26" y="3"/>
                      <a:pt x="19" y="4"/>
                      <a:pt x="16" y="7"/>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0" name="Freeform 1693">
                <a:extLst>
                  <a:ext uri="{FF2B5EF4-FFF2-40B4-BE49-F238E27FC236}">
                    <a16:creationId xmlns:a16="http://schemas.microsoft.com/office/drawing/2014/main" id="{361A62DD-40BA-4E0D-8C59-7FEB56317D1A}"/>
                  </a:ext>
                </a:extLst>
              </p:cNvPr>
              <p:cNvSpPr>
                <a:spLocks/>
              </p:cNvSpPr>
              <p:nvPr/>
            </p:nvSpPr>
            <p:spPr bwMode="auto">
              <a:xfrm>
                <a:off x="6721713" y="2687727"/>
                <a:ext cx="101604" cy="130179"/>
              </a:xfrm>
              <a:custGeom>
                <a:avLst/>
                <a:gdLst>
                  <a:gd name="T0" fmla="*/ 79 w 79"/>
                  <a:gd name="T1" fmla="*/ 87 h 104"/>
                  <a:gd name="T2" fmla="*/ 72 w 79"/>
                  <a:gd name="T3" fmla="*/ 53 h 104"/>
                  <a:gd name="T4" fmla="*/ 59 w 79"/>
                  <a:gd name="T5" fmla="*/ 67 h 104"/>
                  <a:gd name="T6" fmla="*/ 60 w 79"/>
                  <a:gd name="T7" fmla="*/ 48 h 104"/>
                  <a:gd name="T8" fmla="*/ 74 w 79"/>
                  <a:gd name="T9" fmla="*/ 30 h 104"/>
                  <a:gd name="T10" fmla="*/ 61 w 79"/>
                  <a:gd name="T11" fmla="*/ 26 h 104"/>
                  <a:gd name="T12" fmla="*/ 41 w 79"/>
                  <a:gd name="T13" fmla="*/ 27 h 104"/>
                  <a:gd name="T14" fmla="*/ 33 w 79"/>
                  <a:gd name="T15" fmla="*/ 18 h 104"/>
                  <a:gd name="T16" fmla="*/ 21 w 79"/>
                  <a:gd name="T17" fmla="*/ 9 h 104"/>
                  <a:gd name="T18" fmla="*/ 6 w 79"/>
                  <a:gd name="T19" fmla="*/ 9 h 104"/>
                  <a:gd name="T20" fmla="*/ 18 w 79"/>
                  <a:gd name="T21" fmla="*/ 24 h 104"/>
                  <a:gd name="T22" fmla="*/ 8 w 79"/>
                  <a:gd name="T23" fmla="*/ 31 h 104"/>
                  <a:gd name="T24" fmla="*/ 12 w 79"/>
                  <a:gd name="T25" fmla="*/ 57 h 104"/>
                  <a:gd name="T26" fmla="*/ 19 w 79"/>
                  <a:gd name="T27" fmla="*/ 90 h 104"/>
                  <a:gd name="T28" fmla="*/ 30 w 79"/>
                  <a:gd name="T29" fmla="*/ 86 h 104"/>
                  <a:gd name="T30" fmla="*/ 45 w 79"/>
                  <a:gd name="T31" fmla="*/ 80 h 104"/>
                  <a:gd name="T32" fmla="*/ 55 w 79"/>
                  <a:gd name="T33" fmla="*/ 71 h 104"/>
                  <a:gd name="T34" fmla="*/ 65 w 79"/>
                  <a:gd name="T35" fmla="*/ 95 h 104"/>
                  <a:gd name="T36" fmla="*/ 67 w 79"/>
                  <a:gd name="T37" fmla="*/ 104 h 104"/>
                  <a:gd name="T38" fmla="*/ 74 w 79"/>
                  <a:gd name="T39" fmla="*/ 99 h 104"/>
                  <a:gd name="T40" fmla="*/ 79 w 79"/>
                  <a:gd name="T41" fmla="*/ 8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104">
                    <a:moveTo>
                      <a:pt x="79" y="87"/>
                    </a:moveTo>
                    <a:cubicBezTo>
                      <a:pt x="76" y="70"/>
                      <a:pt x="74" y="53"/>
                      <a:pt x="72" y="53"/>
                    </a:cubicBezTo>
                    <a:cubicBezTo>
                      <a:pt x="68" y="53"/>
                      <a:pt x="64" y="68"/>
                      <a:pt x="59" y="67"/>
                    </a:cubicBezTo>
                    <a:cubicBezTo>
                      <a:pt x="54" y="66"/>
                      <a:pt x="54" y="48"/>
                      <a:pt x="60" y="48"/>
                    </a:cubicBezTo>
                    <a:cubicBezTo>
                      <a:pt x="66" y="48"/>
                      <a:pt x="74" y="34"/>
                      <a:pt x="74" y="30"/>
                    </a:cubicBezTo>
                    <a:cubicBezTo>
                      <a:pt x="74" y="26"/>
                      <a:pt x="67" y="26"/>
                      <a:pt x="61" y="26"/>
                    </a:cubicBezTo>
                    <a:cubicBezTo>
                      <a:pt x="55" y="26"/>
                      <a:pt x="41" y="27"/>
                      <a:pt x="41" y="27"/>
                    </a:cubicBezTo>
                    <a:cubicBezTo>
                      <a:pt x="41" y="27"/>
                      <a:pt x="33" y="24"/>
                      <a:pt x="33" y="18"/>
                    </a:cubicBezTo>
                    <a:cubicBezTo>
                      <a:pt x="33" y="13"/>
                      <a:pt x="29" y="9"/>
                      <a:pt x="21" y="9"/>
                    </a:cubicBezTo>
                    <a:cubicBezTo>
                      <a:pt x="12" y="9"/>
                      <a:pt x="12" y="0"/>
                      <a:pt x="6" y="9"/>
                    </a:cubicBezTo>
                    <a:cubicBezTo>
                      <a:pt x="0" y="17"/>
                      <a:pt x="20" y="17"/>
                      <a:pt x="18" y="24"/>
                    </a:cubicBezTo>
                    <a:cubicBezTo>
                      <a:pt x="16" y="30"/>
                      <a:pt x="9" y="26"/>
                      <a:pt x="8" y="31"/>
                    </a:cubicBezTo>
                    <a:cubicBezTo>
                      <a:pt x="7" y="36"/>
                      <a:pt x="9" y="50"/>
                      <a:pt x="12" y="57"/>
                    </a:cubicBezTo>
                    <a:cubicBezTo>
                      <a:pt x="15" y="63"/>
                      <a:pt x="19" y="78"/>
                      <a:pt x="19" y="90"/>
                    </a:cubicBezTo>
                    <a:cubicBezTo>
                      <a:pt x="24" y="89"/>
                      <a:pt x="26" y="86"/>
                      <a:pt x="30" y="86"/>
                    </a:cubicBezTo>
                    <a:cubicBezTo>
                      <a:pt x="36" y="86"/>
                      <a:pt x="44" y="86"/>
                      <a:pt x="45" y="80"/>
                    </a:cubicBezTo>
                    <a:cubicBezTo>
                      <a:pt x="45" y="74"/>
                      <a:pt x="52" y="69"/>
                      <a:pt x="55" y="71"/>
                    </a:cubicBezTo>
                    <a:cubicBezTo>
                      <a:pt x="59" y="73"/>
                      <a:pt x="64" y="88"/>
                      <a:pt x="65" y="95"/>
                    </a:cubicBezTo>
                    <a:cubicBezTo>
                      <a:pt x="65" y="98"/>
                      <a:pt x="66" y="101"/>
                      <a:pt x="67" y="104"/>
                    </a:cubicBezTo>
                    <a:cubicBezTo>
                      <a:pt x="70" y="101"/>
                      <a:pt x="74" y="99"/>
                      <a:pt x="74" y="99"/>
                    </a:cubicBezTo>
                    <a:cubicBezTo>
                      <a:pt x="74" y="99"/>
                      <a:pt x="76" y="91"/>
                      <a:pt x="79" y="8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1" name="Freeform 1694">
                <a:extLst>
                  <a:ext uri="{FF2B5EF4-FFF2-40B4-BE49-F238E27FC236}">
                    <a16:creationId xmlns:a16="http://schemas.microsoft.com/office/drawing/2014/main" id="{5EBD0094-4A56-429F-A1B5-BFEC13592FE2}"/>
                  </a:ext>
                </a:extLst>
              </p:cNvPr>
              <p:cNvSpPr>
                <a:spLocks/>
              </p:cNvSpPr>
              <p:nvPr/>
            </p:nvSpPr>
            <p:spPr bwMode="auto">
              <a:xfrm>
                <a:off x="6723301" y="2013017"/>
                <a:ext cx="711225" cy="298460"/>
              </a:xfrm>
              <a:custGeom>
                <a:avLst/>
                <a:gdLst>
                  <a:gd name="T0" fmla="*/ 514 w 555"/>
                  <a:gd name="T1" fmla="*/ 102 h 238"/>
                  <a:gd name="T2" fmla="*/ 479 w 555"/>
                  <a:gd name="T3" fmla="*/ 99 h 238"/>
                  <a:gd name="T4" fmla="*/ 482 w 555"/>
                  <a:gd name="T5" fmla="*/ 81 h 238"/>
                  <a:gd name="T6" fmla="*/ 483 w 555"/>
                  <a:gd name="T7" fmla="*/ 51 h 238"/>
                  <a:gd name="T8" fmla="*/ 446 w 555"/>
                  <a:gd name="T9" fmla="*/ 47 h 238"/>
                  <a:gd name="T10" fmla="*/ 418 w 555"/>
                  <a:gd name="T11" fmla="*/ 62 h 238"/>
                  <a:gd name="T12" fmla="*/ 372 w 555"/>
                  <a:gd name="T13" fmla="*/ 67 h 238"/>
                  <a:gd name="T14" fmla="*/ 340 w 555"/>
                  <a:gd name="T15" fmla="*/ 53 h 238"/>
                  <a:gd name="T16" fmla="*/ 312 w 555"/>
                  <a:gd name="T17" fmla="*/ 43 h 238"/>
                  <a:gd name="T18" fmla="*/ 280 w 555"/>
                  <a:gd name="T19" fmla="*/ 41 h 238"/>
                  <a:gd name="T20" fmla="*/ 251 w 555"/>
                  <a:gd name="T21" fmla="*/ 43 h 238"/>
                  <a:gd name="T22" fmla="*/ 238 w 555"/>
                  <a:gd name="T23" fmla="*/ 19 h 238"/>
                  <a:gd name="T24" fmla="*/ 208 w 555"/>
                  <a:gd name="T25" fmla="*/ 9 h 238"/>
                  <a:gd name="T26" fmla="*/ 184 w 555"/>
                  <a:gd name="T27" fmla="*/ 1 h 238"/>
                  <a:gd name="T28" fmla="*/ 168 w 555"/>
                  <a:gd name="T29" fmla="*/ 13 h 238"/>
                  <a:gd name="T30" fmla="*/ 167 w 555"/>
                  <a:gd name="T31" fmla="*/ 36 h 238"/>
                  <a:gd name="T32" fmla="*/ 152 w 555"/>
                  <a:gd name="T33" fmla="*/ 54 h 238"/>
                  <a:gd name="T34" fmla="*/ 126 w 555"/>
                  <a:gd name="T35" fmla="*/ 52 h 238"/>
                  <a:gd name="T36" fmla="*/ 105 w 555"/>
                  <a:gd name="T37" fmla="*/ 36 h 238"/>
                  <a:gd name="T38" fmla="*/ 68 w 555"/>
                  <a:gd name="T39" fmla="*/ 34 h 238"/>
                  <a:gd name="T40" fmla="*/ 45 w 555"/>
                  <a:gd name="T41" fmla="*/ 47 h 238"/>
                  <a:gd name="T42" fmla="*/ 15 w 555"/>
                  <a:gd name="T43" fmla="*/ 62 h 238"/>
                  <a:gd name="T44" fmla="*/ 0 w 555"/>
                  <a:gd name="T45" fmla="*/ 68 h 238"/>
                  <a:gd name="T46" fmla="*/ 13 w 555"/>
                  <a:gd name="T47" fmla="*/ 86 h 238"/>
                  <a:gd name="T48" fmla="*/ 44 w 555"/>
                  <a:gd name="T49" fmla="*/ 107 h 238"/>
                  <a:gd name="T50" fmla="*/ 53 w 555"/>
                  <a:gd name="T51" fmla="*/ 138 h 238"/>
                  <a:gd name="T52" fmla="*/ 88 w 555"/>
                  <a:gd name="T53" fmla="*/ 162 h 238"/>
                  <a:gd name="T54" fmla="*/ 113 w 555"/>
                  <a:gd name="T55" fmla="*/ 178 h 238"/>
                  <a:gd name="T56" fmla="*/ 137 w 555"/>
                  <a:gd name="T57" fmla="*/ 211 h 238"/>
                  <a:gd name="T58" fmla="*/ 201 w 555"/>
                  <a:gd name="T59" fmla="*/ 215 h 238"/>
                  <a:gd name="T60" fmla="*/ 253 w 555"/>
                  <a:gd name="T61" fmla="*/ 226 h 238"/>
                  <a:gd name="T62" fmla="*/ 284 w 555"/>
                  <a:gd name="T63" fmla="*/ 237 h 238"/>
                  <a:gd name="T64" fmla="*/ 355 w 555"/>
                  <a:gd name="T65" fmla="*/ 220 h 238"/>
                  <a:gd name="T66" fmla="*/ 408 w 555"/>
                  <a:gd name="T67" fmla="*/ 190 h 238"/>
                  <a:gd name="T68" fmla="*/ 421 w 555"/>
                  <a:gd name="T69" fmla="*/ 165 h 238"/>
                  <a:gd name="T70" fmla="*/ 475 w 555"/>
                  <a:gd name="T71" fmla="*/ 154 h 238"/>
                  <a:gd name="T72" fmla="*/ 513 w 555"/>
                  <a:gd name="T73" fmla="*/ 131 h 238"/>
                  <a:gd name="T74" fmla="*/ 554 w 555"/>
                  <a:gd name="T75" fmla="*/ 12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 h="238">
                    <a:moveTo>
                      <a:pt x="531" y="100"/>
                    </a:moveTo>
                    <a:cubicBezTo>
                      <a:pt x="525" y="93"/>
                      <a:pt x="516" y="96"/>
                      <a:pt x="514" y="102"/>
                    </a:cubicBezTo>
                    <a:cubicBezTo>
                      <a:pt x="512" y="108"/>
                      <a:pt x="507" y="100"/>
                      <a:pt x="497" y="100"/>
                    </a:cubicBezTo>
                    <a:cubicBezTo>
                      <a:pt x="487" y="100"/>
                      <a:pt x="486" y="106"/>
                      <a:pt x="479" y="99"/>
                    </a:cubicBezTo>
                    <a:cubicBezTo>
                      <a:pt x="472" y="92"/>
                      <a:pt x="481" y="90"/>
                      <a:pt x="481" y="90"/>
                    </a:cubicBezTo>
                    <a:cubicBezTo>
                      <a:pt x="482" y="81"/>
                      <a:pt x="482" y="81"/>
                      <a:pt x="482" y="81"/>
                    </a:cubicBezTo>
                    <a:cubicBezTo>
                      <a:pt x="496" y="52"/>
                      <a:pt x="496" y="52"/>
                      <a:pt x="496" y="52"/>
                    </a:cubicBezTo>
                    <a:cubicBezTo>
                      <a:pt x="492" y="51"/>
                      <a:pt x="486" y="50"/>
                      <a:pt x="483" y="51"/>
                    </a:cubicBezTo>
                    <a:cubicBezTo>
                      <a:pt x="479" y="53"/>
                      <a:pt x="469" y="52"/>
                      <a:pt x="468" y="48"/>
                    </a:cubicBezTo>
                    <a:cubicBezTo>
                      <a:pt x="467" y="44"/>
                      <a:pt x="451" y="44"/>
                      <a:pt x="446" y="47"/>
                    </a:cubicBezTo>
                    <a:cubicBezTo>
                      <a:pt x="442" y="50"/>
                      <a:pt x="433" y="53"/>
                      <a:pt x="432" y="56"/>
                    </a:cubicBezTo>
                    <a:cubicBezTo>
                      <a:pt x="432" y="60"/>
                      <a:pt x="422" y="59"/>
                      <a:pt x="418" y="62"/>
                    </a:cubicBezTo>
                    <a:cubicBezTo>
                      <a:pt x="415" y="64"/>
                      <a:pt x="396" y="65"/>
                      <a:pt x="395" y="67"/>
                    </a:cubicBezTo>
                    <a:cubicBezTo>
                      <a:pt x="395" y="69"/>
                      <a:pt x="375" y="70"/>
                      <a:pt x="372" y="67"/>
                    </a:cubicBezTo>
                    <a:cubicBezTo>
                      <a:pt x="369" y="65"/>
                      <a:pt x="351" y="67"/>
                      <a:pt x="349" y="63"/>
                    </a:cubicBezTo>
                    <a:cubicBezTo>
                      <a:pt x="347" y="59"/>
                      <a:pt x="340" y="57"/>
                      <a:pt x="340" y="53"/>
                    </a:cubicBezTo>
                    <a:cubicBezTo>
                      <a:pt x="340" y="50"/>
                      <a:pt x="327" y="50"/>
                      <a:pt x="325" y="46"/>
                    </a:cubicBezTo>
                    <a:cubicBezTo>
                      <a:pt x="324" y="43"/>
                      <a:pt x="313" y="42"/>
                      <a:pt x="312" y="43"/>
                    </a:cubicBezTo>
                    <a:cubicBezTo>
                      <a:pt x="310" y="44"/>
                      <a:pt x="299" y="40"/>
                      <a:pt x="296" y="39"/>
                    </a:cubicBezTo>
                    <a:cubicBezTo>
                      <a:pt x="293" y="39"/>
                      <a:pt x="283" y="41"/>
                      <a:pt x="280" y="41"/>
                    </a:cubicBezTo>
                    <a:cubicBezTo>
                      <a:pt x="276" y="41"/>
                      <a:pt x="271" y="47"/>
                      <a:pt x="267" y="47"/>
                    </a:cubicBezTo>
                    <a:cubicBezTo>
                      <a:pt x="263" y="48"/>
                      <a:pt x="253" y="41"/>
                      <a:pt x="251" y="43"/>
                    </a:cubicBezTo>
                    <a:cubicBezTo>
                      <a:pt x="249" y="44"/>
                      <a:pt x="243" y="38"/>
                      <a:pt x="240" y="34"/>
                    </a:cubicBezTo>
                    <a:cubicBezTo>
                      <a:pt x="238" y="31"/>
                      <a:pt x="240" y="22"/>
                      <a:pt x="238" y="19"/>
                    </a:cubicBezTo>
                    <a:cubicBezTo>
                      <a:pt x="236" y="16"/>
                      <a:pt x="225" y="16"/>
                      <a:pt x="221" y="14"/>
                    </a:cubicBezTo>
                    <a:cubicBezTo>
                      <a:pt x="217" y="12"/>
                      <a:pt x="212" y="9"/>
                      <a:pt x="208" y="9"/>
                    </a:cubicBezTo>
                    <a:cubicBezTo>
                      <a:pt x="204" y="9"/>
                      <a:pt x="199" y="8"/>
                      <a:pt x="197" y="6"/>
                    </a:cubicBezTo>
                    <a:cubicBezTo>
                      <a:pt x="196" y="5"/>
                      <a:pt x="188" y="2"/>
                      <a:pt x="184" y="1"/>
                    </a:cubicBezTo>
                    <a:cubicBezTo>
                      <a:pt x="180" y="0"/>
                      <a:pt x="180" y="5"/>
                      <a:pt x="178" y="7"/>
                    </a:cubicBezTo>
                    <a:cubicBezTo>
                      <a:pt x="176" y="9"/>
                      <a:pt x="169" y="9"/>
                      <a:pt x="168" y="13"/>
                    </a:cubicBezTo>
                    <a:cubicBezTo>
                      <a:pt x="167" y="17"/>
                      <a:pt x="160" y="18"/>
                      <a:pt x="161" y="22"/>
                    </a:cubicBezTo>
                    <a:cubicBezTo>
                      <a:pt x="162" y="26"/>
                      <a:pt x="165" y="34"/>
                      <a:pt x="167" y="36"/>
                    </a:cubicBezTo>
                    <a:cubicBezTo>
                      <a:pt x="170" y="39"/>
                      <a:pt x="168" y="45"/>
                      <a:pt x="167" y="47"/>
                    </a:cubicBezTo>
                    <a:cubicBezTo>
                      <a:pt x="165" y="49"/>
                      <a:pt x="154" y="51"/>
                      <a:pt x="152" y="54"/>
                    </a:cubicBezTo>
                    <a:cubicBezTo>
                      <a:pt x="150" y="58"/>
                      <a:pt x="145" y="54"/>
                      <a:pt x="140" y="51"/>
                    </a:cubicBezTo>
                    <a:cubicBezTo>
                      <a:pt x="135" y="47"/>
                      <a:pt x="128" y="50"/>
                      <a:pt x="126" y="52"/>
                    </a:cubicBezTo>
                    <a:cubicBezTo>
                      <a:pt x="123" y="54"/>
                      <a:pt x="114" y="46"/>
                      <a:pt x="111" y="46"/>
                    </a:cubicBezTo>
                    <a:cubicBezTo>
                      <a:pt x="108" y="45"/>
                      <a:pt x="108" y="35"/>
                      <a:pt x="105" y="36"/>
                    </a:cubicBezTo>
                    <a:cubicBezTo>
                      <a:pt x="103" y="36"/>
                      <a:pt x="84" y="33"/>
                      <a:pt x="81" y="32"/>
                    </a:cubicBezTo>
                    <a:cubicBezTo>
                      <a:pt x="77" y="31"/>
                      <a:pt x="69" y="31"/>
                      <a:pt x="68" y="34"/>
                    </a:cubicBezTo>
                    <a:cubicBezTo>
                      <a:pt x="67" y="36"/>
                      <a:pt x="58" y="36"/>
                      <a:pt x="56" y="39"/>
                    </a:cubicBezTo>
                    <a:cubicBezTo>
                      <a:pt x="55" y="42"/>
                      <a:pt x="47" y="44"/>
                      <a:pt x="45" y="47"/>
                    </a:cubicBezTo>
                    <a:cubicBezTo>
                      <a:pt x="42" y="50"/>
                      <a:pt x="33" y="50"/>
                      <a:pt x="31" y="55"/>
                    </a:cubicBezTo>
                    <a:cubicBezTo>
                      <a:pt x="29" y="59"/>
                      <a:pt x="18" y="62"/>
                      <a:pt x="15" y="62"/>
                    </a:cubicBezTo>
                    <a:cubicBezTo>
                      <a:pt x="12" y="63"/>
                      <a:pt x="4" y="64"/>
                      <a:pt x="3" y="67"/>
                    </a:cubicBezTo>
                    <a:cubicBezTo>
                      <a:pt x="3" y="68"/>
                      <a:pt x="2" y="68"/>
                      <a:pt x="0" y="68"/>
                    </a:cubicBezTo>
                    <a:cubicBezTo>
                      <a:pt x="0" y="69"/>
                      <a:pt x="0" y="69"/>
                      <a:pt x="1" y="70"/>
                    </a:cubicBezTo>
                    <a:cubicBezTo>
                      <a:pt x="3" y="82"/>
                      <a:pt x="8" y="81"/>
                      <a:pt x="13" y="86"/>
                    </a:cubicBezTo>
                    <a:cubicBezTo>
                      <a:pt x="19" y="91"/>
                      <a:pt x="23" y="94"/>
                      <a:pt x="29" y="95"/>
                    </a:cubicBezTo>
                    <a:cubicBezTo>
                      <a:pt x="35" y="95"/>
                      <a:pt x="43" y="102"/>
                      <a:pt x="44" y="107"/>
                    </a:cubicBezTo>
                    <a:cubicBezTo>
                      <a:pt x="45" y="112"/>
                      <a:pt x="50" y="118"/>
                      <a:pt x="54" y="120"/>
                    </a:cubicBezTo>
                    <a:cubicBezTo>
                      <a:pt x="57" y="123"/>
                      <a:pt x="53" y="132"/>
                      <a:pt x="53" y="138"/>
                    </a:cubicBezTo>
                    <a:cubicBezTo>
                      <a:pt x="53" y="145"/>
                      <a:pt x="45" y="146"/>
                      <a:pt x="49" y="153"/>
                    </a:cubicBezTo>
                    <a:cubicBezTo>
                      <a:pt x="53" y="159"/>
                      <a:pt x="80" y="162"/>
                      <a:pt x="88" y="162"/>
                    </a:cubicBezTo>
                    <a:cubicBezTo>
                      <a:pt x="96" y="162"/>
                      <a:pt x="99" y="170"/>
                      <a:pt x="101" y="170"/>
                    </a:cubicBezTo>
                    <a:cubicBezTo>
                      <a:pt x="107" y="171"/>
                      <a:pt x="107" y="177"/>
                      <a:pt x="113" y="178"/>
                    </a:cubicBezTo>
                    <a:cubicBezTo>
                      <a:pt x="119" y="179"/>
                      <a:pt x="124" y="183"/>
                      <a:pt x="126" y="193"/>
                    </a:cubicBezTo>
                    <a:cubicBezTo>
                      <a:pt x="129" y="203"/>
                      <a:pt x="136" y="207"/>
                      <a:pt x="137" y="211"/>
                    </a:cubicBezTo>
                    <a:cubicBezTo>
                      <a:pt x="138" y="216"/>
                      <a:pt x="150" y="212"/>
                      <a:pt x="159" y="213"/>
                    </a:cubicBezTo>
                    <a:cubicBezTo>
                      <a:pt x="169" y="215"/>
                      <a:pt x="195" y="213"/>
                      <a:pt x="201" y="215"/>
                    </a:cubicBezTo>
                    <a:cubicBezTo>
                      <a:pt x="208" y="216"/>
                      <a:pt x="224" y="215"/>
                      <a:pt x="233" y="221"/>
                    </a:cubicBezTo>
                    <a:cubicBezTo>
                      <a:pt x="242" y="228"/>
                      <a:pt x="247" y="223"/>
                      <a:pt x="253" y="226"/>
                    </a:cubicBezTo>
                    <a:cubicBezTo>
                      <a:pt x="258" y="229"/>
                      <a:pt x="263" y="232"/>
                      <a:pt x="271" y="231"/>
                    </a:cubicBezTo>
                    <a:cubicBezTo>
                      <a:pt x="279" y="229"/>
                      <a:pt x="279" y="236"/>
                      <a:pt x="284" y="237"/>
                    </a:cubicBezTo>
                    <a:cubicBezTo>
                      <a:pt x="290" y="238"/>
                      <a:pt x="300" y="228"/>
                      <a:pt x="315" y="221"/>
                    </a:cubicBezTo>
                    <a:cubicBezTo>
                      <a:pt x="330" y="215"/>
                      <a:pt x="347" y="219"/>
                      <a:pt x="355" y="220"/>
                    </a:cubicBezTo>
                    <a:cubicBezTo>
                      <a:pt x="363" y="221"/>
                      <a:pt x="378" y="217"/>
                      <a:pt x="387" y="207"/>
                    </a:cubicBezTo>
                    <a:cubicBezTo>
                      <a:pt x="396" y="196"/>
                      <a:pt x="407" y="199"/>
                      <a:pt x="408" y="190"/>
                    </a:cubicBezTo>
                    <a:cubicBezTo>
                      <a:pt x="409" y="181"/>
                      <a:pt x="399" y="177"/>
                      <a:pt x="404" y="169"/>
                    </a:cubicBezTo>
                    <a:cubicBezTo>
                      <a:pt x="408" y="161"/>
                      <a:pt x="416" y="162"/>
                      <a:pt x="421" y="165"/>
                    </a:cubicBezTo>
                    <a:cubicBezTo>
                      <a:pt x="425" y="167"/>
                      <a:pt x="438" y="170"/>
                      <a:pt x="449" y="162"/>
                    </a:cubicBezTo>
                    <a:cubicBezTo>
                      <a:pt x="461" y="154"/>
                      <a:pt x="465" y="156"/>
                      <a:pt x="475" y="154"/>
                    </a:cubicBezTo>
                    <a:cubicBezTo>
                      <a:pt x="486" y="153"/>
                      <a:pt x="484" y="146"/>
                      <a:pt x="491" y="140"/>
                    </a:cubicBezTo>
                    <a:cubicBezTo>
                      <a:pt x="498" y="133"/>
                      <a:pt x="506" y="131"/>
                      <a:pt x="513" y="131"/>
                    </a:cubicBezTo>
                    <a:cubicBezTo>
                      <a:pt x="520" y="131"/>
                      <a:pt x="529" y="124"/>
                      <a:pt x="535" y="126"/>
                    </a:cubicBezTo>
                    <a:cubicBezTo>
                      <a:pt x="542" y="128"/>
                      <a:pt x="553" y="129"/>
                      <a:pt x="554" y="124"/>
                    </a:cubicBezTo>
                    <a:cubicBezTo>
                      <a:pt x="555" y="118"/>
                      <a:pt x="537" y="107"/>
                      <a:pt x="531" y="10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2" name="Freeform 1696">
                <a:extLst>
                  <a:ext uri="{FF2B5EF4-FFF2-40B4-BE49-F238E27FC236}">
                    <a16:creationId xmlns:a16="http://schemas.microsoft.com/office/drawing/2014/main" id="{34D6CAE9-CBF0-414C-969D-2BA77899536C}"/>
                  </a:ext>
                </a:extLst>
              </p:cNvPr>
              <p:cNvSpPr>
                <a:spLocks/>
              </p:cNvSpPr>
              <p:nvPr/>
            </p:nvSpPr>
            <p:spPr bwMode="auto">
              <a:xfrm>
                <a:off x="5635825" y="2251150"/>
                <a:ext cx="155581" cy="68265"/>
              </a:xfrm>
              <a:custGeom>
                <a:avLst/>
                <a:gdLst>
                  <a:gd name="T0" fmla="*/ 48 w 122"/>
                  <a:gd name="T1" fmla="*/ 43 h 55"/>
                  <a:gd name="T2" fmla="*/ 61 w 122"/>
                  <a:gd name="T3" fmla="*/ 52 h 55"/>
                  <a:gd name="T4" fmla="*/ 61 w 122"/>
                  <a:gd name="T5" fmla="*/ 54 h 55"/>
                  <a:gd name="T6" fmla="*/ 79 w 122"/>
                  <a:gd name="T7" fmla="*/ 50 h 55"/>
                  <a:gd name="T8" fmla="*/ 95 w 122"/>
                  <a:gd name="T9" fmla="*/ 52 h 55"/>
                  <a:gd name="T10" fmla="*/ 94 w 122"/>
                  <a:gd name="T11" fmla="*/ 48 h 55"/>
                  <a:gd name="T12" fmla="*/ 106 w 122"/>
                  <a:gd name="T13" fmla="*/ 51 h 55"/>
                  <a:gd name="T14" fmla="*/ 119 w 122"/>
                  <a:gd name="T15" fmla="*/ 52 h 55"/>
                  <a:gd name="T16" fmla="*/ 114 w 122"/>
                  <a:gd name="T17" fmla="*/ 45 h 55"/>
                  <a:gd name="T18" fmla="*/ 117 w 122"/>
                  <a:gd name="T19" fmla="*/ 38 h 55"/>
                  <a:gd name="T20" fmla="*/ 106 w 122"/>
                  <a:gd name="T21" fmla="*/ 33 h 55"/>
                  <a:gd name="T22" fmla="*/ 101 w 122"/>
                  <a:gd name="T23" fmla="*/ 22 h 55"/>
                  <a:gd name="T24" fmla="*/ 95 w 122"/>
                  <a:gd name="T25" fmla="*/ 19 h 55"/>
                  <a:gd name="T26" fmla="*/ 77 w 122"/>
                  <a:gd name="T27" fmla="*/ 22 h 55"/>
                  <a:gd name="T28" fmla="*/ 66 w 122"/>
                  <a:gd name="T29" fmla="*/ 16 h 55"/>
                  <a:gd name="T30" fmla="*/ 55 w 122"/>
                  <a:gd name="T31" fmla="*/ 9 h 55"/>
                  <a:gd name="T32" fmla="*/ 27 w 122"/>
                  <a:gd name="T33" fmla="*/ 7 h 55"/>
                  <a:gd name="T34" fmla="*/ 6 w 122"/>
                  <a:gd name="T35" fmla="*/ 1 h 55"/>
                  <a:gd name="T36" fmla="*/ 0 w 122"/>
                  <a:gd name="T37" fmla="*/ 4 h 55"/>
                  <a:gd name="T38" fmla="*/ 27 w 122"/>
                  <a:gd name="T39" fmla="*/ 19 h 55"/>
                  <a:gd name="T40" fmla="*/ 34 w 122"/>
                  <a:gd name="T41" fmla="*/ 37 h 55"/>
                  <a:gd name="T42" fmla="*/ 30 w 122"/>
                  <a:gd name="T43" fmla="*/ 43 h 55"/>
                  <a:gd name="T44" fmla="*/ 48 w 122"/>
                  <a:gd name="T45"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55">
                    <a:moveTo>
                      <a:pt x="48" y="43"/>
                    </a:moveTo>
                    <a:cubicBezTo>
                      <a:pt x="54" y="40"/>
                      <a:pt x="56" y="46"/>
                      <a:pt x="61" y="52"/>
                    </a:cubicBezTo>
                    <a:cubicBezTo>
                      <a:pt x="61" y="53"/>
                      <a:pt x="61" y="53"/>
                      <a:pt x="61" y="54"/>
                    </a:cubicBezTo>
                    <a:cubicBezTo>
                      <a:pt x="68" y="53"/>
                      <a:pt x="73" y="51"/>
                      <a:pt x="79" y="50"/>
                    </a:cubicBezTo>
                    <a:cubicBezTo>
                      <a:pt x="84" y="49"/>
                      <a:pt x="90" y="51"/>
                      <a:pt x="95" y="52"/>
                    </a:cubicBezTo>
                    <a:cubicBezTo>
                      <a:pt x="94" y="50"/>
                      <a:pt x="93" y="49"/>
                      <a:pt x="94" y="48"/>
                    </a:cubicBezTo>
                    <a:cubicBezTo>
                      <a:pt x="95" y="45"/>
                      <a:pt x="103" y="49"/>
                      <a:pt x="106" y="51"/>
                    </a:cubicBezTo>
                    <a:cubicBezTo>
                      <a:pt x="109" y="54"/>
                      <a:pt x="117" y="55"/>
                      <a:pt x="119" y="52"/>
                    </a:cubicBezTo>
                    <a:cubicBezTo>
                      <a:pt x="122" y="50"/>
                      <a:pt x="115" y="47"/>
                      <a:pt x="114" y="45"/>
                    </a:cubicBezTo>
                    <a:cubicBezTo>
                      <a:pt x="113" y="43"/>
                      <a:pt x="115" y="41"/>
                      <a:pt x="117" y="38"/>
                    </a:cubicBezTo>
                    <a:cubicBezTo>
                      <a:pt x="113" y="36"/>
                      <a:pt x="108" y="32"/>
                      <a:pt x="106" y="33"/>
                    </a:cubicBezTo>
                    <a:cubicBezTo>
                      <a:pt x="104" y="33"/>
                      <a:pt x="104" y="22"/>
                      <a:pt x="101" y="22"/>
                    </a:cubicBezTo>
                    <a:cubicBezTo>
                      <a:pt x="98" y="22"/>
                      <a:pt x="98" y="19"/>
                      <a:pt x="95" y="19"/>
                    </a:cubicBezTo>
                    <a:cubicBezTo>
                      <a:pt x="92" y="19"/>
                      <a:pt x="80" y="19"/>
                      <a:pt x="77" y="22"/>
                    </a:cubicBezTo>
                    <a:cubicBezTo>
                      <a:pt x="74" y="24"/>
                      <a:pt x="70" y="16"/>
                      <a:pt x="66" y="16"/>
                    </a:cubicBezTo>
                    <a:cubicBezTo>
                      <a:pt x="62" y="16"/>
                      <a:pt x="57" y="12"/>
                      <a:pt x="55" y="9"/>
                    </a:cubicBezTo>
                    <a:cubicBezTo>
                      <a:pt x="52" y="6"/>
                      <a:pt x="33" y="11"/>
                      <a:pt x="27" y="7"/>
                    </a:cubicBezTo>
                    <a:cubicBezTo>
                      <a:pt x="22" y="3"/>
                      <a:pt x="12" y="0"/>
                      <a:pt x="6" y="1"/>
                    </a:cubicBezTo>
                    <a:cubicBezTo>
                      <a:pt x="5" y="1"/>
                      <a:pt x="2" y="2"/>
                      <a:pt x="0" y="4"/>
                    </a:cubicBezTo>
                    <a:cubicBezTo>
                      <a:pt x="10" y="10"/>
                      <a:pt x="25" y="8"/>
                      <a:pt x="27" y="19"/>
                    </a:cubicBezTo>
                    <a:cubicBezTo>
                      <a:pt x="29" y="31"/>
                      <a:pt x="36" y="26"/>
                      <a:pt x="34" y="37"/>
                    </a:cubicBezTo>
                    <a:cubicBezTo>
                      <a:pt x="33" y="39"/>
                      <a:pt x="32" y="41"/>
                      <a:pt x="30" y="43"/>
                    </a:cubicBezTo>
                    <a:cubicBezTo>
                      <a:pt x="38" y="44"/>
                      <a:pt x="45" y="44"/>
                      <a:pt x="48" y="4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3" name="Freeform 1697">
                <a:extLst>
                  <a:ext uri="{FF2B5EF4-FFF2-40B4-BE49-F238E27FC236}">
                    <a16:creationId xmlns:a16="http://schemas.microsoft.com/office/drawing/2014/main" id="{68F738DD-E3BA-422A-BAF9-ACB3F46BE05F}"/>
                  </a:ext>
                </a:extLst>
              </p:cNvPr>
              <p:cNvSpPr>
                <a:spLocks/>
              </p:cNvSpPr>
              <p:nvPr/>
            </p:nvSpPr>
            <p:spPr bwMode="auto">
              <a:xfrm>
                <a:off x="6508981" y="2455944"/>
                <a:ext cx="53977" cy="47627"/>
              </a:xfrm>
              <a:custGeom>
                <a:avLst/>
                <a:gdLst>
                  <a:gd name="T0" fmla="*/ 20 w 42"/>
                  <a:gd name="T1" fmla="*/ 1 h 39"/>
                  <a:gd name="T2" fmla="*/ 0 w 42"/>
                  <a:gd name="T3" fmla="*/ 12 h 39"/>
                  <a:gd name="T4" fmla="*/ 3 w 42"/>
                  <a:gd name="T5" fmla="*/ 17 h 39"/>
                  <a:gd name="T6" fmla="*/ 13 w 42"/>
                  <a:gd name="T7" fmla="*/ 29 h 39"/>
                  <a:gd name="T8" fmla="*/ 15 w 42"/>
                  <a:gd name="T9" fmla="*/ 39 h 39"/>
                  <a:gd name="T10" fmla="*/ 23 w 42"/>
                  <a:gd name="T11" fmla="*/ 39 h 39"/>
                  <a:gd name="T12" fmla="*/ 40 w 42"/>
                  <a:gd name="T13" fmla="*/ 18 h 39"/>
                  <a:gd name="T14" fmla="*/ 20 w 42"/>
                  <a:gd name="T15" fmla="*/ 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9">
                    <a:moveTo>
                      <a:pt x="20" y="1"/>
                    </a:moveTo>
                    <a:cubicBezTo>
                      <a:pt x="14" y="0"/>
                      <a:pt x="2" y="7"/>
                      <a:pt x="0" y="12"/>
                    </a:cubicBezTo>
                    <a:cubicBezTo>
                      <a:pt x="1" y="14"/>
                      <a:pt x="2" y="15"/>
                      <a:pt x="3" y="17"/>
                    </a:cubicBezTo>
                    <a:cubicBezTo>
                      <a:pt x="4" y="22"/>
                      <a:pt x="9" y="26"/>
                      <a:pt x="13" y="29"/>
                    </a:cubicBezTo>
                    <a:cubicBezTo>
                      <a:pt x="16" y="31"/>
                      <a:pt x="16" y="35"/>
                      <a:pt x="15" y="39"/>
                    </a:cubicBezTo>
                    <a:cubicBezTo>
                      <a:pt x="18" y="39"/>
                      <a:pt x="21" y="39"/>
                      <a:pt x="23" y="39"/>
                    </a:cubicBezTo>
                    <a:cubicBezTo>
                      <a:pt x="28" y="37"/>
                      <a:pt x="39" y="22"/>
                      <a:pt x="40" y="18"/>
                    </a:cubicBezTo>
                    <a:cubicBezTo>
                      <a:pt x="42" y="13"/>
                      <a:pt x="27" y="1"/>
                      <a:pt x="20" y="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4" name="Freeform 1698">
                <a:extLst>
                  <a:ext uri="{FF2B5EF4-FFF2-40B4-BE49-F238E27FC236}">
                    <a16:creationId xmlns:a16="http://schemas.microsoft.com/office/drawing/2014/main" id="{F15AB35C-60CC-465A-8814-6B5516741752}"/>
                  </a:ext>
                </a:extLst>
              </p:cNvPr>
              <p:cNvSpPr>
                <a:spLocks/>
              </p:cNvSpPr>
              <p:nvPr/>
            </p:nvSpPr>
            <p:spPr bwMode="auto">
              <a:xfrm>
                <a:off x="7529780" y="2271788"/>
                <a:ext cx="157168" cy="144467"/>
              </a:xfrm>
              <a:custGeom>
                <a:avLst/>
                <a:gdLst>
                  <a:gd name="T0" fmla="*/ 117 w 122"/>
                  <a:gd name="T1" fmla="*/ 5 h 115"/>
                  <a:gd name="T2" fmla="*/ 102 w 122"/>
                  <a:gd name="T3" fmla="*/ 0 h 115"/>
                  <a:gd name="T4" fmla="*/ 92 w 122"/>
                  <a:gd name="T5" fmla="*/ 13 h 115"/>
                  <a:gd name="T6" fmla="*/ 79 w 122"/>
                  <a:gd name="T7" fmla="*/ 22 h 115"/>
                  <a:gd name="T8" fmla="*/ 72 w 122"/>
                  <a:gd name="T9" fmla="*/ 29 h 115"/>
                  <a:gd name="T10" fmla="*/ 61 w 122"/>
                  <a:gd name="T11" fmla="*/ 33 h 115"/>
                  <a:gd name="T12" fmla="*/ 50 w 122"/>
                  <a:gd name="T13" fmla="*/ 28 h 115"/>
                  <a:gd name="T14" fmla="*/ 38 w 122"/>
                  <a:gd name="T15" fmla="*/ 41 h 115"/>
                  <a:gd name="T16" fmla="*/ 5 w 122"/>
                  <a:gd name="T17" fmla="*/ 59 h 115"/>
                  <a:gd name="T18" fmla="*/ 0 w 122"/>
                  <a:gd name="T19" fmla="*/ 66 h 115"/>
                  <a:gd name="T20" fmla="*/ 21 w 122"/>
                  <a:gd name="T21" fmla="*/ 76 h 115"/>
                  <a:gd name="T22" fmla="*/ 10 w 122"/>
                  <a:gd name="T23" fmla="*/ 95 h 115"/>
                  <a:gd name="T24" fmla="*/ 13 w 122"/>
                  <a:gd name="T25" fmla="*/ 106 h 115"/>
                  <a:gd name="T26" fmla="*/ 22 w 122"/>
                  <a:gd name="T27" fmla="*/ 111 h 115"/>
                  <a:gd name="T28" fmla="*/ 36 w 122"/>
                  <a:gd name="T29" fmla="*/ 108 h 115"/>
                  <a:gd name="T30" fmla="*/ 40 w 122"/>
                  <a:gd name="T31" fmla="*/ 110 h 115"/>
                  <a:gd name="T32" fmla="*/ 50 w 122"/>
                  <a:gd name="T33" fmla="*/ 103 h 115"/>
                  <a:gd name="T34" fmla="*/ 66 w 122"/>
                  <a:gd name="T35" fmla="*/ 99 h 115"/>
                  <a:gd name="T36" fmla="*/ 76 w 122"/>
                  <a:gd name="T37" fmla="*/ 96 h 115"/>
                  <a:gd name="T38" fmla="*/ 60 w 122"/>
                  <a:gd name="T39" fmla="*/ 81 h 115"/>
                  <a:gd name="T40" fmla="*/ 65 w 122"/>
                  <a:gd name="T41" fmla="*/ 65 h 115"/>
                  <a:gd name="T42" fmla="*/ 96 w 122"/>
                  <a:gd name="T43" fmla="*/ 46 h 115"/>
                  <a:gd name="T44" fmla="*/ 102 w 122"/>
                  <a:gd name="T45" fmla="*/ 25 h 115"/>
                  <a:gd name="T46" fmla="*/ 122 w 122"/>
                  <a:gd name="T47" fmla="*/ 6 h 115"/>
                  <a:gd name="T48" fmla="*/ 117 w 122"/>
                  <a:gd name="T49" fmla="*/ 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15">
                    <a:moveTo>
                      <a:pt x="117" y="5"/>
                    </a:moveTo>
                    <a:cubicBezTo>
                      <a:pt x="110" y="8"/>
                      <a:pt x="108" y="0"/>
                      <a:pt x="102" y="0"/>
                    </a:cubicBezTo>
                    <a:cubicBezTo>
                      <a:pt x="96" y="0"/>
                      <a:pt x="97" y="13"/>
                      <a:pt x="92" y="13"/>
                    </a:cubicBezTo>
                    <a:cubicBezTo>
                      <a:pt x="86" y="13"/>
                      <a:pt x="87" y="21"/>
                      <a:pt x="79" y="22"/>
                    </a:cubicBezTo>
                    <a:cubicBezTo>
                      <a:pt x="71" y="24"/>
                      <a:pt x="69" y="24"/>
                      <a:pt x="72" y="29"/>
                    </a:cubicBezTo>
                    <a:cubicBezTo>
                      <a:pt x="76" y="35"/>
                      <a:pt x="68" y="33"/>
                      <a:pt x="61" y="33"/>
                    </a:cubicBezTo>
                    <a:cubicBezTo>
                      <a:pt x="54" y="33"/>
                      <a:pt x="54" y="28"/>
                      <a:pt x="50" y="28"/>
                    </a:cubicBezTo>
                    <a:cubicBezTo>
                      <a:pt x="45" y="28"/>
                      <a:pt x="42" y="36"/>
                      <a:pt x="38" y="41"/>
                    </a:cubicBezTo>
                    <a:cubicBezTo>
                      <a:pt x="35" y="45"/>
                      <a:pt x="12" y="55"/>
                      <a:pt x="5" y="59"/>
                    </a:cubicBezTo>
                    <a:cubicBezTo>
                      <a:pt x="3" y="60"/>
                      <a:pt x="2" y="63"/>
                      <a:pt x="0" y="66"/>
                    </a:cubicBezTo>
                    <a:cubicBezTo>
                      <a:pt x="9" y="67"/>
                      <a:pt x="17" y="72"/>
                      <a:pt x="21" y="76"/>
                    </a:cubicBezTo>
                    <a:cubicBezTo>
                      <a:pt x="25" y="83"/>
                      <a:pt x="15" y="90"/>
                      <a:pt x="10" y="95"/>
                    </a:cubicBezTo>
                    <a:cubicBezTo>
                      <a:pt x="5" y="101"/>
                      <a:pt x="13" y="101"/>
                      <a:pt x="13" y="106"/>
                    </a:cubicBezTo>
                    <a:cubicBezTo>
                      <a:pt x="14" y="111"/>
                      <a:pt x="20" y="115"/>
                      <a:pt x="22" y="111"/>
                    </a:cubicBezTo>
                    <a:cubicBezTo>
                      <a:pt x="24" y="106"/>
                      <a:pt x="28" y="108"/>
                      <a:pt x="36" y="108"/>
                    </a:cubicBezTo>
                    <a:cubicBezTo>
                      <a:pt x="38" y="108"/>
                      <a:pt x="39" y="109"/>
                      <a:pt x="40" y="110"/>
                    </a:cubicBezTo>
                    <a:cubicBezTo>
                      <a:pt x="44" y="107"/>
                      <a:pt x="49" y="104"/>
                      <a:pt x="50" y="103"/>
                    </a:cubicBezTo>
                    <a:cubicBezTo>
                      <a:pt x="53" y="100"/>
                      <a:pt x="60" y="99"/>
                      <a:pt x="66" y="99"/>
                    </a:cubicBezTo>
                    <a:cubicBezTo>
                      <a:pt x="70" y="99"/>
                      <a:pt x="73" y="98"/>
                      <a:pt x="76" y="96"/>
                    </a:cubicBezTo>
                    <a:cubicBezTo>
                      <a:pt x="69" y="88"/>
                      <a:pt x="62" y="82"/>
                      <a:pt x="60" y="81"/>
                    </a:cubicBezTo>
                    <a:cubicBezTo>
                      <a:pt x="54" y="77"/>
                      <a:pt x="58" y="67"/>
                      <a:pt x="65" y="65"/>
                    </a:cubicBezTo>
                    <a:cubicBezTo>
                      <a:pt x="72" y="63"/>
                      <a:pt x="90" y="50"/>
                      <a:pt x="96" y="46"/>
                    </a:cubicBezTo>
                    <a:cubicBezTo>
                      <a:pt x="101" y="43"/>
                      <a:pt x="97" y="33"/>
                      <a:pt x="102" y="25"/>
                    </a:cubicBezTo>
                    <a:cubicBezTo>
                      <a:pt x="104" y="21"/>
                      <a:pt x="113" y="13"/>
                      <a:pt x="122" y="6"/>
                    </a:cubicBezTo>
                    <a:cubicBezTo>
                      <a:pt x="120" y="5"/>
                      <a:pt x="118" y="5"/>
                      <a:pt x="117"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5" name="Freeform 1699">
                <a:extLst>
                  <a:ext uri="{FF2B5EF4-FFF2-40B4-BE49-F238E27FC236}">
                    <a16:creationId xmlns:a16="http://schemas.microsoft.com/office/drawing/2014/main" id="{CCB72951-4CC3-4C8A-BCD2-B5E36B8D115E}"/>
                  </a:ext>
                </a:extLst>
              </p:cNvPr>
              <p:cNvSpPr>
                <a:spLocks/>
              </p:cNvSpPr>
              <p:nvPr/>
            </p:nvSpPr>
            <p:spPr bwMode="auto">
              <a:xfrm>
                <a:off x="6556607" y="2594061"/>
                <a:ext cx="173044" cy="98428"/>
              </a:xfrm>
              <a:custGeom>
                <a:avLst/>
                <a:gdLst>
                  <a:gd name="T0" fmla="*/ 133 w 135"/>
                  <a:gd name="T1" fmla="*/ 50 h 78"/>
                  <a:gd name="T2" fmla="*/ 129 w 135"/>
                  <a:gd name="T3" fmla="*/ 50 h 78"/>
                  <a:gd name="T4" fmla="*/ 106 w 135"/>
                  <a:gd name="T5" fmla="*/ 45 h 78"/>
                  <a:gd name="T6" fmla="*/ 72 w 135"/>
                  <a:gd name="T7" fmla="*/ 32 h 78"/>
                  <a:gd name="T8" fmla="*/ 36 w 135"/>
                  <a:gd name="T9" fmla="*/ 5 h 78"/>
                  <a:gd name="T10" fmla="*/ 22 w 135"/>
                  <a:gd name="T11" fmla="*/ 3 h 78"/>
                  <a:gd name="T12" fmla="*/ 11 w 135"/>
                  <a:gd name="T13" fmla="*/ 6 h 78"/>
                  <a:gd name="T14" fmla="*/ 3 w 135"/>
                  <a:gd name="T15" fmla="*/ 16 h 78"/>
                  <a:gd name="T16" fmla="*/ 0 w 135"/>
                  <a:gd name="T17" fmla="*/ 29 h 78"/>
                  <a:gd name="T18" fmla="*/ 9 w 135"/>
                  <a:gd name="T19" fmla="*/ 36 h 78"/>
                  <a:gd name="T20" fmla="*/ 23 w 135"/>
                  <a:gd name="T21" fmla="*/ 43 h 78"/>
                  <a:gd name="T22" fmla="*/ 36 w 135"/>
                  <a:gd name="T23" fmla="*/ 50 h 78"/>
                  <a:gd name="T24" fmla="*/ 51 w 135"/>
                  <a:gd name="T25" fmla="*/ 59 h 78"/>
                  <a:gd name="T26" fmla="*/ 68 w 135"/>
                  <a:gd name="T27" fmla="*/ 56 h 78"/>
                  <a:gd name="T28" fmla="*/ 77 w 135"/>
                  <a:gd name="T29" fmla="*/ 66 h 78"/>
                  <a:gd name="T30" fmla="*/ 100 w 135"/>
                  <a:gd name="T31" fmla="*/ 75 h 78"/>
                  <a:gd name="T32" fmla="*/ 131 w 135"/>
                  <a:gd name="T33" fmla="*/ 72 h 78"/>
                  <a:gd name="T34" fmla="*/ 132 w 135"/>
                  <a:gd name="T35" fmla="*/ 54 h 78"/>
                  <a:gd name="T36" fmla="*/ 133 w 135"/>
                  <a:gd name="T37"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78">
                    <a:moveTo>
                      <a:pt x="133" y="50"/>
                    </a:moveTo>
                    <a:cubicBezTo>
                      <a:pt x="132" y="50"/>
                      <a:pt x="130" y="50"/>
                      <a:pt x="129" y="50"/>
                    </a:cubicBezTo>
                    <a:cubicBezTo>
                      <a:pt x="119" y="50"/>
                      <a:pt x="112" y="45"/>
                      <a:pt x="106" y="45"/>
                    </a:cubicBezTo>
                    <a:cubicBezTo>
                      <a:pt x="99" y="46"/>
                      <a:pt x="80" y="38"/>
                      <a:pt x="72" y="32"/>
                    </a:cubicBezTo>
                    <a:cubicBezTo>
                      <a:pt x="64" y="25"/>
                      <a:pt x="41" y="11"/>
                      <a:pt x="36" y="5"/>
                    </a:cubicBezTo>
                    <a:cubicBezTo>
                      <a:pt x="30" y="0"/>
                      <a:pt x="22" y="0"/>
                      <a:pt x="22" y="3"/>
                    </a:cubicBezTo>
                    <a:cubicBezTo>
                      <a:pt x="21" y="5"/>
                      <a:pt x="17" y="5"/>
                      <a:pt x="11" y="6"/>
                    </a:cubicBezTo>
                    <a:cubicBezTo>
                      <a:pt x="9" y="9"/>
                      <a:pt x="3" y="12"/>
                      <a:pt x="3" y="16"/>
                    </a:cubicBezTo>
                    <a:cubicBezTo>
                      <a:pt x="3" y="20"/>
                      <a:pt x="0" y="26"/>
                      <a:pt x="0" y="29"/>
                    </a:cubicBezTo>
                    <a:cubicBezTo>
                      <a:pt x="0" y="33"/>
                      <a:pt x="7" y="34"/>
                      <a:pt x="9" y="36"/>
                    </a:cubicBezTo>
                    <a:cubicBezTo>
                      <a:pt x="11" y="39"/>
                      <a:pt x="22" y="41"/>
                      <a:pt x="23" y="43"/>
                    </a:cubicBezTo>
                    <a:cubicBezTo>
                      <a:pt x="24" y="46"/>
                      <a:pt x="31" y="50"/>
                      <a:pt x="36" y="50"/>
                    </a:cubicBezTo>
                    <a:cubicBezTo>
                      <a:pt x="41" y="51"/>
                      <a:pt x="48" y="57"/>
                      <a:pt x="51" y="59"/>
                    </a:cubicBezTo>
                    <a:cubicBezTo>
                      <a:pt x="54" y="61"/>
                      <a:pt x="64" y="56"/>
                      <a:pt x="68" y="56"/>
                    </a:cubicBezTo>
                    <a:cubicBezTo>
                      <a:pt x="71" y="56"/>
                      <a:pt x="77" y="62"/>
                      <a:pt x="77" y="66"/>
                    </a:cubicBezTo>
                    <a:cubicBezTo>
                      <a:pt x="78" y="69"/>
                      <a:pt x="96" y="71"/>
                      <a:pt x="100" y="75"/>
                    </a:cubicBezTo>
                    <a:cubicBezTo>
                      <a:pt x="105" y="78"/>
                      <a:pt x="127" y="76"/>
                      <a:pt x="131" y="72"/>
                    </a:cubicBezTo>
                    <a:cubicBezTo>
                      <a:pt x="135" y="68"/>
                      <a:pt x="132" y="60"/>
                      <a:pt x="132" y="54"/>
                    </a:cubicBezTo>
                    <a:cubicBezTo>
                      <a:pt x="132" y="52"/>
                      <a:pt x="132" y="51"/>
                      <a:pt x="133" y="5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6" name="Freeform 1700">
                <a:extLst>
                  <a:ext uri="{FF2B5EF4-FFF2-40B4-BE49-F238E27FC236}">
                    <a16:creationId xmlns:a16="http://schemas.microsoft.com/office/drawing/2014/main" id="{4FB576C4-11CA-4A0A-9B9C-6790DE4069CC}"/>
                  </a:ext>
                </a:extLst>
              </p:cNvPr>
              <p:cNvSpPr>
                <a:spLocks/>
              </p:cNvSpPr>
              <p:nvPr/>
            </p:nvSpPr>
            <p:spPr bwMode="auto">
              <a:xfrm>
                <a:off x="6807441" y="2640100"/>
                <a:ext cx="193682" cy="415939"/>
              </a:xfrm>
              <a:custGeom>
                <a:avLst/>
                <a:gdLst>
                  <a:gd name="T0" fmla="*/ 122 w 151"/>
                  <a:gd name="T1" fmla="*/ 303 h 333"/>
                  <a:gd name="T2" fmla="*/ 117 w 151"/>
                  <a:gd name="T3" fmla="*/ 289 h 333"/>
                  <a:gd name="T4" fmla="*/ 110 w 151"/>
                  <a:gd name="T5" fmla="*/ 268 h 333"/>
                  <a:gd name="T6" fmla="*/ 103 w 151"/>
                  <a:gd name="T7" fmla="*/ 249 h 333"/>
                  <a:gd name="T8" fmla="*/ 106 w 151"/>
                  <a:gd name="T9" fmla="*/ 236 h 333"/>
                  <a:gd name="T10" fmla="*/ 107 w 151"/>
                  <a:gd name="T11" fmla="*/ 228 h 333"/>
                  <a:gd name="T12" fmla="*/ 103 w 151"/>
                  <a:gd name="T13" fmla="*/ 216 h 333"/>
                  <a:gd name="T14" fmla="*/ 90 w 151"/>
                  <a:gd name="T15" fmla="*/ 200 h 333"/>
                  <a:gd name="T16" fmla="*/ 94 w 151"/>
                  <a:gd name="T17" fmla="*/ 172 h 333"/>
                  <a:gd name="T18" fmla="*/ 103 w 151"/>
                  <a:gd name="T19" fmla="*/ 167 h 333"/>
                  <a:gd name="T20" fmla="*/ 117 w 151"/>
                  <a:gd name="T21" fmla="*/ 163 h 333"/>
                  <a:gd name="T22" fmla="*/ 133 w 151"/>
                  <a:gd name="T23" fmla="*/ 154 h 333"/>
                  <a:gd name="T24" fmla="*/ 142 w 151"/>
                  <a:gd name="T25" fmla="*/ 146 h 333"/>
                  <a:gd name="T26" fmla="*/ 151 w 151"/>
                  <a:gd name="T27" fmla="*/ 131 h 333"/>
                  <a:gd name="T28" fmla="*/ 151 w 151"/>
                  <a:gd name="T29" fmla="*/ 131 h 333"/>
                  <a:gd name="T30" fmla="*/ 143 w 151"/>
                  <a:gd name="T31" fmla="*/ 133 h 333"/>
                  <a:gd name="T32" fmla="*/ 132 w 151"/>
                  <a:gd name="T33" fmla="*/ 127 h 333"/>
                  <a:gd name="T34" fmla="*/ 123 w 151"/>
                  <a:gd name="T35" fmla="*/ 122 h 333"/>
                  <a:gd name="T36" fmla="*/ 123 w 151"/>
                  <a:gd name="T37" fmla="*/ 111 h 333"/>
                  <a:gd name="T38" fmla="*/ 116 w 151"/>
                  <a:gd name="T39" fmla="*/ 103 h 333"/>
                  <a:gd name="T40" fmla="*/ 110 w 151"/>
                  <a:gd name="T41" fmla="*/ 88 h 333"/>
                  <a:gd name="T42" fmla="*/ 94 w 151"/>
                  <a:gd name="T43" fmla="*/ 85 h 333"/>
                  <a:gd name="T44" fmla="*/ 91 w 151"/>
                  <a:gd name="T45" fmla="*/ 77 h 333"/>
                  <a:gd name="T46" fmla="*/ 106 w 151"/>
                  <a:gd name="T47" fmla="*/ 52 h 333"/>
                  <a:gd name="T48" fmla="*/ 110 w 151"/>
                  <a:gd name="T49" fmla="*/ 26 h 333"/>
                  <a:gd name="T50" fmla="*/ 103 w 151"/>
                  <a:gd name="T51" fmla="*/ 18 h 333"/>
                  <a:gd name="T52" fmla="*/ 99 w 151"/>
                  <a:gd name="T53" fmla="*/ 8 h 333"/>
                  <a:gd name="T54" fmla="*/ 87 w 151"/>
                  <a:gd name="T55" fmla="*/ 3 h 333"/>
                  <a:gd name="T56" fmla="*/ 84 w 151"/>
                  <a:gd name="T57" fmla="*/ 4 h 333"/>
                  <a:gd name="T58" fmla="*/ 85 w 151"/>
                  <a:gd name="T59" fmla="*/ 5 h 333"/>
                  <a:gd name="T60" fmla="*/ 81 w 151"/>
                  <a:gd name="T61" fmla="*/ 13 h 333"/>
                  <a:gd name="T62" fmla="*/ 82 w 151"/>
                  <a:gd name="T63" fmla="*/ 25 h 333"/>
                  <a:gd name="T64" fmla="*/ 74 w 151"/>
                  <a:gd name="T65" fmla="*/ 25 h 333"/>
                  <a:gd name="T66" fmla="*/ 60 w 151"/>
                  <a:gd name="T67" fmla="*/ 31 h 333"/>
                  <a:gd name="T68" fmla="*/ 48 w 151"/>
                  <a:gd name="T69" fmla="*/ 45 h 333"/>
                  <a:gd name="T70" fmla="*/ 43 w 151"/>
                  <a:gd name="T71" fmla="*/ 66 h 333"/>
                  <a:gd name="T72" fmla="*/ 37 w 151"/>
                  <a:gd name="T73" fmla="*/ 88 h 333"/>
                  <a:gd name="T74" fmla="*/ 23 w 151"/>
                  <a:gd name="T75" fmla="*/ 87 h 333"/>
                  <a:gd name="T76" fmla="*/ 19 w 151"/>
                  <a:gd name="T77" fmla="*/ 105 h 333"/>
                  <a:gd name="T78" fmla="*/ 14 w 151"/>
                  <a:gd name="T79" fmla="*/ 124 h 333"/>
                  <a:gd name="T80" fmla="*/ 7 w 151"/>
                  <a:gd name="T81" fmla="*/ 137 h 333"/>
                  <a:gd name="T82" fmla="*/ 0 w 151"/>
                  <a:gd name="T83" fmla="*/ 142 h 333"/>
                  <a:gd name="T84" fmla="*/ 17 w 151"/>
                  <a:gd name="T85" fmla="*/ 159 h 333"/>
                  <a:gd name="T86" fmla="*/ 37 w 151"/>
                  <a:gd name="T87" fmla="*/ 195 h 333"/>
                  <a:gd name="T88" fmla="*/ 34 w 151"/>
                  <a:gd name="T89" fmla="*/ 224 h 333"/>
                  <a:gd name="T90" fmla="*/ 42 w 151"/>
                  <a:gd name="T91" fmla="*/ 233 h 333"/>
                  <a:gd name="T92" fmla="*/ 59 w 151"/>
                  <a:gd name="T93" fmla="*/ 231 h 333"/>
                  <a:gd name="T94" fmla="*/ 74 w 151"/>
                  <a:gd name="T95" fmla="*/ 213 h 333"/>
                  <a:gd name="T96" fmla="*/ 83 w 151"/>
                  <a:gd name="T97" fmla="*/ 220 h 333"/>
                  <a:gd name="T98" fmla="*/ 90 w 151"/>
                  <a:gd name="T99" fmla="*/ 240 h 333"/>
                  <a:gd name="T100" fmla="*/ 99 w 151"/>
                  <a:gd name="T101" fmla="*/ 278 h 333"/>
                  <a:gd name="T102" fmla="*/ 106 w 151"/>
                  <a:gd name="T103" fmla="*/ 306 h 333"/>
                  <a:gd name="T104" fmla="*/ 108 w 151"/>
                  <a:gd name="T105" fmla="*/ 327 h 333"/>
                  <a:gd name="T106" fmla="*/ 107 w 151"/>
                  <a:gd name="T107" fmla="*/ 332 h 333"/>
                  <a:gd name="T108" fmla="*/ 122 w 151"/>
                  <a:gd name="T109" fmla="*/ 30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1" h="333">
                    <a:moveTo>
                      <a:pt x="122" y="303"/>
                    </a:moveTo>
                    <a:cubicBezTo>
                      <a:pt x="122" y="296"/>
                      <a:pt x="117" y="295"/>
                      <a:pt x="117" y="289"/>
                    </a:cubicBezTo>
                    <a:cubicBezTo>
                      <a:pt x="117" y="284"/>
                      <a:pt x="117" y="274"/>
                      <a:pt x="110" y="268"/>
                    </a:cubicBezTo>
                    <a:cubicBezTo>
                      <a:pt x="103" y="261"/>
                      <a:pt x="99" y="252"/>
                      <a:pt x="103" y="249"/>
                    </a:cubicBezTo>
                    <a:cubicBezTo>
                      <a:pt x="108" y="245"/>
                      <a:pt x="104" y="236"/>
                      <a:pt x="106" y="236"/>
                    </a:cubicBezTo>
                    <a:cubicBezTo>
                      <a:pt x="108" y="237"/>
                      <a:pt x="111" y="230"/>
                      <a:pt x="107" y="228"/>
                    </a:cubicBezTo>
                    <a:cubicBezTo>
                      <a:pt x="103" y="226"/>
                      <a:pt x="107" y="218"/>
                      <a:pt x="103" y="216"/>
                    </a:cubicBezTo>
                    <a:cubicBezTo>
                      <a:pt x="100" y="215"/>
                      <a:pt x="90" y="204"/>
                      <a:pt x="90" y="200"/>
                    </a:cubicBezTo>
                    <a:cubicBezTo>
                      <a:pt x="90" y="197"/>
                      <a:pt x="93" y="177"/>
                      <a:pt x="94" y="172"/>
                    </a:cubicBezTo>
                    <a:cubicBezTo>
                      <a:pt x="94" y="167"/>
                      <a:pt x="101" y="167"/>
                      <a:pt x="103" y="167"/>
                    </a:cubicBezTo>
                    <a:cubicBezTo>
                      <a:pt x="106" y="167"/>
                      <a:pt x="114" y="167"/>
                      <a:pt x="117" y="163"/>
                    </a:cubicBezTo>
                    <a:cubicBezTo>
                      <a:pt x="120" y="158"/>
                      <a:pt x="131" y="157"/>
                      <a:pt x="133" y="154"/>
                    </a:cubicBezTo>
                    <a:cubicBezTo>
                      <a:pt x="134" y="150"/>
                      <a:pt x="142" y="150"/>
                      <a:pt x="142" y="146"/>
                    </a:cubicBezTo>
                    <a:cubicBezTo>
                      <a:pt x="142" y="142"/>
                      <a:pt x="151" y="131"/>
                      <a:pt x="151" y="131"/>
                    </a:cubicBezTo>
                    <a:cubicBezTo>
                      <a:pt x="151" y="131"/>
                      <a:pt x="151" y="131"/>
                      <a:pt x="151" y="131"/>
                    </a:cubicBezTo>
                    <a:cubicBezTo>
                      <a:pt x="150" y="129"/>
                      <a:pt x="148" y="131"/>
                      <a:pt x="143" y="133"/>
                    </a:cubicBezTo>
                    <a:cubicBezTo>
                      <a:pt x="135" y="136"/>
                      <a:pt x="132" y="132"/>
                      <a:pt x="132" y="127"/>
                    </a:cubicBezTo>
                    <a:cubicBezTo>
                      <a:pt x="133" y="122"/>
                      <a:pt x="127" y="122"/>
                      <a:pt x="123" y="122"/>
                    </a:cubicBezTo>
                    <a:cubicBezTo>
                      <a:pt x="118" y="122"/>
                      <a:pt x="121" y="115"/>
                      <a:pt x="123" y="111"/>
                    </a:cubicBezTo>
                    <a:cubicBezTo>
                      <a:pt x="124" y="106"/>
                      <a:pt x="121" y="103"/>
                      <a:pt x="116" y="103"/>
                    </a:cubicBezTo>
                    <a:cubicBezTo>
                      <a:pt x="111" y="102"/>
                      <a:pt x="108" y="91"/>
                      <a:pt x="110" y="88"/>
                    </a:cubicBezTo>
                    <a:cubicBezTo>
                      <a:pt x="112" y="85"/>
                      <a:pt x="100" y="83"/>
                      <a:pt x="94" y="85"/>
                    </a:cubicBezTo>
                    <a:cubicBezTo>
                      <a:pt x="89" y="88"/>
                      <a:pt x="93" y="81"/>
                      <a:pt x="91" y="77"/>
                    </a:cubicBezTo>
                    <a:cubicBezTo>
                      <a:pt x="90" y="73"/>
                      <a:pt x="98" y="59"/>
                      <a:pt x="106" y="52"/>
                    </a:cubicBezTo>
                    <a:cubicBezTo>
                      <a:pt x="113" y="45"/>
                      <a:pt x="110" y="35"/>
                      <a:pt x="110" y="26"/>
                    </a:cubicBezTo>
                    <a:cubicBezTo>
                      <a:pt x="110" y="18"/>
                      <a:pt x="106" y="18"/>
                      <a:pt x="103" y="18"/>
                    </a:cubicBezTo>
                    <a:cubicBezTo>
                      <a:pt x="99" y="18"/>
                      <a:pt x="99" y="12"/>
                      <a:pt x="99" y="8"/>
                    </a:cubicBezTo>
                    <a:cubicBezTo>
                      <a:pt x="99" y="3"/>
                      <a:pt x="92" y="0"/>
                      <a:pt x="87" y="3"/>
                    </a:cubicBezTo>
                    <a:cubicBezTo>
                      <a:pt x="87" y="3"/>
                      <a:pt x="86" y="4"/>
                      <a:pt x="84" y="4"/>
                    </a:cubicBezTo>
                    <a:cubicBezTo>
                      <a:pt x="85" y="4"/>
                      <a:pt x="85" y="5"/>
                      <a:pt x="85" y="5"/>
                    </a:cubicBezTo>
                    <a:cubicBezTo>
                      <a:pt x="85" y="5"/>
                      <a:pt x="83" y="11"/>
                      <a:pt x="81" y="13"/>
                    </a:cubicBezTo>
                    <a:cubicBezTo>
                      <a:pt x="78" y="14"/>
                      <a:pt x="78" y="18"/>
                      <a:pt x="82" y="25"/>
                    </a:cubicBezTo>
                    <a:cubicBezTo>
                      <a:pt x="86" y="31"/>
                      <a:pt x="76" y="28"/>
                      <a:pt x="74" y="25"/>
                    </a:cubicBezTo>
                    <a:cubicBezTo>
                      <a:pt x="73" y="21"/>
                      <a:pt x="64" y="27"/>
                      <a:pt x="60" y="31"/>
                    </a:cubicBezTo>
                    <a:cubicBezTo>
                      <a:pt x="55" y="35"/>
                      <a:pt x="48" y="37"/>
                      <a:pt x="48" y="45"/>
                    </a:cubicBezTo>
                    <a:cubicBezTo>
                      <a:pt x="48" y="53"/>
                      <a:pt x="41" y="60"/>
                      <a:pt x="43" y="66"/>
                    </a:cubicBezTo>
                    <a:cubicBezTo>
                      <a:pt x="44" y="73"/>
                      <a:pt x="36" y="85"/>
                      <a:pt x="37" y="88"/>
                    </a:cubicBezTo>
                    <a:cubicBezTo>
                      <a:pt x="37" y="92"/>
                      <a:pt x="25" y="87"/>
                      <a:pt x="23" y="87"/>
                    </a:cubicBezTo>
                    <a:cubicBezTo>
                      <a:pt x="21" y="87"/>
                      <a:pt x="22" y="101"/>
                      <a:pt x="19" y="105"/>
                    </a:cubicBezTo>
                    <a:cubicBezTo>
                      <a:pt x="16" y="109"/>
                      <a:pt x="19" y="124"/>
                      <a:pt x="14" y="124"/>
                    </a:cubicBezTo>
                    <a:cubicBezTo>
                      <a:pt x="10" y="124"/>
                      <a:pt x="7" y="137"/>
                      <a:pt x="7" y="137"/>
                    </a:cubicBezTo>
                    <a:cubicBezTo>
                      <a:pt x="7" y="137"/>
                      <a:pt x="3" y="139"/>
                      <a:pt x="0" y="142"/>
                    </a:cubicBezTo>
                    <a:cubicBezTo>
                      <a:pt x="4" y="149"/>
                      <a:pt x="10" y="157"/>
                      <a:pt x="17" y="159"/>
                    </a:cubicBezTo>
                    <a:cubicBezTo>
                      <a:pt x="27" y="164"/>
                      <a:pt x="34" y="184"/>
                      <a:pt x="37" y="195"/>
                    </a:cubicBezTo>
                    <a:cubicBezTo>
                      <a:pt x="40" y="206"/>
                      <a:pt x="38" y="217"/>
                      <a:pt x="34" y="224"/>
                    </a:cubicBezTo>
                    <a:cubicBezTo>
                      <a:pt x="31" y="230"/>
                      <a:pt x="36" y="230"/>
                      <a:pt x="42" y="233"/>
                    </a:cubicBezTo>
                    <a:cubicBezTo>
                      <a:pt x="48" y="236"/>
                      <a:pt x="54" y="237"/>
                      <a:pt x="59" y="231"/>
                    </a:cubicBezTo>
                    <a:cubicBezTo>
                      <a:pt x="63" y="225"/>
                      <a:pt x="72" y="220"/>
                      <a:pt x="74" y="213"/>
                    </a:cubicBezTo>
                    <a:cubicBezTo>
                      <a:pt x="75" y="206"/>
                      <a:pt x="79" y="217"/>
                      <a:pt x="83" y="220"/>
                    </a:cubicBezTo>
                    <a:cubicBezTo>
                      <a:pt x="87" y="224"/>
                      <a:pt x="89" y="231"/>
                      <a:pt x="90" y="240"/>
                    </a:cubicBezTo>
                    <a:cubicBezTo>
                      <a:pt x="91" y="249"/>
                      <a:pt x="92" y="271"/>
                      <a:pt x="99" y="278"/>
                    </a:cubicBezTo>
                    <a:cubicBezTo>
                      <a:pt x="107" y="285"/>
                      <a:pt x="108" y="301"/>
                      <a:pt x="106" y="306"/>
                    </a:cubicBezTo>
                    <a:cubicBezTo>
                      <a:pt x="104" y="311"/>
                      <a:pt x="110" y="321"/>
                      <a:pt x="108" y="327"/>
                    </a:cubicBezTo>
                    <a:cubicBezTo>
                      <a:pt x="108" y="328"/>
                      <a:pt x="108" y="330"/>
                      <a:pt x="107" y="332"/>
                    </a:cubicBezTo>
                    <a:cubicBezTo>
                      <a:pt x="114" y="333"/>
                      <a:pt x="122" y="303"/>
                      <a:pt x="122" y="30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7" name="Freeform 1701">
                <a:extLst>
                  <a:ext uri="{FF2B5EF4-FFF2-40B4-BE49-F238E27FC236}">
                    <a16:creationId xmlns:a16="http://schemas.microsoft.com/office/drawing/2014/main" id="{F9014B85-2245-409B-8F8D-C75264F4DAAA}"/>
                  </a:ext>
                </a:extLst>
              </p:cNvPr>
              <p:cNvSpPr>
                <a:spLocks/>
              </p:cNvSpPr>
              <p:nvPr/>
            </p:nvSpPr>
            <p:spPr bwMode="auto">
              <a:xfrm>
                <a:off x="6742351" y="2646451"/>
                <a:ext cx="69852" cy="39689"/>
              </a:xfrm>
              <a:custGeom>
                <a:avLst/>
                <a:gdLst>
                  <a:gd name="T0" fmla="*/ 52 w 54"/>
                  <a:gd name="T1" fmla="*/ 11 h 32"/>
                  <a:gd name="T2" fmla="*/ 31 w 54"/>
                  <a:gd name="T3" fmla="*/ 5 h 32"/>
                  <a:gd name="T4" fmla="*/ 17 w 54"/>
                  <a:gd name="T5" fmla="*/ 3 h 32"/>
                  <a:gd name="T6" fmla="*/ 4 w 54"/>
                  <a:gd name="T7" fmla="*/ 14 h 32"/>
                  <a:gd name="T8" fmla="*/ 0 w 54"/>
                  <a:gd name="T9" fmla="*/ 21 h 32"/>
                  <a:gd name="T10" fmla="*/ 5 w 54"/>
                  <a:gd name="T11" fmla="*/ 25 h 32"/>
                  <a:gd name="T12" fmla="*/ 17 w 54"/>
                  <a:gd name="T13" fmla="*/ 28 h 32"/>
                  <a:gd name="T14" fmla="*/ 33 w 54"/>
                  <a:gd name="T15" fmla="*/ 29 h 32"/>
                  <a:gd name="T16" fmla="*/ 51 w 54"/>
                  <a:gd name="T17" fmla="*/ 27 h 32"/>
                  <a:gd name="T18" fmla="*/ 49 w 54"/>
                  <a:gd name="T19" fmla="*/ 12 h 32"/>
                  <a:gd name="T20" fmla="*/ 52 w 54"/>
                  <a:gd name="T21"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32">
                    <a:moveTo>
                      <a:pt x="52" y="11"/>
                    </a:moveTo>
                    <a:cubicBezTo>
                      <a:pt x="41" y="1"/>
                      <a:pt x="38" y="9"/>
                      <a:pt x="31" y="5"/>
                    </a:cubicBezTo>
                    <a:cubicBezTo>
                      <a:pt x="24" y="1"/>
                      <a:pt x="20" y="0"/>
                      <a:pt x="17" y="3"/>
                    </a:cubicBezTo>
                    <a:cubicBezTo>
                      <a:pt x="13" y="6"/>
                      <a:pt x="8" y="5"/>
                      <a:pt x="4" y="14"/>
                    </a:cubicBezTo>
                    <a:cubicBezTo>
                      <a:pt x="3" y="17"/>
                      <a:pt x="2" y="19"/>
                      <a:pt x="0" y="21"/>
                    </a:cubicBezTo>
                    <a:cubicBezTo>
                      <a:pt x="1" y="24"/>
                      <a:pt x="3" y="26"/>
                      <a:pt x="5" y="25"/>
                    </a:cubicBezTo>
                    <a:cubicBezTo>
                      <a:pt x="8" y="25"/>
                      <a:pt x="11" y="29"/>
                      <a:pt x="17" y="28"/>
                    </a:cubicBezTo>
                    <a:cubicBezTo>
                      <a:pt x="22" y="27"/>
                      <a:pt x="26" y="32"/>
                      <a:pt x="33" y="29"/>
                    </a:cubicBezTo>
                    <a:cubicBezTo>
                      <a:pt x="41" y="27"/>
                      <a:pt x="48" y="32"/>
                      <a:pt x="51" y="27"/>
                    </a:cubicBezTo>
                    <a:cubicBezTo>
                      <a:pt x="54" y="22"/>
                      <a:pt x="49" y="12"/>
                      <a:pt x="49" y="12"/>
                    </a:cubicBezTo>
                    <a:cubicBezTo>
                      <a:pt x="49" y="12"/>
                      <a:pt x="50" y="11"/>
                      <a:pt x="52"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8" name="Freeform 1702">
                <a:extLst>
                  <a:ext uri="{FF2B5EF4-FFF2-40B4-BE49-F238E27FC236}">
                    <a16:creationId xmlns:a16="http://schemas.microsoft.com/office/drawing/2014/main" id="{F5151F76-E7B9-491B-A6A7-160C6265CA38}"/>
                  </a:ext>
                </a:extLst>
              </p:cNvPr>
              <p:cNvSpPr>
                <a:spLocks/>
              </p:cNvSpPr>
              <p:nvPr/>
            </p:nvSpPr>
            <p:spPr bwMode="auto">
              <a:xfrm>
                <a:off x="7024937" y="2762342"/>
                <a:ext cx="168281" cy="339736"/>
              </a:xfrm>
              <a:custGeom>
                <a:avLst/>
                <a:gdLst>
                  <a:gd name="T0" fmla="*/ 96 w 130"/>
                  <a:gd name="T1" fmla="*/ 33 h 271"/>
                  <a:gd name="T2" fmla="*/ 79 w 130"/>
                  <a:gd name="T3" fmla="*/ 20 h 271"/>
                  <a:gd name="T4" fmla="*/ 74 w 130"/>
                  <a:gd name="T5" fmla="*/ 10 h 271"/>
                  <a:gd name="T6" fmla="*/ 60 w 130"/>
                  <a:gd name="T7" fmla="*/ 2 h 271"/>
                  <a:gd name="T8" fmla="*/ 46 w 130"/>
                  <a:gd name="T9" fmla="*/ 11 h 271"/>
                  <a:gd name="T10" fmla="*/ 34 w 130"/>
                  <a:gd name="T11" fmla="*/ 13 h 271"/>
                  <a:gd name="T12" fmla="*/ 18 w 130"/>
                  <a:gd name="T13" fmla="*/ 13 h 271"/>
                  <a:gd name="T14" fmla="*/ 5 w 130"/>
                  <a:gd name="T15" fmla="*/ 14 h 271"/>
                  <a:gd name="T16" fmla="*/ 0 w 130"/>
                  <a:gd name="T17" fmla="*/ 18 h 271"/>
                  <a:gd name="T18" fmla="*/ 7 w 130"/>
                  <a:gd name="T19" fmla="*/ 28 h 271"/>
                  <a:gd name="T20" fmla="*/ 16 w 130"/>
                  <a:gd name="T21" fmla="*/ 41 h 271"/>
                  <a:gd name="T22" fmla="*/ 30 w 130"/>
                  <a:gd name="T23" fmla="*/ 49 h 271"/>
                  <a:gd name="T24" fmla="*/ 43 w 130"/>
                  <a:gd name="T25" fmla="*/ 52 h 271"/>
                  <a:gd name="T26" fmla="*/ 48 w 130"/>
                  <a:gd name="T27" fmla="*/ 65 h 271"/>
                  <a:gd name="T28" fmla="*/ 35 w 130"/>
                  <a:gd name="T29" fmla="*/ 73 h 271"/>
                  <a:gd name="T30" fmla="*/ 54 w 130"/>
                  <a:gd name="T31" fmla="*/ 90 h 271"/>
                  <a:gd name="T32" fmla="*/ 63 w 130"/>
                  <a:gd name="T33" fmla="*/ 106 h 271"/>
                  <a:gd name="T34" fmla="*/ 77 w 130"/>
                  <a:gd name="T35" fmla="*/ 125 h 271"/>
                  <a:gd name="T36" fmla="*/ 92 w 130"/>
                  <a:gd name="T37" fmla="*/ 138 h 271"/>
                  <a:gd name="T38" fmla="*/ 95 w 130"/>
                  <a:gd name="T39" fmla="*/ 156 h 271"/>
                  <a:gd name="T40" fmla="*/ 101 w 130"/>
                  <a:gd name="T41" fmla="*/ 185 h 271"/>
                  <a:gd name="T42" fmla="*/ 88 w 130"/>
                  <a:gd name="T43" fmla="*/ 205 h 271"/>
                  <a:gd name="T44" fmla="*/ 73 w 130"/>
                  <a:gd name="T45" fmla="*/ 215 h 271"/>
                  <a:gd name="T46" fmla="*/ 73 w 130"/>
                  <a:gd name="T47" fmla="*/ 231 h 271"/>
                  <a:gd name="T48" fmla="*/ 53 w 130"/>
                  <a:gd name="T49" fmla="*/ 231 h 271"/>
                  <a:gd name="T50" fmla="*/ 42 w 130"/>
                  <a:gd name="T51" fmla="*/ 239 h 271"/>
                  <a:gd name="T52" fmla="*/ 50 w 130"/>
                  <a:gd name="T53" fmla="*/ 245 h 271"/>
                  <a:gd name="T54" fmla="*/ 45 w 130"/>
                  <a:gd name="T55" fmla="*/ 261 h 271"/>
                  <a:gd name="T56" fmla="*/ 53 w 130"/>
                  <a:gd name="T57" fmla="*/ 268 h 271"/>
                  <a:gd name="T58" fmla="*/ 69 w 130"/>
                  <a:gd name="T59" fmla="*/ 255 h 271"/>
                  <a:gd name="T60" fmla="*/ 74 w 130"/>
                  <a:gd name="T61" fmla="*/ 249 h 271"/>
                  <a:gd name="T62" fmla="*/ 78 w 130"/>
                  <a:gd name="T63" fmla="*/ 239 h 271"/>
                  <a:gd name="T64" fmla="*/ 89 w 130"/>
                  <a:gd name="T65" fmla="*/ 237 h 271"/>
                  <a:gd name="T66" fmla="*/ 113 w 130"/>
                  <a:gd name="T67" fmla="*/ 226 h 271"/>
                  <a:gd name="T68" fmla="*/ 127 w 130"/>
                  <a:gd name="T69" fmla="*/ 203 h 271"/>
                  <a:gd name="T70" fmla="*/ 123 w 130"/>
                  <a:gd name="T71" fmla="*/ 162 h 271"/>
                  <a:gd name="T72" fmla="*/ 106 w 130"/>
                  <a:gd name="T73" fmla="*/ 134 h 271"/>
                  <a:gd name="T74" fmla="*/ 78 w 130"/>
                  <a:gd name="T75" fmla="*/ 110 h 271"/>
                  <a:gd name="T76" fmla="*/ 70 w 130"/>
                  <a:gd name="T77" fmla="*/ 96 h 271"/>
                  <a:gd name="T78" fmla="*/ 65 w 130"/>
                  <a:gd name="T79" fmla="*/ 72 h 271"/>
                  <a:gd name="T80" fmla="*/ 78 w 130"/>
                  <a:gd name="T81" fmla="*/ 57 h 271"/>
                  <a:gd name="T82" fmla="*/ 85 w 130"/>
                  <a:gd name="T83" fmla="*/ 47 h 271"/>
                  <a:gd name="T84" fmla="*/ 99 w 130"/>
                  <a:gd name="T85" fmla="*/ 37 h 271"/>
                  <a:gd name="T86" fmla="*/ 100 w 130"/>
                  <a:gd name="T87" fmla="*/ 36 h 271"/>
                  <a:gd name="T88" fmla="*/ 96 w 130"/>
                  <a:gd name="T89" fmla="*/ 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271">
                    <a:moveTo>
                      <a:pt x="96" y="33"/>
                    </a:moveTo>
                    <a:cubicBezTo>
                      <a:pt x="92" y="33"/>
                      <a:pt x="79" y="24"/>
                      <a:pt x="79" y="20"/>
                    </a:cubicBezTo>
                    <a:cubicBezTo>
                      <a:pt x="79" y="17"/>
                      <a:pt x="85" y="11"/>
                      <a:pt x="74" y="10"/>
                    </a:cubicBezTo>
                    <a:cubicBezTo>
                      <a:pt x="63" y="8"/>
                      <a:pt x="62" y="4"/>
                      <a:pt x="60" y="2"/>
                    </a:cubicBezTo>
                    <a:cubicBezTo>
                      <a:pt x="57" y="0"/>
                      <a:pt x="48" y="6"/>
                      <a:pt x="46" y="11"/>
                    </a:cubicBezTo>
                    <a:cubicBezTo>
                      <a:pt x="43" y="16"/>
                      <a:pt x="40" y="10"/>
                      <a:pt x="34" y="13"/>
                    </a:cubicBezTo>
                    <a:cubicBezTo>
                      <a:pt x="27" y="17"/>
                      <a:pt x="21" y="8"/>
                      <a:pt x="18" y="13"/>
                    </a:cubicBezTo>
                    <a:cubicBezTo>
                      <a:pt x="16" y="18"/>
                      <a:pt x="9" y="10"/>
                      <a:pt x="5" y="14"/>
                    </a:cubicBezTo>
                    <a:cubicBezTo>
                      <a:pt x="4" y="16"/>
                      <a:pt x="2" y="17"/>
                      <a:pt x="0" y="18"/>
                    </a:cubicBezTo>
                    <a:cubicBezTo>
                      <a:pt x="3" y="22"/>
                      <a:pt x="7" y="25"/>
                      <a:pt x="7" y="28"/>
                    </a:cubicBezTo>
                    <a:cubicBezTo>
                      <a:pt x="7" y="32"/>
                      <a:pt x="16" y="35"/>
                      <a:pt x="16" y="41"/>
                    </a:cubicBezTo>
                    <a:cubicBezTo>
                      <a:pt x="16" y="46"/>
                      <a:pt x="27" y="51"/>
                      <a:pt x="30" y="49"/>
                    </a:cubicBezTo>
                    <a:cubicBezTo>
                      <a:pt x="34" y="46"/>
                      <a:pt x="41" y="44"/>
                      <a:pt x="43" y="52"/>
                    </a:cubicBezTo>
                    <a:cubicBezTo>
                      <a:pt x="44" y="60"/>
                      <a:pt x="48" y="60"/>
                      <a:pt x="48" y="65"/>
                    </a:cubicBezTo>
                    <a:cubicBezTo>
                      <a:pt x="48" y="71"/>
                      <a:pt x="37" y="68"/>
                      <a:pt x="35" y="73"/>
                    </a:cubicBezTo>
                    <a:cubicBezTo>
                      <a:pt x="32" y="79"/>
                      <a:pt x="54" y="86"/>
                      <a:pt x="54" y="90"/>
                    </a:cubicBezTo>
                    <a:cubicBezTo>
                      <a:pt x="54" y="95"/>
                      <a:pt x="60" y="100"/>
                      <a:pt x="63" y="106"/>
                    </a:cubicBezTo>
                    <a:cubicBezTo>
                      <a:pt x="65" y="111"/>
                      <a:pt x="75" y="118"/>
                      <a:pt x="77" y="125"/>
                    </a:cubicBezTo>
                    <a:cubicBezTo>
                      <a:pt x="79" y="131"/>
                      <a:pt x="88" y="135"/>
                      <a:pt x="92" y="138"/>
                    </a:cubicBezTo>
                    <a:cubicBezTo>
                      <a:pt x="95" y="141"/>
                      <a:pt x="96" y="149"/>
                      <a:pt x="95" y="156"/>
                    </a:cubicBezTo>
                    <a:cubicBezTo>
                      <a:pt x="94" y="163"/>
                      <a:pt x="94" y="175"/>
                      <a:pt x="101" y="185"/>
                    </a:cubicBezTo>
                    <a:cubicBezTo>
                      <a:pt x="107" y="195"/>
                      <a:pt x="93" y="200"/>
                      <a:pt x="88" y="205"/>
                    </a:cubicBezTo>
                    <a:cubicBezTo>
                      <a:pt x="84" y="211"/>
                      <a:pt x="86" y="219"/>
                      <a:pt x="73" y="215"/>
                    </a:cubicBezTo>
                    <a:cubicBezTo>
                      <a:pt x="59" y="212"/>
                      <a:pt x="75" y="226"/>
                      <a:pt x="73" y="231"/>
                    </a:cubicBezTo>
                    <a:cubicBezTo>
                      <a:pt x="70" y="235"/>
                      <a:pt x="53" y="226"/>
                      <a:pt x="53" y="231"/>
                    </a:cubicBezTo>
                    <a:cubicBezTo>
                      <a:pt x="53" y="234"/>
                      <a:pt x="47" y="237"/>
                      <a:pt x="42" y="239"/>
                    </a:cubicBezTo>
                    <a:cubicBezTo>
                      <a:pt x="44" y="242"/>
                      <a:pt x="46" y="243"/>
                      <a:pt x="50" y="245"/>
                    </a:cubicBezTo>
                    <a:cubicBezTo>
                      <a:pt x="54" y="248"/>
                      <a:pt x="44" y="252"/>
                      <a:pt x="45" y="261"/>
                    </a:cubicBezTo>
                    <a:cubicBezTo>
                      <a:pt x="45" y="269"/>
                      <a:pt x="51" y="271"/>
                      <a:pt x="53" y="268"/>
                    </a:cubicBezTo>
                    <a:cubicBezTo>
                      <a:pt x="56" y="264"/>
                      <a:pt x="65" y="257"/>
                      <a:pt x="69" y="255"/>
                    </a:cubicBezTo>
                    <a:cubicBezTo>
                      <a:pt x="73" y="254"/>
                      <a:pt x="69" y="248"/>
                      <a:pt x="74" y="249"/>
                    </a:cubicBezTo>
                    <a:cubicBezTo>
                      <a:pt x="78" y="249"/>
                      <a:pt x="76" y="243"/>
                      <a:pt x="78" y="239"/>
                    </a:cubicBezTo>
                    <a:cubicBezTo>
                      <a:pt x="80" y="236"/>
                      <a:pt x="83" y="237"/>
                      <a:pt x="89" y="237"/>
                    </a:cubicBezTo>
                    <a:cubicBezTo>
                      <a:pt x="95" y="238"/>
                      <a:pt x="104" y="232"/>
                      <a:pt x="113" y="226"/>
                    </a:cubicBezTo>
                    <a:cubicBezTo>
                      <a:pt x="122" y="220"/>
                      <a:pt x="124" y="219"/>
                      <a:pt x="127" y="203"/>
                    </a:cubicBezTo>
                    <a:cubicBezTo>
                      <a:pt x="130" y="186"/>
                      <a:pt x="123" y="167"/>
                      <a:pt x="123" y="162"/>
                    </a:cubicBezTo>
                    <a:cubicBezTo>
                      <a:pt x="123" y="157"/>
                      <a:pt x="111" y="134"/>
                      <a:pt x="106" y="134"/>
                    </a:cubicBezTo>
                    <a:cubicBezTo>
                      <a:pt x="102" y="134"/>
                      <a:pt x="81" y="113"/>
                      <a:pt x="78" y="110"/>
                    </a:cubicBezTo>
                    <a:cubicBezTo>
                      <a:pt x="74" y="107"/>
                      <a:pt x="75" y="101"/>
                      <a:pt x="70" y="96"/>
                    </a:cubicBezTo>
                    <a:cubicBezTo>
                      <a:pt x="65" y="92"/>
                      <a:pt x="64" y="80"/>
                      <a:pt x="65" y="72"/>
                    </a:cubicBezTo>
                    <a:cubicBezTo>
                      <a:pt x="67" y="64"/>
                      <a:pt x="78" y="62"/>
                      <a:pt x="78" y="57"/>
                    </a:cubicBezTo>
                    <a:cubicBezTo>
                      <a:pt x="78" y="52"/>
                      <a:pt x="79" y="47"/>
                      <a:pt x="85" y="47"/>
                    </a:cubicBezTo>
                    <a:cubicBezTo>
                      <a:pt x="90" y="46"/>
                      <a:pt x="96" y="42"/>
                      <a:pt x="99" y="37"/>
                    </a:cubicBezTo>
                    <a:cubicBezTo>
                      <a:pt x="99" y="37"/>
                      <a:pt x="99" y="36"/>
                      <a:pt x="100" y="36"/>
                    </a:cubicBezTo>
                    <a:cubicBezTo>
                      <a:pt x="99" y="34"/>
                      <a:pt x="97" y="33"/>
                      <a:pt x="96" y="3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9" name="Freeform 1703">
                <a:extLst>
                  <a:ext uri="{FF2B5EF4-FFF2-40B4-BE49-F238E27FC236}">
                    <a16:creationId xmlns:a16="http://schemas.microsoft.com/office/drawing/2014/main" id="{432C6491-E2AE-4A49-A64C-E37879D82DBF}"/>
                  </a:ext>
                </a:extLst>
              </p:cNvPr>
              <p:cNvSpPr>
                <a:spLocks/>
              </p:cNvSpPr>
              <p:nvPr/>
            </p:nvSpPr>
            <p:spPr bwMode="auto">
              <a:xfrm>
                <a:off x="7024937" y="2967136"/>
                <a:ext cx="138117" cy="95253"/>
              </a:xfrm>
              <a:custGeom>
                <a:avLst/>
                <a:gdLst>
                  <a:gd name="T0" fmla="*/ 53 w 107"/>
                  <a:gd name="T1" fmla="*/ 68 h 76"/>
                  <a:gd name="T2" fmla="*/ 73 w 107"/>
                  <a:gd name="T3" fmla="*/ 68 h 76"/>
                  <a:gd name="T4" fmla="*/ 73 w 107"/>
                  <a:gd name="T5" fmla="*/ 52 h 76"/>
                  <a:gd name="T6" fmla="*/ 88 w 107"/>
                  <a:gd name="T7" fmla="*/ 42 h 76"/>
                  <a:gd name="T8" fmla="*/ 101 w 107"/>
                  <a:gd name="T9" fmla="*/ 22 h 76"/>
                  <a:gd name="T10" fmla="*/ 95 w 107"/>
                  <a:gd name="T11" fmla="*/ 0 h 76"/>
                  <a:gd name="T12" fmla="*/ 82 w 107"/>
                  <a:gd name="T13" fmla="*/ 3 h 76"/>
                  <a:gd name="T14" fmla="*/ 70 w 107"/>
                  <a:gd name="T15" fmla="*/ 6 h 76"/>
                  <a:gd name="T16" fmla="*/ 65 w 107"/>
                  <a:gd name="T17" fmla="*/ 11 h 76"/>
                  <a:gd name="T18" fmla="*/ 55 w 107"/>
                  <a:gd name="T19" fmla="*/ 4 h 76"/>
                  <a:gd name="T20" fmla="*/ 31 w 107"/>
                  <a:gd name="T21" fmla="*/ 3 h 76"/>
                  <a:gd name="T22" fmla="*/ 7 w 107"/>
                  <a:gd name="T23" fmla="*/ 15 h 76"/>
                  <a:gd name="T24" fmla="*/ 7 w 107"/>
                  <a:gd name="T25" fmla="*/ 31 h 76"/>
                  <a:gd name="T26" fmla="*/ 10 w 107"/>
                  <a:gd name="T27" fmla="*/ 45 h 76"/>
                  <a:gd name="T28" fmla="*/ 10 w 107"/>
                  <a:gd name="T29" fmla="*/ 45 h 76"/>
                  <a:gd name="T30" fmla="*/ 14 w 107"/>
                  <a:gd name="T31" fmla="*/ 61 h 76"/>
                  <a:gd name="T32" fmla="*/ 25 w 107"/>
                  <a:gd name="T33" fmla="*/ 63 h 76"/>
                  <a:gd name="T34" fmla="*/ 26 w 107"/>
                  <a:gd name="T35" fmla="*/ 72 h 76"/>
                  <a:gd name="T36" fmla="*/ 40 w 107"/>
                  <a:gd name="T37" fmla="*/ 74 h 76"/>
                  <a:gd name="T38" fmla="*/ 42 w 107"/>
                  <a:gd name="T39" fmla="*/ 76 h 76"/>
                  <a:gd name="T40" fmla="*/ 53 w 107"/>
                  <a:gd name="T41"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76">
                    <a:moveTo>
                      <a:pt x="53" y="68"/>
                    </a:moveTo>
                    <a:cubicBezTo>
                      <a:pt x="53" y="63"/>
                      <a:pt x="70" y="72"/>
                      <a:pt x="73" y="68"/>
                    </a:cubicBezTo>
                    <a:cubicBezTo>
                      <a:pt x="75" y="63"/>
                      <a:pt x="59" y="49"/>
                      <a:pt x="73" y="52"/>
                    </a:cubicBezTo>
                    <a:cubicBezTo>
                      <a:pt x="86" y="56"/>
                      <a:pt x="84" y="48"/>
                      <a:pt x="88" y="42"/>
                    </a:cubicBezTo>
                    <a:cubicBezTo>
                      <a:pt x="93" y="37"/>
                      <a:pt x="107" y="32"/>
                      <a:pt x="101" y="22"/>
                    </a:cubicBezTo>
                    <a:cubicBezTo>
                      <a:pt x="96" y="15"/>
                      <a:pt x="95" y="7"/>
                      <a:pt x="95" y="0"/>
                    </a:cubicBezTo>
                    <a:cubicBezTo>
                      <a:pt x="90" y="3"/>
                      <a:pt x="85" y="4"/>
                      <a:pt x="82" y="3"/>
                    </a:cubicBezTo>
                    <a:cubicBezTo>
                      <a:pt x="78" y="1"/>
                      <a:pt x="70" y="0"/>
                      <a:pt x="70" y="6"/>
                    </a:cubicBezTo>
                    <a:cubicBezTo>
                      <a:pt x="70" y="12"/>
                      <a:pt x="64" y="14"/>
                      <a:pt x="65" y="11"/>
                    </a:cubicBezTo>
                    <a:cubicBezTo>
                      <a:pt x="65" y="8"/>
                      <a:pt x="59" y="9"/>
                      <a:pt x="55" y="4"/>
                    </a:cubicBezTo>
                    <a:cubicBezTo>
                      <a:pt x="51" y="0"/>
                      <a:pt x="38" y="6"/>
                      <a:pt x="31" y="3"/>
                    </a:cubicBezTo>
                    <a:cubicBezTo>
                      <a:pt x="24" y="1"/>
                      <a:pt x="13" y="7"/>
                      <a:pt x="7" y="15"/>
                    </a:cubicBezTo>
                    <a:cubicBezTo>
                      <a:pt x="0" y="24"/>
                      <a:pt x="7" y="24"/>
                      <a:pt x="7" y="31"/>
                    </a:cubicBezTo>
                    <a:cubicBezTo>
                      <a:pt x="7" y="39"/>
                      <a:pt x="12" y="39"/>
                      <a:pt x="10" y="45"/>
                    </a:cubicBezTo>
                    <a:cubicBezTo>
                      <a:pt x="10" y="45"/>
                      <a:pt x="10" y="45"/>
                      <a:pt x="10" y="45"/>
                    </a:cubicBezTo>
                    <a:cubicBezTo>
                      <a:pt x="16" y="48"/>
                      <a:pt x="14" y="56"/>
                      <a:pt x="14" y="61"/>
                    </a:cubicBezTo>
                    <a:cubicBezTo>
                      <a:pt x="15" y="66"/>
                      <a:pt x="22" y="63"/>
                      <a:pt x="25" y="63"/>
                    </a:cubicBezTo>
                    <a:cubicBezTo>
                      <a:pt x="29" y="63"/>
                      <a:pt x="23" y="69"/>
                      <a:pt x="26" y="72"/>
                    </a:cubicBezTo>
                    <a:cubicBezTo>
                      <a:pt x="29" y="76"/>
                      <a:pt x="38" y="69"/>
                      <a:pt x="40" y="74"/>
                    </a:cubicBezTo>
                    <a:cubicBezTo>
                      <a:pt x="41" y="75"/>
                      <a:pt x="41" y="76"/>
                      <a:pt x="42" y="76"/>
                    </a:cubicBezTo>
                    <a:cubicBezTo>
                      <a:pt x="47" y="74"/>
                      <a:pt x="53" y="71"/>
                      <a:pt x="53" y="6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0" name="Freeform 1704">
                <a:extLst>
                  <a:ext uri="{FF2B5EF4-FFF2-40B4-BE49-F238E27FC236}">
                    <a16:creationId xmlns:a16="http://schemas.microsoft.com/office/drawing/2014/main" id="{CCD21457-9F67-4692-9F27-3D682C89AB10}"/>
                  </a:ext>
                </a:extLst>
              </p:cNvPr>
              <p:cNvSpPr>
                <a:spLocks/>
              </p:cNvSpPr>
              <p:nvPr/>
            </p:nvSpPr>
            <p:spPr bwMode="auto">
              <a:xfrm>
                <a:off x="6982073" y="2782980"/>
                <a:ext cx="166693" cy="201619"/>
              </a:xfrm>
              <a:custGeom>
                <a:avLst/>
                <a:gdLst>
                  <a:gd name="T0" fmla="*/ 88 w 130"/>
                  <a:gd name="T1" fmla="*/ 73 h 160"/>
                  <a:gd name="T2" fmla="*/ 69 w 130"/>
                  <a:gd name="T3" fmla="*/ 56 h 160"/>
                  <a:gd name="T4" fmla="*/ 82 w 130"/>
                  <a:gd name="T5" fmla="*/ 48 h 160"/>
                  <a:gd name="T6" fmla="*/ 77 w 130"/>
                  <a:gd name="T7" fmla="*/ 35 h 160"/>
                  <a:gd name="T8" fmla="*/ 64 w 130"/>
                  <a:gd name="T9" fmla="*/ 32 h 160"/>
                  <a:gd name="T10" fmla="*/ 50 w 130"/>
                  <a:gd name="T11" fmla="*/ 24 h 160"/>
                  <a:gd name="T12" fmla="*/ 41 w 130"/>
                  <a:gd name="T13" fmla="*/ 11 h 160"/>
                  <a:gd name="T14" fmla="*/ 34 w 130"/>
                  <a:gd name="T15" fmla="*/ 1 h 160"/>
                  <a:gd name="T16" fmla="*/ 27 w 130"/>
                  <a:gd name="T17" fmla="*/ 2 h 160"/>
                  <a:gd name="T18" fmla="*/ 25 w 130"/>
                  <a:gd name="T19" fmla="*/ 11 h 160"/>
                  <a:gd name="T20" fmla="*/ 24 w 130"/>
                  <a:gd name="T21" fmla="*/ 25 h 160"/>
                  <a:gd name="T22" fmla="*/ 15 w 130"/>
                  <a:gd name="T23" fmla="*/ 16 h 160"/>
                  <a:gd name="T24" fmla="*/ 6 w 130"/>
                  <a:gd name="T25" fmla="*/ 31 h 160"/>
                  <a:gd name="T26" fmla="*/ 0 w 130"/>
                  <a:gd name="T27" fmla="*/ 36 h 160"/>
                  <a:gd name="T28" fmla="*/ 3 w 130"/>
                  <a:gd name="T29" fmla="*/ 39 h 160"/>
                  <a:gd name="T30" fmla="*/ 5 w 130"/>
                  <a:gd name="T31" fmla="*/ 53 h 160"/>
                  <a:gd name="T32" fmla="*/ 17 w 130"/>
                  <a:gd name="T33" fmla="*/ 57 h 160"/>
                  <a:gd name="T34" fmla="*/ 15 w 130"/>
                  <a:gd name="T35" fmla="*/ 76 h 160"/>
                  <a:gd name="T36" fmla="*/ 11 w 130"/>
                  <a:gd name="T37" fmla="*/ 90 h 160"/>
                  <a:gd name="T38" fmla="*/ 26 w 130"/>
                  <a:gd name="T39" fmla="*/ 84 h 160"/>
                  <a:gd name="T40" fmla="*/ 39 w 130"/>
                  <a:gd name="T41" fmla="*/ 83 h 160"/>
                  <a:gd name="T42" fmla="*/ 51 w 130"/>
                  <a:gd name="T43" fmla="*/ 80 h 160"/>
                  <a:gd name="T44" fmla="*/ 67 w 130"/>
                  <a:gd name="T45" fmla="*/ 79 h 160"/>
                  <a:gd name="T46" fmla="*/ 80 w 130"/>
                  <a:gd name="T47" fmla="*/ 92 h 160"/>
                  <a:gd name="T48" fmla="*/ 81 w 130"/>
                  <a:gd name="T49" fmla="*/ 113 h 160"/>
                  <a:gd name="T50" fmla="*/ 93 w 130"/>
                  <a:gd name="T51" fmla="*/ 132 h 160"/>
                  <a:gd name="T52" fmla="*/ 91 w 130"/>
                  <a:gd name="T53" fmla="*/ 152 h 160"/>
                  <a:gd name="T54" fmla="*/ 99 w 130"/>
                  <a:gd name="T55" fmla="*/ 157 h 160"/>
                  <a:gd name="T56" fmla="*/ 104 w 130"/>
                  <a:gd name="T57" fmla="*/ 152 h 160"/>
                  <a:gd name="T58" fmla="*/ 116 w 130"/>
                  <a:gd name="T59" fmla="*/ 149 h 160"/>
                  <a:gd name="T60" fmla="*/ 129 w 130"/>
                  <a:gd name="T61" fmla="*/ 146 h 160"/>
                  <a:gd name="T62" fmla="*/ 129 w 130"/>
                  <a:gd name="T63" fmla="*/ 139 h 160"/>
                  <a:gd name="T64" fmla="*/ 126 w 130"/>
                  <a:gd name="T65" fmla="*/ 121 h 160"/>
                  <a:gd name="T66" fmla="*/ 111 w 130"/>
                  <a:gd name="T67" fmla="*/ 108 h 160"/>
                  <a:gd name="T68" fmla="*/ 97 w 130"/>
                  <a:gd name="T69" fmla="*/ 89 h 160"/>
                  <a:gd name="T70" fmla="*/ 88 w 130"/>
                  <a:gd name="T71" fmla="*/ 7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60">
                    <a:moveTo>
                      <a:pt x="88" y="73"/>
                    </a:moveTo>
                    <a:cubicBezTo>
                      <a:pt x="88" y="69"/>
                      <a:pt x="66" y="62"/>
                      <a:pt x="69" y="56"/>
                    </a:cubicBezTo>
                    <a:cubicBezTo>
                      <a:pt x="71" y="51"/>
                      <a:pt x="82" y="54"/>
                      <a:pt x="82" y="48"/>
                    </a:cubicBezTo>
                    <a:cubicBezTo>
                      <a:pt x="82" y="43"/>
                      <a:pt x="78" y="43"/>
                      <a:pt x="77" y="35"/>
                    </a:cubicBezTo>
                    <a:cubicBezTo>
                      <a:pt x="75" y="27"/>
                      <a:pt x="68" y="29"/>
                      <a:pt x="64" y="32"/>
                    </a:cubicBezTo>
                    <a:cubicBezTo>
                      <a:pt x="61" y="34"/>
                      <a:pt x="50" y="29"/>
                      <a:pt x="50" y="24"/>
                    </a:cubicBezTo>
                    <a:cubicBezTo>
                      <a:pt x="50" y="18"/>
                      <a:pt x="41" y="15"/>
                      <a:pt x="41" y="11"/>
                    </a:cubicBezTo>
                    <a:cubicBezTo>
                      <a:pt x="41" y="8"/>
                      <a:pt x="37" y="5"/>
                      <a:pt x="34" y="1"/>
                    </a:cubicBezTo>
                    <a:cubicBezTo>
                      <a:pt x="32" y="3"/>
                      <a:pt x="29" y="3"/>
                      <a:pt x="27" y="2"/>
                    </a:cubicBezTo>
                    <a:cubicBezTo>
                      <a:pt x="25" y="0"/>
                      <a:pt x="23" y="9"/>
                      <a:pt x="25" y="11"/>
                    </a:cubicBezTo>
                    <a:cubicBezTo>
                      <a:pt x="27" y="13"/>
                      <a:pt x="29" y="26"/>
                      <a:pt x="24" y="25"/>
                    </a:cubicBezTo>
                    <a:cubicBezTo>
                      <a:pt x="18" y="23"/>
                      <a:pt x="18" y="16"/>
                      <a:pt x="15" y="16"/>
                    </a:cubicBezTo>
                    <a:cubicBezTo>
                      <a:pt x="15" y="16"/>
                      <a:pt x="6" y="27"/>
                      <a:pt x="6" y="31"/>
                    </a:cubicBezTo>
                    <a:cubicBezTo>
                      <a:pt x="6" y="34"/>
                      <a:pt x="2" y="35"/>
                      <a:pt x="0" y="36"/>
                    </a:cubicBezTo>
                    <a:cubicBezTo>
                      <a:pt x="1" y="37"/>
                      <a:pt x="3" y="39"/>
                      <a:pt x="3" y="39"/>
                    </a:cubicBezTo>
                    <a:cubicBezTo>
                      <a:pt x="5" y="42"/>
                      <a:pt x="2" y="48"/>
                      <a:pt x="5" y="53"/>
                    </a:cubicBezTo>
                    <a:cubicBezTo>
                      <a:pt x="7" y="58"/>
                      <a:pt x="14" y="50"/>
                      <a:pt x="17" y="57"/>
                    </a:cubicBezTo>
                    <a:cubicBezTo>
                      <a:pt x="19" y="65"/>
                      <a:pt x="15" y="69"/>
                      <a:pt x="15" y="76"/>
                    </a:cubicBezTo>
                    <a:cubicBezTo>
                      <a:pt x="15" y="84"/>
                      <a:pt x="9" y="83"/>
                      <a:pt x="11" y="90"/>
                    </a:cubicBezTo>
                    <a:cubicBezTo>
                      <a:pt x="12" y="97"/>
                      <a:pt x="20" y="88"/>
                      <a:pt x="26" y="84"/>
                    </a:cubicBezTo>
                    <a:cubicBezTo>
                      <a:pt x="32" y="79"/>
                      <a:pt x="37" y="80"/>
                      <a:pt x="39" y="83"/>
                    </a:cubicBezTo>
                    <a:cubicBezTo>
                      <a:pt x="41" y="86"/>
                      <a:pt x="49" y="84"/>
                      <a:pt x="51" y="80"/>
                    </a:cubicBezTo>
                    <a:cubicBezTo>
                      <a:pt x="52" y="76"/>
                      <a:pt x="63" y="75"/>
                      <a:pt x="67" y="79"/>
                    </a:cubicBezTo>
                    <a:cubicBezTo>
                      <a:pt x="71" y="84"/>
                      <a:pt x="75" y="89"/>
                      <a:pt x="80" y="92"/>
                    </a:cubicBezTo>
                    <a:cubicBezTo>
                      <a:pt x="85" y="95"/>
                      <a:pt x="76" y="112"/>
                      <a:pt x="81" y="113"/>
                    </a:cubicBezTo>
                    <a:cubicBezTo>
                      <a:pt x="87" y="115"/>
                      <a:pt x="94" y="123"/>
                      <a:pt x="93" y="132"/>
                    </a:cubicBezTo>
                    <a:cubicBezTo>
                      <a:pt x="93" y="140"/>
                      <a:pt x="97" y="145"/>
                      <a:pt x="91" y="152"/>
                    </a:cubicBezTo>
                    <a:cubicBezTo>
                      <a:pt x="95" y="154"/>
                      <a:pt x="99" y="154"/>
                      <a:pt x="99" y="157"/>
                    </a:cubicBezTo>
                    <a:cubicBezTo>
                      <a:pt x="98" y="160"/>
                      <a:pt x="104" y="158"/>
                      <a:pt x="104" y="152"/>
                    </a:cubicBezTo>
                    <a:cubicBezTo>
                      <a:pt x="104" y="146"/>
                      <a:pt x="112" y="147"/>
                      <a:pt x="116" y="149"/>
                    </a:cubicBezTo>
                    <a:cubicBezTo>
                      <a:pt x="119" y="150"/>
                      <a:pt x="124" y="149"/>
                      <a:pt x="129" y="146"/>
                    </a:cubicBezTo>
                    <a:cubicBezTo>
                      <a:pt x="129" y="143"/>
                      <a:pt x="129" y="141"/>
                      <a:pt x="129" y="139"/>
                    </a:cubicBezTo>
                    <a:cubicBezTo>
                      <a:pt x="130" y="132"/>
                      <a:pt x="129" y="124"/>
                      <a:pt x="126" y="121"/>
                    </a:cubicBezTo>
                    <a:cubicBezTo>
                      <a:pt x="122" y="118"/>
                      <a:pt x="113" y="114"/>
                      <a:pt x="111" y="108"/>
                    </a:cubicBezTo>
                    <a:cubicBezTo>
                      <a:pt x="109" y="101"/>
                      <a:pt x="99" y="94"/>
                      <a:pt x="97" y="89"/>
                    </a:cubicBezTo>
                    <a:cubicBezTo>
                      <a:pt x="94" y="83"/>
                      <a:pt x="88" y="78"/>
                      <a:pt x="88" y="7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1" name="Freeform 1705">
                <a:extLst>
                  <a:ext uri="{FF2B5EF4-FFF2-40B4-BE49-F238E27FC236}">
                    <a16:creationId xmlns:a16="http://schemas.microsoft.com/office/drawing/2014/main" id="{BE1EC80B-A91B-45CA-A0CD-9A398FB459B6}"/>
                  </a:ext>
                </a:extLst>
              </p:cNvPr>
              <p:cNvSpPr>
                <a:spLocks/>
              </p:cNvSpPr>
              <p:nvPr/>
            </p:nvSpPr>
            <p:spPr bwMode="auto">
              <a:xfrm>
                <a:off x="6923333" y="2829019"/>
                <a:ext cx="182569" cy="334974"/>
              </a:xfrm>
              <a:custGeom>
                <a:avLst/>
                <a:gdLst>
                  <a:gd name="T0" fmla="*/ 87 w 143"/>
                  <a:gd name="T1" fmla="*/ 141 h 268"/>
                  <a:gd name="T2" fmla="*/ 87 w 143"/>
                  <a:gd name="T3" fmla="*/ 125 h 268"/>
                  <a:gd name="T4" fmla="*/ 111 w 143"/>
                  <a:gd name="T5" fmla="*/ 113 h 268"/>
                  <a:gd name="T6" fmla="*/ 135 w 143"/>
                  <a:gd name="T7" fmla="*/ 114 h 268"/>
                  <a:gd name="T8" fmla="*/ 137 w 143"/>
                  <a:gd name="T9" fmla="*/ 116 h 268"/>
                  <a:gd name="T10" fmla="*/ 139 w 143"/>
                  <a:gd name="T11" fmla="*/ 96 h 268"/>
                  <a:gd name="T12" fmla="*/ 127 w 143"/>
                  <a:gd name="T13" fmla="*/ 77 h 268"/>
                  <a:gd name="T14" fmla="*/ 126 w 143"/>
                  <a:gd name="T15" fmla="*/ 56 h 268"/>
                  <a:gd name="T16" fmla="*/ 113 w 143"/>
                  <a:gd name="T17" fmla="*/ 43 h 268"/>
                  <a:gd name="T18" fmla="*/ 97 w 143"/>
                  <a:gd name="T19" fmla="*/ 44 h 268"/>
                  <a:gd name="T20" fmla="*/ 85 w 143"/>
                  <a:gd name="T21" fmla="*/ 47 h 268"/>
                  <a:gd name="T22" fmla="*/ 72 w 143"/>
                  <a:gd name="T23" fmla="*/ 48 h 268"/>
                  <a:gd name="T24" fmla="*/ 57 w 143"/>
                  <a:gd name="T25" fmla="*/ 54 h 268"/>
                  <a:gd name="T26" fmla="*/ 61 w 143"/>
                  <a:gd name="T27" fmla="*/ 40 h 268"/>
                  <a:gd name="T28" fmla="*/ 63 w 143"/>
                  <a:gd name="T29" fmla="*/ 21 h 268"/>
                  <a:gd name="T30" fmla="*/ 51 w 143"/>
                  <a:gd name="T31" fmla="*/ 17 h 268"/>
                  <a:gd name="T32" fmla="*/ 49 w 143"/>
                  <a:gd name="T33" fmla="*/ 3 h 268"/>
                  <a:gd name="T34" fmla="*/ 46 w 143"/>
                  <a:gd name="T35" fmla="*/ 0 h 268"/>
                  <a:gd name="T36" fmla="*/ 43 w 143"/>
                  <a:gd name="T37" fmla="*/ 3 h 268"/>
                  <a:gd name="T38" fmla="*/ 27 w 143"/>
                  <a:gd name="T39" fmla="*/ 12 h 268"/>
                  <a:gd name="T40" fmla="*/ 13 w 143"/>
                  <a:gd name="T41" fmla="*/ 16 h 268"/>
                  <a:gd name="T42" fmla="*/ 4 w 143"/>
                  <a:gd name="T43" fmla="*/ 21 h 268"/>
                  <a:gd name="T44" fmla="*/ 0 w 143"/>
                  <a:gd name="T45" fmla="*/ 49 h 268"/>
                  <a:gd name="T46" fmla="*/ 13 w 143"/>
                  <a:gd name="T47" fmla="*/ 65 h 268"/>
                  <a:gd name="T48" fmla="*/ 17 w 143"/>
                  <a:gd name="T49" fmla="*/ 77 h 268"/>
                  <a:gd name="T50" fmla="*/ 16 w 143"/>
                  <a:gd name="T51" fmla="*/ 85 h 268"/>
                  <a:gd name="T52" fmla="*/ 13 w 143"/>
                  <a:gd name="T53" fmla="*/ 98 h 268"/>
                  <a:gd name="T54" fmla="*/ 20 w 143"/>
                  <a:gd name="T55" fmla="*/ 117 h 268"/>
                  <a:gd name="T56" fmla="*/ 27 w 143"/>
                  <a:gd name="T57" fmla="*/ 138 h 268"/>
                  <a:gd name="T58" fmla="*/ 32 w 143"/>
                  <a:gd name="T59" fmla="*/ 152 h 268"/>
                  <a:gd name="T60" fmla="*/ 17 w 143"/>
                  <a:gd name="T61" fmla="*/ 181 h 268"/>
                  <a:gd name="T62" fmla="*/ 12 w 143"/>
                  <a:gd name="T63" fmla="*/ 207 h 268"/>
                  <a:gd name="T64" fmla="*/ 13 w 143"/>
                  <a:gd name="T65" fmla="*/ 222 h 268"/>
                  <a:gd name="T66" fmla="*/ 36 w 143"/>
                  <a:gd name="T67" fmla="*/ 245 h 268"/>
                  <a:gd name="T68" fmla="*/ 42 w 143"/>
                  <a:gd name="T69" fmla="*/ 254 h 268"/>
                  <a:gd name="T70" fmla="*/ 52 w 143"/>
                  <a:gd name="T71" fmla="*/ 254 h 268"/>
                  <a:gd name="T72" fmla="*/ 61 w 143"/>
                  <a:gd name="T73" fmla="*/ 265 h 268"/>
                  <a:gd name="T74" fmla="*/ 74 w 143"/>
                  <a:gd name="T75" fmla="*/ 266 h 268"/>
                  <a:gd name="T76" fmla="*/ 80 w 143"/>
                  <a:gd name="T77" fmla="*/ 259 h 268"/>
                  <a:gd name="T78" fmla="*/ 60 w 143"/>
                  <a:gd name="T79" fmla="*/ 248 h 268"/>
                  <a:gd name="T80" fmla="*/ 47 w 143"/>
                  <a:gd name="T81" fmla="*/ 227 h 268"/>
                  <a:gd name="T82" fmla="*/ 41 w 143"/>
                  <a:gd name="T83" fmla="*/ 211 h 268"/>
                  <a:gd name="T84" fmla="*/ 30 w 143"/>
                  <a:gd name="T85" fmla="*/ 203 h 268"/>
                  <a:gd name="T86" fmla="*/ 32 w 143"/>
                  <a:gd name="T87" fmla="*/ 175 h 268"/>
                  <a:gd name="T88" fmla="*/ 41 w 143"/>
                  <a:gd name="T89" fmla="*/ 139 h 268"/>
                  <a:gd name="T90" fmla="*/ 56 w 143"/>
                  <a:gd name="T91" fmla="*/ 134 h 268"/>
                  <a:gd name="T92" fmla="*/ 70 w 143"/>
                  <a:gd name="T93" fmla="*/ 145 h 268"/>
                  <a:gd name="T94" fmla="*/ 88 w 143"/>
                  <a:gd name="T95" fmla="*/ 155 h 268"/>
                  <a:gd name="T96" fmla="*/ 90 w 143"/>
                  <a:gd name="T97" fmla="*/ 155 h 268"/>
                  <a:gd name="T98" fmla="*/ 90 w 143"/>
                  <a:gd name="T99" fmla="*/ 155 h 268"/>
                  <a:gd name="T100" fmla="*/ 87 w 143"/>
                  <a:gd name="T101" fmla="*/ 14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268">
                    <a:moveTo>
                      <a:pt x="87" y="141"/>
                    </a:moveTo>
                    <a:cubicBezTo>
                      <a:pt x="87" y="134"/>
                      <a:pt x="80" y="134"/>
                      <a:pt x="87" y="125"/>
                    </a:cubicBezTo>
                    <a:cubicBezTo>
                      <a:pt x="93" y="117"/>
                      <a:pt x="104" y="111"/>
                      <a:pt x="111" y="113"/>
                    </a:cubicBezTo>
                    <a:cubicBezTo>
                      <a:pt x="118" y="116"/>
                      <a:pt x="131" y="110"/>
                      <a:pt x="135" y="114"/>
                    </a:cubicBezTo>
                    <a:cubicBezTo>
                      <a:pt x="136" y="115"/>
                      <a:pt x="136" y="115"/>
                      <a:pt x="137" y="116"/>
                    </a:cubicBezTo>
                    <a:cubicBezTo>
                      <a:pt x="143" y="109"/>
                      <a:pt x="139" y="104"/>
                      <a:pt x="139" y="96"/>
                    </a:cubicBezTo>
                    <a:cubicBezTo>
                      <a:pt x="140" y="87"/>
                      <a:pt x="133" y="79"/>
                      <a:pt x="127" y="77"/>
                    </a:cubicBezTo>
                    <a:cubicBezTo>
                      <a:pt x="122" y="76"/>
                      <a:pt x="131" y="59"/>
                      <a:pt x="126" y="56"/>
                    </a:cubicBezTo>
                    <a:cubicBezTo>
                      <a:pt x="121" y="53"/>
                      <a:pt x="117" y="48"/>
                      <a:pt x="113" y="43"/>
                    </a:cubicBezTo>
                    <a:cubicBezTo>
                      <a:pt x="109" y="39"/>
                      <a:pt x="98" y="40"/>
                      <a:pt x="97" y="44"/>
                    </a:cubicBezTo>
                    <a:cubicBezTo>
                      <a:pt x="95" y="48"/>
                      <a:pt x="87" y="50"/>
                      <a:pt x="85" y="47"/>
                    </a:cubicBezTo>
                    <a:cubicBezTo>
                      <a:pt x="83" y="44"/>
                      <a:pt x="78" y="43"/>
                      <a:pt x="72" y="48"/>
                    </a:cubicBezTo>
                    <a:cubicBezTo>
                      <a:pt x="66" y="52"/>
                      <a:pt x="58" y="61"/>
                      <a:pt x="57" y="54"/>
                    </a:cubicBezTo>
                    <a:cubicBezTo>
                      <a:pt x="55" y="47"/>
                      <a:pt x="61" y="48"/>
                      <a:pt x="61" y="40"/>
                    </a:cubicBezTo>
                    <a:cubicBezTo>
                      <a:pt x="61" y="33"/>
                      <a:pt x="65" y="29"/>
                      <a:pt x="63" y="21"/>
                    </a:cubicBezTo>
                    <a:cubicBezTo>
                      <a:pt x="60" y="14"/>
                      <a:pt x="53" y="22"/>
                      <a:pt x="51" y="17"/>
                    </a:cubicBezTo>
                    <a:cubicBezTo>
                      <a:pt x="48" y="12"/>
                      <a:pt x="51" y="6"/>
                      <a:pt x="49" y="3"/>
                    </a:cubicBezTo>
                    <a:cubicBezTo>
                      <a:pt x="49" y="3"/>
                      <a:pt x="47" y="1"/>
                      <a:pt x="46" y="0"/>
                    </a:cubicBezTo>
                    <a:cubicBezTo>
                      <a:pt x="44" y="1"/>
                      <a:pt x="43" y="1"/>
                      <a:pt x="43" y="3"/>
                    </a:cubicBezTo>
                    <a:cubicBezTo>
                      <a:pt x="41" y="6"/>
                      <a:pt x="30" y="7"/>
                      <a:pt x="27" y="12"/>
                    </a:cubicBezTo>
                    <a:cubicBezTo>
                      <a:pt x="24" y="16"/>
                      <a:pt x="16" y="16"/>
                      <a:pt x="13" y="16"/>
                    </a:cubicBezTo>
                    <a:cubicBezTo>
                      <a:pt x="11" y="16"/>
                      <a:pt x="4" y="16"/>
                      <a:pt x="4" y="21"/>
                    </a:cubicBezTo>
                    <a:cubicBezTo>
                      <a:pt x="3" y="26"/>
                      <a:pt x="0" y="46"/>
                      <a:pt x="0" y="49"/>
                    </a:cubicBezTo>
                    <a:cubicBezTo>
                      <a:pt x="0" y="53"/>
                      <a:pt x="10" y="64"/>
                      <a:pt x="13" y="65"/>
                    </a:cubicBezTo>
                    <a:cubicBezTo>
                      <a:pt x="17" y="67"/>
                      <a:pt x="13" y="75"/>
                      <a:pt x="17" y="77"/>
                    </a:cubicBezTo>
                    <a:cubicBezTo>
                      <a:pt x="21" y="79"/>
                      <a:pt x="18" y="86"/>
                      <a:pt x="16" y="85"/>
                    </a:cubicBezTo>
                    <a:cubicBezTo>
                      <a:pt x="14" y="85"/>
                      <a:pt x="18" y="94"/>
                      <a:pt x="13" y="98"/>
                    </a:cubicBezTo>
                    <a:cubicBezTo>
                      <a:pt x="9" y="101"/>
                      <a:pt x="13" y="110"/>
                      <a:pt x="20" y="117"/>
                    </a:cubicBezTo>
                    <a:cubicBezTo>
                      <a:pt x="27" y="123"/>
                      <a:pt x="27" y="133"/>
                      <a:pt x="27" y="138"/>
                    </a:cubicBezTo>
                    <a:cubicBezTo>
                      <a:pt x="27" y="144"/>
                      <a:pt x="32" y="145"/>
                      <a:pt x="32" y="152"/>
                    </a:cubicBezTo>
                    <a:cubicBezTo>
                      <a:pt x="32" y="152"/>
                      <a:pt x="24" y="182"/>
                      <a:pt x="17" y="181"/>
                    </a:cubicBezTo>
                    <a:cubicBezTo>
                      <a:pt x="16" y="188"/>
                      <a:pt x="14" y="200"/>
                      <a:pt x="12" y="207"/>
                    </a:cubicBezTo>
                    <a:cubicBezTo>
                      <a:pt x="10" y="215"/>
                      <a:pt x="9" y="222"/>
                      <a:pt x="13" y="222"/>
                    </a:cubicBezTo>
                    <a:cubicBezTo>
                      <a:pt x="18" y="223"/>
                      <a:pt x="27" y="233"/>
                      <a:pt x="36" y="245"/>
                    </a:cubicBezTo>
                    <a:cubicBezTo>
                      <a:pt x="39" y="248"/>
                      <a:pt x="40" y="251"/>
                      <a:pt x="42" y="254"/>
                    </a:cubicBezTo>
                    <a:cubicBezTo>
                      <a:pt x="45" y="253"/>
                      <a:pt x="48" y="254"/>
                      <a:pt x="52" y="254"/>
                    </a:cubicBezTo>
                    <a:cubicBezTo>
                      <a:pt x="59" y="256"/>
                      <a:pt x="61" y="261"/>
                      <a:pt x="61" y="265"/>
                    </a:cubicBezTo>
                    <a:cubicBezTo>
                      <a:pt x="61" y="268"/>
                      <a:pt x="72" y="267"/>
                      <a:pt x="74" y="266"/>
                    </a:cubicBezTo>
                    <a:cubicBezTo>
                      <a:pt x="76" y="266"/>
                      <a:pt x="74" y="261"/>
                      <a:pt x="80" y="259"/>
                    </a:cubicBezTo>
                    <a:cubicBezTo>
                      <a:pt x="76" y="254"/>
                      <a:pt x="67" y="248"/>
                      <a:pt x="60" y="248"/>
                    </a:cubicBezTo>
                    <a:cubicBezTo>
                      <a:pt x="51" y="247"/>
                      <a:pt x="47" y="233"/>
                      <a:pt x="47" y="227"/>
                    </a:cubicBezTo>
                    <a:cubicBezTo>
                      <a:pt x="48" y="221"/>
                      <a:pt x="41" y="216"/>
                      <a:pt x="41" y="211"/>
                    </a:cubicBezTo>
                    <a:cubicBezTo>
                      <a:pt x="41" y="206"/>
                      <a:pt x="36" y="206"/>
                      <a:pt x="30" y="203"/>
                    </a:cubicBezTo>
                    <a:cubicBezTo>
                      <a:pt x="24" y="200"/>
                      <a:pt x="31" y="182"/>
                      <a:pt x="32" y="175"/>
                    </a:cubicBezTo>
                    <a:cubicBezTo>
                      <a:pt x="33" y="167"/>
                      <a:pt x="45" y="145"/>
                      <a:pt x="41" y="139"/>
                    </a:cubicBezTo>
                    <a:cubicBezTo>
                      <a:pt x="38" y="132"/>
                      <a:pt x="54" y="127"/>
                      <a:pt x="56" y="134"/>
                    </a:cubicBezTo>
                    <a:cubicBezTo>
                      <a:pt x="58" y="142"/>
                      <a:pt x="59" y="145"/>
                      <a:pt x="70" y="145"/>
                    </a:cubicBezTo>
                    <a:cubicBezTo>
                      <a:pt x="80" y="144"/>
                      <a:pt x="80" y="152"/>
                      <a:pt x="88" y="155"/>
                    </a:cubicBezTo>
                    <a:cubicBezTo>
                      <a:pt x="89" y="155"/>
                      <a:pt x="89" y="155"/>
                      <a:pt x="90" y="155"/>
                    </a:cubicBezTo>
                    <a:cubicBezTo>
                      <a:pt x="90" y="155"/>
                      <a:pt x="90" y="155"/>
                      <a:pt x="90" y="155"/>
                    </a:cubicBezTo>
                    <a:cubicBezTo>
                      <a:pt x="92" y="149"/>
                      <a:pt x="87" y="149"/>
                      <a:pt x="87" y="141"/>
                    </a:cubicBezTo>
                    <a:close/>
                  </a:path>
                </a:pathLst>
              </a:custGeom>
              <a:solidFill>
                <a:schemeClr val="accent1">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72" name="Freeform 1706">
                <a:extLst>
                  <a:ext uri="{FF2B5EF4-FFF2-40B4-BE49-F238E27FC236}">
                    <a16:creationId xmlns:a16="http://schemas.microsoft.com/office/drawing/2014/main" id="{BC5A7496-844E-45B9-8EBE-5A19092E2A3E}"/>
                  </a:ext>
                </a:extLst>
              </p:cNvPr>
              <p:cNvSpPr>
                <a:spLocks/>
              </p:cNvSpPr>
              <p:nvPr/>
            </p:nvSpPr>
            <p:spPr bwMode="auto">
              <a:xfrm>
                <a:off x="5515170" y="2548022"/>
                <a:ext cx="477855" cy="373075"/>
              </a:xfrm>
              <a:custGeom>
                <a:avLst/>
                <a:gdLst>
                  <a:gd name="T0" fmla="*/ 223 w 372"/>
                  <a:gd name="T1" fmla="*/ 62 h 298"/>
                  <a:gd name="T2" fmla="*/ 191 w 372"/>
                  <a:gd name="T3" fmla="*/ 59 h 298"/>
                  <a:gd name="T4" fmla="*/ 170 w 372"/>
                  <a:gd name="T5" fmla="*/ 52 h 298"/>
                  <a:gd name="T6" fmla="*/ 128 w 372"/>
                  <a:gd name="T7" fmla="*/ 20 h 298"/>
                  <a:gd name="T8" fmla="*/ 93 w 372"/>
                  <a:gd name="T9" fmla="*/ 0 h 298"/>
                  <a:gd name="T10" fmla="*/ 78 w 372"/>
                  <a:gd name="T11" fmla="*/ 0 h 298"/>
                  <a:gd name="T12" fmla="*/ 60 w 372"/>
                  <a:gd name="T13" fmla="*/ 6 h 298"/>
                  <a:gd name="T14" fmla="*/ 43 w 372"/>
                  <a:gd name="T15" fmla="*/ 17 h 298"/>
                  <a:gd name="T16" fmla="*/ 56 w 372"/>
                  <a:gd name="T17" fmla="*/ 32 h 298"/>
                  <a:gd name="T18" fmla="*/ 46 w 372"/>
                  <a:gd name="T19" fmla="*/ 41 h 298"/>
                  <a:gd name="T20" fmla="*/ 35 w 372"/>
                  <a:gd name="T21" fmla="*/ 45 h 298"/>
                  <a:gd name="T22" fmla="*/ 21 w 372"/>
                  <a:gd name="T23" fmla="*/ 56 h 298"/>
                  <a:gd name="T24" fmla="*/ 3 w 372"/>
                  <a:gd name="T25" fmla="*/ 48 h 298"/>
                  <a:gd name="T26" fmla="*/ 1 w 372"/>
                  <a:gd name="T27" fmla="*/ 53 h 298"/>
                  <a:gd name="T28" fmla="*/ 1 w 372"/>
                  <a:gd name="T29" fmla="*/ 58 h 298"/>
                  <a:gd name="T30" fmla="*/ 4 w 372"/>
                  <a:gd name="T31" fmla="*/ 78 h 298"/>
                  <a:gd name="T32" fmla="*/ 18 w 372"/>
                  <a:gd name="T33" fmla="*/ 96 h 298"/>
                  <a:gd name="T34" fmla="*/ 43 w 372"/>
                  <a:gd name="T35" fmla="*/ 135 h 298"/>
                  <a:gd name="T36" fmla="*/ 57 w 372"/>
                  <a:gd name="T37" fmla="*/ 155 h 298"/>
                  <a:gd name="T38" fmla="*/ 73 w 372"/>
                  <a:gd name="T39" fmla="*/ 175 h 298"/>
                  <a:gd name="T40" fmla="*/ 77 w 372"/>
                  <a:gd name="T41" fmla="*/ 194 h 298"/>
                  <a:gd name="T42" fmla="*/ 92 w 372"/>
                  <a:gd name="T43" fmla="*/ 224 h 298"/>
                  <a:gd name="T44" fmla="*/ 112 w 372"/>
                  <a:gd name="T45" fmla="*/ 247 h 298"/>
                  <a:gd name="T46" fmla="*/ 128 w 372"/>
                  <a:gd name="T47" fmla="*/ 274 h 298"/>
                  <a:gd name="T48" fmla="*/ 134 w 372"/>
                  <a:gd name="T49" fmla="*/ 287 h 298"/>
                  <a:gd name="T50" fmla="*/ 140 w 372"/>
                  <a:gd name="T51" fmla="*/ 298 h 298"/>
                  <a:gd name="T52" fmla="*/ 148 w 372"/>
                  <a:gd name="T53" fmla="*/ 293 h 298"/>
                  <a:gd name="T54" fmla="*/ 148 w 372"/>
                  <a:gd name="T55" fmla="*/ 284 h 298"/>
                  <a:gd name="T56" fmla="*/ 155 w 372"/>
                  <a:gd name="T57" fmla="*/ 277 h 298"/>
                  <a:gd name="T58" fmla="*/ 168 w 372"/>
                  <a:gd name="T59" fmla="*/ 279 h 298"/>
                  <a:gd name="T60" fmla="*/ 190 w 372"/>
                  <a:gd name="T61" fmla="*/ 281 h 298"/>
                  <a:gd name="T62" fmla="*/ 215 w 372"/>
                  <a:gd name="T63" fmla="*/ 285 h 298"/>
                  <a:gd name="T64" fmla="*/ 227 w 372"/>
                  <a:gd name="T65" fmla="*/ 281 h 298"/>
                  <a:gd name="T66" fmla="*/ 254 w 372"/>
                  <a:gd name="T67" fmla="*/ 257 h 298"/>
                  <a:gd name="T68" fmla="*/ 289 w 372"/>
                  <a:gd name="T69" fmla="*/ 255 h 298"/>
                  <a:gd name="T70" fmla="*/ 360 w 372"/>
                  <a:gd name="T71" fmla="*/ 232 h 298"/>
                  <a:gd name="T72" fmla="*/ 372 w 372"/>
                  <a:gd name="T73" fmla="*/ 195 h 298"/>
                  <a:gd name="T74" fmla="*/ 363 w 372"/>
                  <a:gd name="T75" fmla="*/ 182 h 298"/>
                  <a:gd name="T76" fmla="*/ 319 w 372"/>
                  <a:gd name="T77" fmla="*/ 177 h 298"/>
                  <a:gd name="T78" fmla="*/ 305 w 372"/>
                  <a:gd name="T79" fmla="*/ 158 h 298"/>
                  <a:gd name="T80" fmla="*/ 298 w 372"/>
                  <a:gd name="T81" fmla="*/ 147 h 298"/>
                  <a:gd name="T82" fmla="*/ 283 w 372"/>
                  <a:gd name="T83" fmla="*/ 137 h 298"/>
                  <a:gd name="T84" fmla="*/ 274 w 372"/>
                  <a:gd name="T85" fmla="*/ 118 h 298"/>
                  <a:gd name="T86" fmla="*/ 266 w 372"/>
                  <a:gd name="T87" fmla="*/ 99 h 298"/>
                  <a:gd name="T88" fmla="*/ 248 w 372"/>
                  <a:gd name="T89" fmla="*/ 78 h 298"/>
                  <a:gd name="T90" fmla="*/ 246 w 372"/>
                  <a:gd name="T91" fmla="*/ 71 h 298"/>
                  <a:gd name="T92" fmla="*/ 232 w 372"/>
                  <a:gd name="T93" fmla="*/ 70 h 298"/>
                  <a:gd name="T94" fmla="*/ 223 w 372"/>
                  <a:gd name="T95" fmla="*/ 6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2" h="298">
                    <a:moveTo>
                      <a:pt x="223" y="62"/>
                    </a:moveTo>
                    <a:cubicBezTo>
                      <a:pt x="223" y="62"/>
                      <a:pt x="195" y="59"/>
                      <a:pt x="191" y="59"/>
                    </a:cubicBezTo>
                    <a:cubicBezTo>
                      <a:pt x="187" y="59"/>
                      <a:pt x="177" y="57"/>
                      <a:pt x="170" y="52"/>
                    </a:cubicBezTo>
                    <a:cubicBezTo>
                      <a:pt x="164" y="46"/>
                      <a:pt x="134" y="23"/>
                      <a:pt x="128" y="20"/>
                    </a:cubicBezTo>
                    <a:cubicBezTo>
                      <a:pt x="122" y="18"/>
                      <a:pt x="99" y="1"/>
                      <a:pt x="93" y="0"/>
                    </a:cubicBezTo>
                    <a:cubicBezTo>
                      <a:pt x="87" y="0"/>
                      <a:pt x="86" y="0"/>
                      <a:pt x="78" y="0"/>
                    </a:cubicBezTo>
                    <a:cubicBezTo>
                      <a:pt x="71" y="0"/>
                      <a:pt x="74" y="5"/>
                      <a:pt x="60" y="6"/>
                    </a:cubicBezTo>
                    <a:cubicBezTo>
                      <a:pt x="46" y="6"/>
                      <a:pt x="39" y="16"/>
                      <a:pt x="43" y="17"/>
                    </a:cubicBezTo>
                    <a:cubicBezTo>
                      <a:pt x="47" y="18"/>
                      <a:pt x="60" y="30"/>
                      <a:pt x="56" y="32"/>
                    </a:cubicBezTo>
                    <a:cubicBezTo>
                      <a:pt x="52" y="34"/>
                      <a:pt x="51" y="41"/>
                      <a:pt x="46" y="41"/>
                    </a:cubicBezTo>
                    <a:cubicBezTo>
                      <a:pt x="40" y="41"/>
                      <a:pt x="35" y="41"/>
                      <a:pt x="35" y="45"/>
                    </a:cubicBezTo>
                    <a:cubicBezTo>
                      <a:pt x="35" y="50"/>
                      <a:pt x="27" y="57"/>
                      <a:pt x="21" y="56"/>
                    </a:cubicBezTo>
                    <a:cubicBezTo>
                      <a:pt x="17" y="56"/>
                      <a:pt x="9" y="52"/>
                      <a:pt x="3" y="48"/>
                    </a:cubicBezTo>
                    <a:cubicBezTo>
                      <a:pt x="1" y="53"/>
                      <a:pt x="1" y="53"/>
                      <a:pt x="1" y="53"/>
                    </a:cubicBezTo>
                    <a:cubicBezTo>
                      <a:pt x="1" y="58"/>
                      <a:pt x="1" y="58"/>
                      <a:pt x="1" y="58"/>
                    </a:cubicBezTo>
                    <a:cubicBezTo>
                      <a:pt x="2" y="62"/>
                      <a:pt x="0" y="77"/>
                      <a:pt x="4" y="78"/>
                    </a:cubicBezTo>
                    <a:cubicBezTo>
                      <a:pt x="8" y="79"/>
                      <a:pt x="10" y="86"/>
                      <a:pt x="18" y="96"/>
                    </a:cubicBezTo>
                    <a:cubicBezTo>
                      <a:pt x="26" y="105"/>
                      <a:pt x="43" y="129"/>
                      <a:pt x="43" y="135"/>
                    </a:cubicBezTo>
                    <a:cubicBezTo>
                      <a:pt x="44" y="141"/>
                      <a:pt x="47" y="148"/>
                      <a:pt x="57" y="155"/>
                    </a:cubicBezTo>
                    <a:cubicBezTo>
                      <a:pt x="67" y="162"/>
                      <a:pt x="67" y="170"/>
                      <a:pt x="73" y="175"/>
                    </a:cubicBezTo>
                    <a:cubicBezTo>
                      <a:pt x="78" y="179"/>
                      <a:pt x="77" y="184"/>
                      <a:pt x="77" y="194"/>
                    </a:cubicBezTo>
                    <a:cubicBezTo>
                      <a:pt x="78" y="205"/>
                      <a:pt x="82" y="218"/>
                      <a:pt x="92" y="224"/>
                    </a:cubicBezTo>
                    <a:cubicBezTo>
                      <a:pt x="101" y="230"/>
                      <a:pt x="108" y="236"/>
                      <a:pt x="112" y="247"/>
                    </a:cubicBezTo>
                    <a:cubicBezTo>
                      <a:pt x="117" y="258"/>
                      <a:pt x="122" y="268"/>
                      <a:pt x="128" y="274"/>
                    </a:cubicBezTo>
                    <a:cubicBezTo>
                      <a:pt x="134" y="280"/>
                      <a:pt x="131" y="283"/>
                      <a:pt x="134" y="287"/>
                    </a:cubicBezTo>
                    <a:cubicBezTo>
                      <a:pt x="136" y="290"/>
                      <a:pt x="138" y="294"/>
                      <a:pt x="140" y="298"/>
                    </a:cubicBezTo>
                    <a:cubicBezTo>
                      <a:pt x="145" y="295"/>
                      <a:pt x="148" y="294"/>
                      <a:pt x="148" y="293"/>
                    </a:cubicBezTo>
                    <a:cubicBezTo>
                      <a:pt x="149" y="291"/>
                      <a:pt x="146" y="286"/>
                      <a:pt x="148" y="284"/>
                    </a:cubicBezTo>
                    <a:cubicBezTo>
                      <a:pt x="149" y="282"/>
                      <a:pt x="152" y="278"/>
                      <a:pt x="155" y="277"/>
                    </a:cubicBezTo>
                    <a:cubicBezTo>
                      <a:pt x="158" y="276"/>
                      <a:pt x="162" y="280"/>
                      <a:pt x="168" y="279"/>
                    </a:cubicBezTo>
                    <a:cubicBezTo>
                      <a:pt x="175" y="278"/>
                      <a:pt x="188" y="280"/>
                      <a:pt x="190" y="281"/>
                    </a:cubicBezTo>
                    <a:cubicBezTo>
                      <a:pt x="192" y="283"/>
                      <a:pt x="210" y="282"/>
                      <a:pt x="215" y="285"/>
                    </a:cubicBezTo>
                    <a:cubicBezTo>
                      <a:pt x="219" y="289"/>
                      <a:pt x="224" y="288"/>
                      <a:pt x="227" y="281"/>
                    </a:cubicBezTo>
                    <a:cubicBezTo>
                      <a:pt x="230" y="274"/>
                      <a:pt x="251" y="258"/>
                      <a:pt x="254" y="257"/>
                    </a:cubicBezTo>
                    <a:cubicBezTo>
                      <a:pt x="257" y="255"/>
                      <a:pt x="280" y="257"/>
                      <a:pt x="289" y="255"/>
                    </a:cubicBezTo>
                    <a:cubicBezTo>
                      <a:pt x="298" y="253"/>
                      <a:pt x="357" y="234"/>
                      <a:pt x="360" y="232"/>
                    </a:cubicBezTo>
                    <a:cubicBezTo>
                      <a:pt x="362" y="230"/>
                      <a:pt x="372" y="198"/>
                      <a:pt x="372" y="195"/>
                    </a:cubicBezTo>
                    <a:cubicBezTo>
                      <a:pt x="372" y="191"/>
                      <a:pt x="367" y="182"/>
                      <a:pt x="363" y="182"/>
                    </a:cubicBezTo>
                    <a:cubicBezTo>
                      <a:pt x="358" y="183"/>
                      <a:pt x="321" y="179"/>
                      <a:pt x="319" y="177"/>
                    </a:cubicBezTo>
                    <a:cubicBezTo>
                      <a:pt x="316" y="176"/>
                      <a:pt x="307" y="169"/>
                      <a:pt x="305" y="158"/>
                    </a:cubicBezTo>
                    <a:cubicBezTo>
                      <a:pt x="302" y="156"/>
                      <a:pt x="299" y="151"/>
                      <a:pt x="298" y="147"/>
                    </a:cubicBezTo>
                    <a:cubicBezTo>
                      <a:pt x="294" y="148"/>
                      <a:pt x="287" y="147"/>
                      <a:pt x="283" y="137"/>
                    </a:cubicBezTo>
                    <a:cubicBezTo>
                      <a:pt x="280" y="135"/>
                      <a:pt x="271" y="122"/>
                      <a:pt x="274" y="118"/>
                    </a:cubicBezTo>
                    <a:cubicBezTo>
                      <a:pt x="278" y="114"/>
                      <a:pt x="272" y="104"/>
                      <a:pt x="266" y="99"/>
                    </a:cubicBezTo>
                    <a:cubicBezTo>
                      <a:pt x="260" y="94"/>
                      <a:pt x="248" y="84"/>
                      <a:pt x="248" y="78"/>
                    </a:cubicBezTo>
                    <a:cubicBezTo>
                      <a:pt x="248" y="76"/>
                      <a:pt x="247" y="74"/>
                      <a:pt x="246" y="71"/>
                    </a:cubicBezTo>
                    <a:cubicBezTo>
                      <a:pt x="232" y="70"/>
                      <a:pt x="232" y="70"/>
                      <a:pt x="232" y="70"/>
                    </a:cubicBezTo>
                    <a:lnTo>
                      <a:pt x="223" y="62"/>
                    </a:ln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3" name="Freeform 1707">
                <a:extLst>
                  <a:ext uri="{FF2B5EF4-FFF2-40B4-BE49-F238E27FC236}">
                    <a16:creationId xmlns:a16="http://schemas.microsoft.com/office/drawing/2014/main" id="{0EE48783-8C09-4AA0-8922-57D4DC83BF24}"/>
                  </a:ext>
                </a:extLst>
              </p:cNvPr>
              <p:cNvSpPr>
                <a:spLocks/>
              </p:cNvSpPr>
              <p:nvPr/>
            </p:nvSpPr>
            <p:spPr bwMode="auto">
              <a:xfrm>
                <a:off x="5908884" y="2717891"/>
                <a:ext cx="180981" cy="200032"/>
              </a:xfrm>
              <a:custGeom>
                <a:avLst/>
                <a:gdLst>
                  <a:gd name="T0" fmla="*/ 70 w 142"/>
                  <a:gd name="T1" fmla="*/ 4 h 159"/>
                  <a:gd name="T2" fmla="*/ 70 w 142"/>
                  <a:gd name="T3" fmla="*/ 17 h 159"/>
                  <a:gd name="T4" fmla="*/ 59 w 142"/>
                  <a:gd name="T5" fmla="*/ 31 h 159"/>
                  <a:gd name="T6" fmla="*/ 53 w 142"/>
                  <a:gd name="T7" fmla="*/ 46 h 159"/>
                  <a:gd name="T8" fmla="*/ 57 w 142"/>
                  <a:gd name="T9" fmla="*/ 46 h 159"/>
                  <a:gd name="T10" fmla="*/ 66 w 142"/>
                  <a:gd name="T11" fmla="*/ 59 h 159"/>
                  <a:gd name="T12" fmla="*/ 54 w 142"/>
                  <a:gd name="T13" fmla="*/ 96 h 159"/>
                  <a:gd name="T14" fmla="*/ 0 w 142"/>
                  <a:gd name="T15" fmla="*/ 114 h 159"/>
                  <a:gd name="T16" fmla="*/ 21 w 142"/>
                  <a:gd name="T17" fmla="*/ 159 h 159"/>
                  <a:gd name="T18" fmla="*/ 26 w 142"/>
                  <a:gd name="T19" fmla="*/ 156 h 159"/>
                  <a:gd name="T20" fmla="*/ 55 w 142"/>
                  <a:gd name="T21" fmla="*/ 151 h 159"/>
                  <a:gd name="T22" fmla="*/ 61 w 142"/>
                  <a:gd name="T23" fmla="*/ 138 h 159"/>
                  <a:gd name="T24" fmla="*/ 81 w 142"/>
                  <a:gd name="T25" fmla="*/ 134 h 159"/>
                  <a:gd name="T26" fmla="*/ 92 w 142"/>
                  <a:gd name="T27" fmla="*/ 118 h 159"/>
                  <a:gd name="T28" fmla="*/ 103 w 142"/>
                  <a:gd name="T29" fmla="*/ 113 h 159"/>
                  <a:gd name="T30" fmla="*/ 109 w 142"/>
                  <a:gd name="T31" fmla="*/ 89 h 159"/>
                  <a:gd name="T32" fmla="*/ 124 w 142"/>
                  <a:gd name="T33" fmla="*/ 79 h 159"/>
                  <a:gd name="T34" fmla="*/ 138 w 142"/>
                  <a:gd name="T35" fmla="*/ 58 h 159"/>
                  <a:gd name="T36" fmla="*/ 137 w 142"/>
                  <a:gd name="T37" fmla="*/ 49 h 159"/>
                  <a:gd name="T38" fmla="*/ 122 w 142"/>
                  <a:gd name="T39" fmla="*/ 30 h 159"/>
                  <a:gd name="T40" fmla="*/ 93 w 142"/>
                  <a:gd name="T41" fmla="*/ 19 h 159"/>
                  <a:gd name="T42" fmla="*/ 83 w 142"/>
                  <a:gd name="T43" fmla="*/ 0 h 159"/>
                  <a:gd name="T44" fmla="*/ 77 w 142"/>
                  <a:gd name="T45" fmla="*/ 4 h 159"/>
                  <a:gd name="T46" fmla="*/ 70 w 142"/>
                  <a:gd name="T47" fmla="*/ 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59">
                    <a:moveTo>
                      <a:pt x="70" y="4"/>
                    </a:moveTo>
                    <a:cubicBezTo>
                      <a:pt x="70" y="17"/>
                      <a:pt x="70" y="17"/>
                      <a:pt x="70" y="17"/>
                    </a:cubicBezTo>
                    <a:cubicBezTo>
                      <a:pt x="59" y="31"/>
                      <a:pt x="59" y="31"/>
                      <a:pt x="59" y="31"/>
                    </a:cubicBezTo>
                    <a:cubicBezTo>
                      <a:pt x="53" y="46"/>
                      <a:pt x="53" y="46"/>
                      <a:pt x="53" y="46"/>
                    </a:cubicBezTo>
                    <a:cubicBezTo>
                      <a:pt x="55" y="46"/>
                      <a:pt x="56" y="46"/>
                      <a:pt x="57" y="46"/>
                    </a:cubicBezTo>
                    <a:cubicBezTo>
                      <a:pt x="61" y="46"/>
                      <a:pt x="66" y="55"/>
                      <a:pt x="66" y="59"/>
                    </a:cubicBezTo>
                    <a:cubicBezTo>
                      <a:pt x="66" y="62"/>
                      <a:pt x="56" y="94"/>
                      <a:pt x="54" y="96"/>
                    </a:cubicBezTo>
                    <a:cubicBezTo>
                      <a:pt x="52" y="97"/>
                      <a:pt x="21" y="108"/>
                      <a:pt x="0" y="114"/>
                    </a:cubicBezTo>
                    <a:cubicBezTo>
                      <a:pt x="4" y="123"/>
                      <a:pt x="13" y="142"/>
                      <a:pt x="21" y="159"/>
                    </a:cubicBezTo>
                    <a:cubicBezTo>
                      <a:pt x="23" y="158"/>
                      <a:pt x="24" y="157"/>
                      <a:pt x="26" y="156"/>
                    </a:cubicBezTo>
                    <a:cubicBezTo>
                      <a:pt x="36" y="151"/>
                      <a:pt x="47" y="154"/>
                      <a:pt x="55" y="151"/>
                    </a:cubicBezTo>
                    <a:cubicBezTo>
                      <a:pt x="62" y="149"/>
                      <a:pt x="55" y="143"/>
                      <a:pt x="61" y="138"/>
                    </a:cubicBezTo>
                    <a:cubicBezTo>
                      <a:pt x="68" y="132"/>
                      <a:pt x="77" y="136"/>
                      <a:pt x="81" y="134"/>
                    </a:cubicBezTo>
                    <a:cubicBezTo>
                      <a:pt x="84" y="133"/>
                      <a:pt x="86" y="121"/>
                      <a:pt x="92" y="118"/>
                    </a:cubicBezTo>
                    <a:cubicBezTo>
                      <a:pt x="98" y="116"/>
                      <a:pt x="104" y="118"/>
                      <a:pt x="103" y="113"/>
                    </a:cubicBezTo>
                    <a:cubicBezTo>
                      <a:pt x="103" y="108"/>
                      <a:pt x="104" y="90"/>
                      <a:pt x="109" y="89"/>
                    </a:cubicBezTo>
                    <a:cubicBezTo>
                      <a:pt x="115" y="88"/>
                      <a:pt x="123" y="82"/>
                      <a:pt x="124" y="79"/>
                    </a:cubicBezTo>
                    <a:cubicBezTo>
                      <a:pt x="124" y="76"/>
                      <a:pt x="135" y="64"/>
                      <a:pt x="138" y="58"/>
                    </a:cubicBezTo>
                    <a:cubicBezTo>
                      <a:pt x="142" y="53"/>
                      <a:pt x="142" y="49"/>
                      <a:pt x="137" y="49"/>
                    </a:cubicBezTo>
                    <a:cubicBezTo>
                      <a:pt x="132" y="48"/>
                      <a:pt x="124" y="34"/>
                      <a:pt x="122" y="30"/>
                    </a:cubicBezTo>
                    <a:cubicBezTo>
                      <a:pt x="120" y="26"/>
                      <a:pt x="105" y="29"/>
                      <a:pt x="93" y="19"/>
                    </a:cubicBezTo>
                    <a:cubicBezTo>
                      <a:pt x="88" y="15"/>
                      <a:pt x="85" y="8"/>
                      <a:pt x="83" y="0"/>
                    </a:cubicBezTo>
                    <a:cubicBezTo>
                      <a:pt x="77" y="4"/>
                      <a:pt x="77" y="4"/>
                      <a:pt x="77" y="4"/>
                    </a:cubicBezTo>
                    <a:lnTo>
                      <a:pt x="70" y="4"/>
                    </a:ln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4" name="Freeform 1708">
                <a:extLst>
                  <a:ext uri="{FF2B5EF4-FFF2-40B4-BE49-F238E27FC236}">
                    <a16:creationId xmlns:a16="http://schemas.microsoft.com/office/drawing/2014/main" id="{F1DA84CF-A82C-49C1-8E42-58A5FE27B3A3}"/>
                  </a:ext>
                </a:extLst>
              </p:cNvPr>
              <p:cNvSpPr>
                <a:spLocks/>
              </p:cNvSpPr>
              <p:nvPr/>
            </p:nvSpPr>
            <p:spPr bwMode="auto">
              <a:xfrm>
                <a:off x="5878721" y="2694077"/>
                <a:ext cx="26988" cy="39689"/>
              </a:xfrm>
              <a:custGeom>
                <a:avLst/>
                <a:gdLst>
                  <a:gd name="T0" fmla="*/ 15 w 21"/>
                  <a:gd name="T1" fmla="*/ 30 h 31"/>
                  <a:gd name="T2" fmla="*/ 15 w 21"/>
                  <a:gd name="T3" fmla="*/ 25 h 31"/>
                  <a:gd name="T4" fmla="*/ 13 w 21"/>
                  <a:gd name="T5" fmla="*/ 3 h 31"/>
                  <a:gd name="T6" fmla="*/ 1 w 21"/>
                  <a:gd name="T7" fmla="*/ 20 h 31"/>
                  <a:gd name="T8" fmla="*/ 0 w 21"/>
                  <a:gd name="T9" fmla="*/ 20 h 31"/>
                  <a:gd name="T10" fmla="*/ 15 w 21"/>
                  <a:gd name="T11" fmla="*/ 30 h 31"/>
                </a:gdLst>
                <a:ahLst/>
                <a:cxnLst>
                  <a:cxn ang="0">
                    <a:pos x="T0" y="T1"/>
                  </a:cxn>
                  <a:cxn ang="0">
                    <a:pos x="T2" y="T3"/>
                  </a:cxn>
                  <a:cxn ang="0">
                    <a:pos x="T4" y="T5"/>
                  </a:cxn>
                  <a:cxn ang="0">
                    <a:pos x="T6" y="T7"/>
                  </a:cxn>
                  <a:cxn ang="0">
                    <a:pos x="T8" y="T9"/>
                  </a:cxn>
                  <a:cxn ang="0">
                    <a:pos x="T10" y="T11"/>
                  </a:cxn>
                </a:cxnLst>
                <a:rect l="0" t="0" r="r" b="b"/>
                <a:pathLst>
                  <a:path w="21" h="31">
                    <a:moveTo>
                      <a:pt x="15" y="30"/>
                    </a:moveTo>
                    <a:cubicBezTo>
                      <a:pt x="14" y="28"/>
                      <a:pt x="14" y="27"/>
                      <a:pt x="15" y="25"/>
                    </a:cubicBezTo>
                    <a:cubicBezTo>
                      <a:pt x="19" y="19"/>
                      <a:pt x="21" y="5"/>
                      <a:pt x="13" y="3"/>
                    </a:cubicBezTo>
                    <a:cubicBezTo>
                      <a:pt x="6" y="0"/>
                      <a:pt x="1" y="16"/>
                      <a:pt x="1" y="20"/>
                    </a:cubicBezTo>
                    <a:cubicBezTo>
                      <a:pt x="1" y="20"/>
                      <a:pt x="1" y="20"/>
                      <a:pt x="0" y="20"/>
                    </a:cubicBezTo>
                    <a:cubicBezTo>
                      <a:pt x="4" y="30"/>
                      <a:pt x="11" y="31"/>
                      <a:pt x="15" y="30"/>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5" name="Freeform 1709">
                <a:extLst>
                  <a:ext uri="{FF2B5EF4-FFF2-40B4-BE49-F238E27FC236}">
                    <a16:creationId xmlns:a16="http://schemas.microsoft.com/office/drawing/2014/main" id="{FBF7E11E-2E74-4CE8-AD79-373CB2306610}"/>
                  </a:ext>
                </a:extLst>
              </p:cNvPr>
              <p:cNvSpPr>
                <a:spLocks/>
              </p:cNvSpPr>
              <p:nvPr/>
            </p:nvSpPr>
            <p:spPr bwMode="auto">
              <a:xfrm>
                <a:off x="5907297" y="2690902"/>
                <a:ext cx="107954" cy="85728"/>
              </a:xfrm>
              <a:custGeom>
                <a:avLst/>
                <a:gdLst>
                  <a:gd name="T0" fmla="*/ 14 w 84"/>
                  <a:gd name="T1" fmla="*/ 63 h 68"/>
                  <a:gd name="T2" fmla="*/ 54 w 84"/>
                  <a:gd name="T3" fmla="*/ 68 h 68"/>
                  <a:gd name="T4" fmla="*/ 60 w 84"/>
                  <a:gd name="T5" fmla="*/ 53 h 68"/>
                  <a:gd name="T6" fmla="*/ 71 w 84"/>
                  <a:gd name="T7" fmla="*/ 39 h 68"/>
                  <a:gd name="T8" fmla="*/ 71 w 84"/>
                  <a:gd name="T9" fmla="*/ 26 h 68"/>
                  <a:gd name="T10" fmla="*/ 78 w 84"/>
                  <a:gd name="T11" fmla="*/ 26 h 68"/>
                  <a:gd name="T12" fmla="*/ 84 w 84"/>
                  <a:gd name="T13" fmla="*/ 22 h 68"/>
                  <a:gd name="T14" fmla="*/ 79 w 84"/>
                  <a:gd name="T15" fmla="*/ 1 h 68"/>
                  <a:gd name="T16" fmla="*/ 58 w 84"/>
                  <a:gd name="T17" fmla="*/ 24 h 68"/>
                  <a:gd name="T18" fmla="*/ 25 w 84"/>
                  <a:gd name="T19" fmla="*/ 40 h 68"/>
                  <a:gd name="T20" fmla="*/ 4 w 84"/>
                  <a:gd name="T21" fmla="*/ 45 h 68"/>
                  <a:gd name="T22" fmla="*/ 0 w 84"/>
                  <a:gd name="T23" fmla="*/ 44 h 68"/>
                  <a:gd name="T24" fmla="*/ 14 w 84"/>
                  <a:gd name="T2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68">
                    <a:moveTo>
                      <a:pt x="14" y="63"/>
                    </a:moveTo>
                    <a:cubicBezTo>
                      <a:pt x="16" y="65"/>
                      <a:pt x="44" y="68"/>
                      <a:pt x="54" y="68"/>
                    </a:cubicBezTo>
                    <a:cubicBezTo>
                      <a:pt x="60" y="53"/>
                      <a:pt x="60" y="53"/>
                      <a:pt x="60" y="53"/>
                    </a:cubicBezTo>
                    <a:cubicBezTo>
                      <a:pt x="71" y="39"/>
                      <a:pt x="71" y="39"/>
                      <a:pt x="71" y="39"/>
                    </a:cubicBezTo>
                    <a:cubicBezTo>
                      <a:pt x="71" y="26"/>
                      <a:pt x="71" y="26"/>
                      <a:pt x="71" y="26"/>
                    </a:cubicBezTo>
                    <a:cubicBezTo>
                      <a:pt x="78" y="26"/>
                      <a:pt x="78" y="26"/>
                      <a:pt x="78" y="26"/>
                    </a:cubicBezTo>
                    <a:cubicBezTo>
                      <a:pt x="84" y="22"/>
                      <a:pt x="84" y="22"/>
                      <a:pt x="84" y="22"/>
                    </a:cubicBezTo>
                    <a:cubicBezTo>
                      <a:pt x="82" y="12"/>
                      <a:pt x="81" y="1"/>
                      <a:pt x="79" y="1"/>
                    </a:cubicBezTo>
                    <a:cubicBezTo>
                      <a:pt x="76" y="0"/>
                      <a:pt x="63" y="14"/>
                      <a:pt x="58" y="24"/>
                    </a:cubicBezTo>
                    <a:cubicBezTo>
                      <a:pt x="53" y="34"/>
                      <a:pt x="38" y="42"/>
                      <a:pt x="25" y="40"/>
                    </a:cubicBezTo>
                    <a:cubicBezTo>
                      <a:pt x="12" y="38"/>
                      <a:pt x="7" y="43"/>
                      <a:pt x="4" y="45"/>
                    </a:cubicBezTo>
                    <a:cubicBezTo>
                      <a:pt x="3" y="46"/>
                      <a:pt x="2" y="46"/>
                      <a:pt x="0" y="44"/>
                    </a:cubicBezTo>
                    <a:cubicBezTo>
                      <a:pt x="2" y="55"/>
                      <a:pt x="11" y="62"/>
                      <a:pt x="14" y="6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6" name="Freeform 1710">
                <a:extLst>
                  <a:ext uri="{FF2B5EF4-FFF2-40B4-BE49-F238E27FC236}">
                    <a16:creationId xmlns:a16="http://schemas.microsoft.com/office/drawing/2014/main" id="{5BC0A0C1-FFAB-4CF6-AAF1-5E7BE9976C19}"/>
                  </a:ext>
                </a:extLst>
              </p:cNvPr>
              <p:cNvSpPr>
                <a:spLocks noEditPoints="1"/>
              </p:cNvSpPr>
              <p:nvPr/>
            </p:nvSpPr>
            <p:spPr bwMode="auto">
              <a:xfrm>
                <a:off x="6977310" y="3143355"/>
                <a:ext cx="438166" cy="133354"/>
              </a:xfrm>
              <a:custGeom>
                <a:avLst/>
                <a:gdLst>
                  <a:gd name="T0" fmla="*/ 61 w 342"/>
                  <a:gd name="T1" fmla="*/ 38 h 107"/>
                  <a:gd name="T2" fmla="*/ 48 w 342"/>
                  <a:gd name="T3" fmla="*/ 19 h 107"/>
                  <a:gd name="T4" fmla="*/ 39 w 342"/>
                  <a:gd name="T5" fmla="*/ 11 h 107"/>
                  <a:gd name="T6" fmla="*/ 38 w 342"/>
                  <a:gd name="T7" fmla="*/ 8 h 107"/>
                  <a:gd name="T8" fmla="*/ 32 w 342"/>
                  <a:gd name="T9" fmla="*/ 15 h 107"/>
                  <a:gd name="T10" fmla="*/ 19 w 342"/>
                  <a:gd name="T11" fmla="*/ 14 h 107"/>
                  <a:gd name="T12" fmla="*/ 10 w 342"/>
                  <a:gd name="T13" fmla="*/ 3 h 107"/>
                  <a:gd name="T14" fmla="*/ 0 w 342"/>
                  <a:gd name="T15" fmla="*/ 3 h 107"/>
                  <a:gd name="T16" fmla="*/ 5 w 342"/>
                  <a:gd name="T17" fmla="*/ 30 h 107"/>
                  <a:gd name="T18" fmla="*/ 23 w 342"/>
                  <a:gd name="T19" fmla="*/ 64 h 107"/>
                  <a:gd name="T20" fmla="*/ 40 w 342"/>
                  <a:gd name="T21" fmla="*/ 80 h 107"/>
                  <a:gd name="T22" fmla="*/ 73 w 342"/>
                  <a:gd name="T23" fmla="*/ 97 h 107"/>
                  <a:gd name="T24" fmla="*/ 62 w 342"/>
                  <a:gd name="T25" fmla="*/ 72 h 107"/>
                  <a:gd name="T26" fmla="*/ 61 w 342"/>
                  <a:gd name="T27" fmla="*/ 38 h 107"/>
                  <a:gd name="T28" fmla="*/ 328 w 342"/>
                  <a:gd name="T29" fmla="*/ 18 h 107"/>
                  <a:gd name="T30" fmla="*/ 313 w 342"/>
                  <a:gd name="T31" fmla="*/ 14 h 107"/>
                  <a:gd name="T32" fmla="*/ 296 w 342"/>
                  <a:gd name="T33" fmla="*/ 0 h 107"/>
                  <a:gd name="T34" fmla="*/ 282 w 342"/>
                  <a:gd name="T35" fmla="*/ 18 h 107"/>
                  <a:gd name="T36" fmla="*/ 273 w 342"/>
                  <a:gd name="T37" fmla="*/ 30 h 107"/>
                  <a:gd name="T38" fmla="*/ 269 w 342"/>
                  <a:gd name="T39" fmla="*/ 35 h 107"/>
                  <a:gd name="T40" fmla="*/ 269 w 342"/>
                  <a:gd name="T41" fmla="*/ 45 h 107"/>
                  <a:gd name="T42" fmla="*/ 258 w 342"/>
                  <a:gd name="T43" fmla="*/ 49 h 107"/>
                  <a:gd name="T44" fmla="*/ 248 w 342"/>
                  <a:gd name="T45" fmla="*/ 37 h 107"/>
                  <a:gd name="T46" fmla="*/ 248 w 342"/>
                  <a:gd name="T47" fmla="*/ 37 h 107"/>
                  <a:gd name="T48" fmla="*/ 232 w 342"/>
                  <a:gd name="T49" fmla="*/ 61 h 107"/>
                  <a:gd name="T50" fmla="*/ 207 w 342"/>
                  <a:gd name="T51" fmla="*/ 69 h 107"/>
                  <a:gd name="T52" fmla="*/ 195 w 342"/>
                  <a:gd name="T53" fmla="*/ 91 h 107"/>
                  <a:gd name="T54" fmla="*/ 169 w 342"/>
                  <a:gd name="T55" fmla="*/ 85 h 107"/>
                  <a:gd name="T56" fmla="*/ 174 w 342"/>
                  <a:gd name="T57" fmla="*/ 96 h 107"/>
                  <a:gd name="T58" fmla="*/ 189 w 342"/>
                  <a:gd name="T59" fmla="*/ 103 h 107"/>
                  <a:gd name="T60" fmla="*/ 212 w 342"/>
                  <a:gd name="T61" fmla="*/ 101 h 107"/>
                  <a:gd name="T62" fmla="*/ 230 w 342"/>
                  <a:gd name="T63" fmla="*/ 94 h 107"/>
                  <a:gd name="T64" fmla="*/ 246 w 342"/>
                  <a:gd name="T65" fmla="*/ 97 h 107"/>
                  <a:gd name="T66" fmla="*/ 262 w 342"/>
                  <a:gd name="T67" fmla="*/ 87 h 107"/>
                  <a:gd name="T68" fmla="*/ 267 w 342"/>
                  <a:gd name="T69" fmla="*/ 70 h 107"/>
                  <a:gd name="T70" fmla="*/ 278 w 342"/>
                  <a:gd name="T71" fmla="*/ 54 h 107"/>
                  <a:gd name="T72" fmla="*/ 305 w 342"/>
                  <a:gd name="T73" fmla="*/ 43 h 107"/>
                  <a:gd name="T74" fmla="*/ 313 w 342"/>
                  <a:gd name="T75" fmla="*/ 46 h 107"/>
                  <a:gd name="T76" fmla="*/ 324 w 342"/>
                  <a:gd name="T77" fmla="*/ 35 h 107"/>
                  <a:gd name="T78" fmla="*/ 340 w 342"/>
                  <a:gd name="T79" fmla="*/ 28 h 107"/>
                  <a:gd name="T80" fmla="*/ 328 w 342"/>
                  <a:gd name="T81"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2" h="107">
                    <a:moveTo>
                      <a:pt x="61" y="38"/>
                    </a:moveTo>
                    <a:cubicBezTo>
                      <a:pt x="62" y="26"/>
                      <a:pt x="51" y="28"/>
                      <a:pt x="48" y="19"/>
                    </a:cubicBezTo>
                    <a:cubicBezTo>
                      <a:pt x="45" y="11"/>
                      <a:pt x="41" y="16"/>
                      <a:pt x="39" y="11"/>
                    </a:cubicBezTo>
                    <a:cubicBezTo>
                      <a:pt x="39" y="10"/>
                      <a:pt x="39" y="9"/>
                      <a:pt x="38" y="8"/>
                    </a:cubicBezTo>
                    <a:cubicBezTo>
                      <a:pt x="32" y="10"/>
                      <a:pt x="34" y="15"/>
                      <a:pt x="32" y="15"/>
                    </a:cubicBezTo>
                    <a:cubicBezTo>
                      <a:pt x="30" y="16"/>
                      <a:pt x="19" y="17"/>
                      <a:pt x="19" y="14"/>
                    </a:cubicBezTo>
                    <a:cubicBezTo>
                      <a:pt x="19" y="10"/>
                      <a:pt x="17" y="5"/>
                      <a:pt x="10" y="3"/>
                    </a:cubicBezTo>
                    <a:cubicBezTo>
                      <a:pt x="6" y="3"/>
                      <a:pt x="3" y="2"/>
                      <a:pt x="0" y="3"/>
                    </a:cubicBezTo>
                    <a:cubicBezTo>
                      <a:pt x="4" y="12"/>
                      <a:pt x="4" y="22"/>
                      <a:pt x="5" y="30"/>
                    </a:cubicBezTo>
                    <a:cubicBezTo>
                      <a:pt x="5" y="40"/>
                      <a:pt x="20" y="57"/>
                      <a:pt x="23" y="64"/>
                    </a:cubicBezTo>
                    <a:cubicBezTo>
                      <a:pt x="25" y="70"/>
                      <a:pt x="29" y="72"/>
                      <a:pt x="40" y="80"/>
                    </a:cubicBezTo>
                    <a:cubicBezTo>
                      <a:pt x="50" y="87"/>
                      <a:pt x="70" y="99"/>
                      <a:pt x="73" y="97"/>
                    </a:cubicBezTo>
                    <a:cubicBezTo>
                      <a:pt x="77" y="95"/>
                      <a:pt x="67" y="78"/>
                      <a:pt x="62" y="72"/>
                    </a:cubicBezTo>
                    <a:cubicBezTo>
                      <a:pt x="56" y="66"/>
                      <a:pt x="61" y="50"/>
                      <a:pt x="61" y="38"/>
                    </a:cubicBezTo>
                    <a:close/>
                    <a:moveTo>
                      <a:pt x="328" y="18"/>
                    </a:moveTo>
                    <a:cubicBezTo>
                      <a:pt x="324" y="19"/>
                      <a:pt x="313" y="18"/>
                      <a:pt x="313" y="14"/>
                    </a:cubicBezTo>
                    <a:cubicBezTo>
                      <a:pt x="313" y="9"/>
                      <a:pt x="303" y="0"/>
                      <a:pt x="296" y="0"/>
                    </a:cubicBezTo>
                    <a:cubicBezTo>
                      <a:pt x="290" y="0"/>
                      <a:pt x="283" y="13"/>
                      <a:pt x="282" y="18"/>
                    </a:cubicBezTo>
                    <a:cubicBezTo>
                      <a:pt x="282" y="23"/>
                      <a:pt x="272" y="23"/>
                      <a:pt x="273" y="30"/>
                    </a:cubicBezTo>
                    <a:cubicBezTo>
                      <a:pt x="273" y="33"/>
                      <a:pt x="271" y="34"/>
                      <a:pt x="269" y="35"/>
                    </a:cubicBezTo>
                    <a:cubicBezTo>
                      <a:pt x="271" y="41"/>
                      <a:pt x="272" y="46"/>
                      <a:pt x="269" y="45"/>
                    </a:cubicBezTo>
                    <a:cubicBezTo>
                      <a:pt x="265" y="44"/>
                      <a:pt x="264" y="49"/>
                      <a:pt x="258" y="49"/>
                    </a:cubicBezTo>
                    <a:cubicBezTo>
                      <a:pt x="256" y="49"/>
                      <a:pt x="252" y="44"/>
                      <a:pt x="248" y="37"/>
                    </a:cubicBezTo>
                    <a:cubicBezTo>
                      <a:pt x="248" y="37"/>
                      <a:pt x="248" y="37"/>
                      <a:pt x="248" y="37"/>
                    </a:cubicBezTo>
                    <a:cubicBezTo>
                      <a:pt x="244" y="37"/>
                      <a:pt x="234" y="51"/>
                      <a:pt x="232" y="61"/>
                    </a:cubicBezTo>
                    <a:cubicBezTo>
                      <a:pt x="230" y="71"/>
                      <a:pt x="221" y="68"/>
                      <a:pt x="207" y="69"/>
                    </a:cubicBezTo>
                    <a:cubicBezTo>
                      <a:pt x="193" y="70"/>
                      <a:pt x="198" y="85"/>
                      <a:pt x="195" y="91"/>
                    </a:cubicBezTo>
                    <a:cubicBezTo>
                      <a:pt x="192" y="98"/>
                      <a:pt x="177" y="86"/>
                      <a:pt x="169" y="85"/>
                    </a:cubicBezTo>
                    <a:cubicBezTo>
                      <a:pt x="170" y="90"/>
                      <a:pt x="172" y="96"/>
                      <a:pt x="174" y="96"/>
                    </a:cubicBezTo>
                    <a:cubicBezTo>
                      <a:pt x="179" y="96"/>
                      <a:pt x="185" y="107"/>
                      <a:pt x="189" y="103"/>
                    </a:cubicBezTo>
                    <a:cubicBezTo>
                      <a:pt x="193" y="100"/>
                      <a:pt x="206" y="103"/>
                      <a:pt x="212" y="101"/>
                    </a:cubicBezTo>
                    <a:cubicBezTo>
                      <a:pt x="218" y="99"/>
                      <a:pt x="219" y="94"/>
                      <a:pt x="230" y="94"/>
                    </a:cubicBezTo>
                    <a:cubicBezTo>
                      <a:pt x="240" y="94"/>
                      <a:pt x="236" y="102"/>
                      <a:pt x="246" y="97"/>
                    </a:cubicBezTo>
                    <a:cubicBezTo>
                      <a:pt x="257" y="92"/>
                      <a:pt x="263" y="96"/>
                      <a:pt x="262" y="87"/>
                    </a:cubicBezTo>
                    <a:cubicBezTo>
                      <a:pt x="261" y="77"/>
                      <a:pt x="268" y="77"/>
                      <a:pt x="267" y="70"/>
                    </a:cubicBezTo>
                    <a:cubicBezTo>
                      <a:pt x="266" y="63"/>
                      <a:pt x="279" y="68"/>
                      <a:pt x="278" y="54"/>
                    </a:cubicBezTo>
                    <a:cubicBezTo>
                      <a:pt x="277" y="41"/>
                      <a:pt x="296" y="43"/>
                      <a:pt x="305" y="43"/>
                    </a:cubicBezTo>
                    <a:cubicBezTo>
                      <a:pt x="307" y="43"/>
                      <a:pt x="310" y="44"/>
                      <a:pt x="313" y="46"/>
                    </a:cubicBezTo>
                    <a:cubicBezTo>
                      <a:pt x="319" y="43"/>
                      <a:pt x="328" y="39"/>
                      <a:pt x="324" y="35"/>
                    </a:cubicBezTo>
                    <a:cubicBezTo>
                      <a:pt x="319" y="31"/>
                      <a:pt x="338" y="35"/>
                      <a:pt x="340" y="28"/>
                    </a:cubicBezTo>
                    <a:cubicBezTo>
                      <a:pt x="342" y="22"/>
                      <a:pt x="333" y="17"/>
                      <a:pt x="328" y="18"/>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7" name="Freeform 1711">
                <a:extLst>
                  <a:ext uri="{FF2B5EF4-FFF2-40B4-BE49-F238E27FC236}">
                    <a16:creationId xmlns:a16="http://schemas.microsoft.com/office/drawing/2014/main" id="{CB77975A-0363-4511-965B-CF5AB9DA2086}"/>
                  </a:ext>
                </a:extLst>
              </p:cNvPr>
              <p:cNvSpPr>
                <a:spLocks/>
              </p:cNvSpPr>
              <p:nvPr/>
            </p:nvSpPr>
            <p:spPr bwMode="auto">
              <a:xfrm>
                <a:off x="7294821" y="3186219"/>
                <a:ext cx="31751" cy="17463"/>
              </a:xfrm>
              <a:custGeom>
                <a:avLst/>
                <a:gdLst>
                  <a:gd name="T0" fmla="*/ 10 w 24"/>
                  <a:gd name="T1" fmla="*/ 14 h 14"/>
                  <a:gd name="T2" fmla="*/ 21 w 24"/>
                  <a:gd name="T3" fmla="*/ 10 h 14"/>
                  <a:gd name="T4" fmla="*/ 21 w 24"/>
                  <a:gd name="T5" fmla="*/ 0 h 14"/>
                  <a:gd name="T6" fmla="*/ 12 w 24"/>
                  <a:gd name="T7" fmla="*/ 4 h 14"/>
                  <a:gd name="T8" fmla="*/ 0 w 24"/>
                  <a:gd name="T9" fmla="*/ 2 h 14"/>
                  <a:gd name="T10" fmla="*/ 10 w 24"/>
                  <a:gd name="T11" fmla="*/ 14 h 14"/>
                </a:gdLst>
                <a:ahLst/>
                <a:cxnLst>
                  <a:cxn ang="0">
                    <a:pos x="T0" y="T1"/>
                  </a:cxn>
                  <a:cxn ang="0">
                    <a:pos x="T2" y="T3"/>
                  </a:cxn>
                  <a:cxn ang="0">
                    <a:pos x="T4" y="T5"/>
                  </a:cxn>
                  <a:cxn ang="0">
                    <a:pos x="T6" y="T7"/>
                  </a:cxn>
                  <a:cxn ang="0">
                    <a:pos x="T8" y="T9"/>
                  </a:cxn>
                  <a:cxn ang="0">
                    <a:pos x="T10" y="T11"/>
                  </a:cxn>
                </a:cxnLst>
                <a:rect l="0" t="0" r="r" b="b"/>
                <a:pathLst>
                  <a:path w="24" h="14">
                    <a:moveTo>
                      <a:pt x="10" y="14"/>
                    </a:moveTo>
                    <a:cubicBezTo>
                      <a:pt x="16" y="14"/>
                      <a:pt x="17" y="9"/>
                      <a:pt x="21" y="10"/>
                    </a:cubicBezTo>
                    <a:cubicBezTo>
                      <a:pt x="24" y="11"/>
                      <a:pt x="23" y="6"/>
                      <a:pt x="21" y="0"/>
                    </a:cubicBezTo>
                    <a:cubicBezTo>
                      <a:pt x="17" y="1"/>
                      <a:pt x="12" y="1"/>
                      <a:pt x="12" y="4"/>
                    </a:cubicBezTo>
                    <a:cubicBezTo>
                      <a:pt x="12" y="8"/>
                      <a:pt x="5" y="2"/>
                      <a:pt x="0" y="2"/>
                    </a:cubicBezTo>
                    <a:cubicBezTo>
                      <a:pt x="4" y="9"/>
                      <a:pt x="8" y="14"/>
                      <a:pt x="10" y="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8" name="Freeform 1712">
                <a:extLst>
                  <a:ext uri="{FF2B5EF4-FFF2-40B4-BE49-F238E27FC236}">
                    <a16:creationId xmlns:a16="http://schemas.microsoft.com/office/drawing/2014/main" id="{11339D58-E06C-41FD-A7EF-777E671B13C8}"/>
                  </a:ext>
                </a:extLst>
              </p:cNvPr>
              <p:cNvSpPr>
                <a:spLocks/>
              </p:cNvSpPr>
              <p:nvPr/>
            </p:nvSpPr>
            <p:spPr bwMode="auto">
              <a:xfrm>
                <a:off x="5610424" y="2413080"/>
                <a:ext cx="222258" cy="211145"/>
              </a:xfrm>
              <a:custGeom>
                <a:avLst/>
                <a:gdLst>
                  <a:gd name="T0" fmla="*/ 145 w 173"/>
                  <a:gd name="T1" fmla="*/ 153 h 169"/>
                  <a:gd name="T2" fmla="*/ 153 w 173"/>
                  <a:gd name="T3" fmla="*/ 147 h 169"/>
                  <a:gd name="T4" fmla="*/ 165 w 173"/>
                  <a:gd name="T5" fmla="*/ 153 h 169"/>
                  <a:gd name="T6" fmla="*/ 173 w 173"/>
                  <a:gd name="T7" fmla="*/ 149 h 169"/>
                  <a:gd name="T8" fmla="*/ 163 w 173"/>
                  <a:gd name="T9" fmla="*/ 135 h 169"/>
                  <a:gd name="T10" fmla="*/ 156 w 173"/>
                  <a:gd name="T11" fmla="*/ 124 h 169"/>
                  <a:gd name="T12" fmla="*/ 158 w 173"/>
                  <a:gd name="T13" fmla="*/ 112 h 169"/>
                  <a:gd name="T14" fmla="*/ 149 w 173"/>
                  <a:gd name="T15" fmla="*/ 101 h 169"/>
                  <a:gd name="T16" fmla="*/ 130 w 173"/>
                  <a:gd name="T17" fmla="*/ 88 h 169"/>
                  <a:gd name="T18" fmla="*/ 121 w 173"/>
                  <a:gd name="T19" fmla="*/ 78 h 169"/>
                  <a:gd name="T20" fmla="*/ 119 w 173"/>
                  <a:gd name="T21" fmla="*/ 62 h 169"/>
                  <a:gd name="T22" fmla="*/ 126 w 173"/>
                  <a:gd name="T23" fmla="*/ 48 h 169"/>
                  <a:gd name="T24" fmla="*/ 128 w 173"/>
                  <a:gd name="T25" fmla="*/ 38 h 169"/>
                  <a:gd name="T26" fmla="*/ 121 w 173"/>
                  <a:gd name="T27" fmla="*/ 32 h 169"/>
                  <a:gd name="T28" fmla="*/ 112 w 173"/>
                  <a:gd name="T29" fmla="*/ 21 h 169"/>
                  <a:gd name="T30" fmla="*/ 105 w 173"/>
                  <a:gd name="T31" fmla="*/ 7 h 169"/>
                  <a:gd name="T32" fmla="*/ 87 w 173"/>
                  <a:gd name="T33" fmla="*/ 4 h 169"/>
                  <a:gd name="T34" fmla="*/ 71 w 173"/>
                  <a:gd name="T35" fmla="*/ 1 h 169"/>
                  <a:gd name="T36" fmla="*/ 63 w 173"/>
                  <a:gd name="T37" fmla="*/ 7 h 169"/>
                  <a:gd name="T38" fmla="*/ 64 w 173"/>
                  <a:gd name="T39" fmla="*/ 7 h 169"/>
                  <a:gd name="T40" fmla="*/ 53 w 173"/>
                  <a:gd name="T41" fmla="*/ 15 h 169"/>
                  <a:gd name="T42" fmla="*/ 42 w 173"/>
                  <a:gd name="T43" fmla="*/ 23 h 169"/>
                  <a:gd name="T44" fmla="*/ 43 w 173"/>
                  <a:gd name="T45" fmla="*/ 38 h 169"/>
                  <a:gd name="T46" fmla="*/ 42 w 173"/>
                  <a:gd name="T47" fmla="*/ 52 h 169"/>
                  <a:gd name="T48" fmla="*/ 38 w 173"/>
                  <a:gd name="T49" fmla="*/ 62 h 169"/>
                  <a:gd name="T50" fmla="*/ 0 w 173"/>
                  <a:gd name="T51" fmla="*/ 82 h 169"/>
                  <a:gd name="T52" fmla="*/ 1 w 173"/>
                  <a:gd name="T53" fmla="*/ 91 h 169"/>
                  <a:gd name="T54" fmla="*/ 5 w 173"/>
                  <a:gd name="T55" fmla="*/ 108 h 169"/>
                  <a:gd name="T56" fmla="*/ 19 w 173"/>
                  <a:gd name="T57" fmla="*/ 108 h 169"/>
                  <a:gd name="T58" fmla="*/ 54 w 173"/>
                  <a:gd name="T59" fmla="*/ 128 h 169"/>
                  <a:gd name="T60" fmla="*/ 96 w 173"/>
                  <a:gd name="T61" fmla="*/ 160 h 169"/>
                  <a:gd name="T62" fmla="*/ 117 w 173"/>
                  <a:gd name="T63" fmla="*/ 167 h 169"/>
                  <a:gd name="T64" fmla="*/ 138 w 173"/>
                  <a:gd name="T65" fmla="*/ 169 h 169"/>
                  <a:gd name="T66" fmla="*/ 145 w 173"/>
                  <a:gd name="T67"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 h="169">
                    <a:moveTo>
                      <a:pt x="145" y="153"/>
                    </a:moveTo>
                    <a:cubicBezTo>
                      <a:pt x="147" y="151"/>
                      <a:pt x="148" y="148"/>
                      <a:pt x="153" y="147"/>
                    </a:cubicBezTo>
                    <a:cubicBezTo>
                      <a:pt x="157" y="146"/>
                      <a:pt x="160" y="149"/>
                      <a:pt x="165" y="153"/>
                    </a:cubicBezTo>
                    <a:cubicBezTo>
                      <a:pt x="167" y="152"/>
                      <a:pt x="170" y="150"/>
                      <a:pt x="173" y="149"/>
                    </a:cubicBezTo>
                    <a:cubicBezTo>
                      <a:pt x="168" y="144"/>
                      <a:pt x="162" y="139"/>
                      <a:pt x="163" y="135"/>
                    </a:cubicBezTo>
                    <a:cubicBezTo>
                      <a:pt x="163" y="130"/>
                      <a:pt x="157" y="127"/>
                      <a:pt x="156" y="124"/>
                    </a:cubicBezTo>
                    <a:cubicBezTo>
                      <a:pt x="156" y="120"/>
                      <a:pt x="160" y="114"/>
                      <a:pt x="158" y="112"/>
                    </a:cubicBezTo>
                    <a:cubicBezTo>
                      <a:pt x="155" y="109"/>
                      <a:pt x="154" y="102"/>
                      <a:pt x="149" y="101"/>
                    </a:cubicBezTo>
                    <a:cubicBezTo>
                      <a:pt x="144" y="101"/>
                      <a:pt x="129" y="93"/>
                      <a:pt x="130" y="88"/>
                    </a:cubicBezTo>
                    <a:cubicBezTo>
                      <a:pt x="131" y="83"/>
                      <a:pt x="124" y="80"/>
                      <a:pt x="121" y="78"/>
                    </a:cubicBezTo>
                    <a:cubicBezTo>
                      <a:pt x="119" y="77"/>
                      <a:pt x="116" y="64"/>
                      <a:pt x="119" y="62"/>
                    </a:cubicBezTo>
                    <a:cubicBezTo>
                      <a:pt x="123" y="60"/>
                      <a:pt x="122" y="48"/>
                      <a:pt x="126" y="48"/>
                    </a:cubicBezTo>
                    <a:cubicBezTo>
                      <a:pt x="131" y="48"/>
                      <a:pt x="127" y="42"/>
                      <a:pt x="128" y="38"/>
                    </a:cubicBezTo>
                    <a:cubicBezTo>
                      <a:pt x="130" y="34"/>
                      <a:pt x="125" y="32"/>
                      <a:pt x="121" y="32"/>
                    </a:cubicBezTo>
                    <a:cubicBezTo>
                      <a:pt x="118" y="32"/>
                      <a:pt x="112" y="26"/>
                      <a:pt x="112" y="21"/>
                    </a:cubicBezTo>
                    <a:cubicBezTo>
                      <a:pt x="112" y="16"/>
                      <a:pt x="105" y="9"/>
                      <a:pt x="105" y="7"/>
                    </a:cubicBezTo>
                    <a:cubicBezTo>
                      <a:pt x="104" y="16"/>
                      <a:pt x="91" y="2"/>
                      <a:pt x="87" y="4"/>
                    </a:cubicBezTo>
                    <a:cubicBezTo>
                      <a:pt x="83" y="6"/>
                      <a:pt x="80" y="0"/>
                      <a:pt x="71" y="1"/>
                    </a:cubicBezTo>
                    <a:cubicBezTo>
                      <a:pt x="66" y="2"/>
                      <a:pt x="66" y="5"/>
                      <a:pt x="63" y="7"/>
                    </a:cubicBezTo>
                    <a:cubicBezTo>
                      <a:pt x="64" y="7"/>
                      <a:pt x="64" y="7"/>
                      <a:pt x="64" y="7"/>
                    </a:cubicBezTo>
                    <a:cubicBezTo>
                      <a:pt x="53" y="15"/>
                      <a:pt x="53" y="15"/>
                      <a:pt x="53" y="15"/>
                    </a:cubicBezTo>
                    <a:cubicBezTo>
                      <a:pt x="53" y="15"/>
                      <a:pt x="44" y="18"/>
                      <a:pt x="42" y="23"/>
                    </a:cubicBezTo>
                    <a:cubicBezTo>
                      <a:pt x="40" y="29"/>
                      <a:pt x="46" y="34"/>
                      <a:pt x="43" y="38"/>
                    </a:cubicBezTo>
                    <a:cubicBezTo>
                      <a:pt x="41" y="41"/>
                      <a:pt x="41" y="49"/>
                      <a:pt x="42" y="52"/>
                    </a:cubicBezTo>
                    <a:cubicBezTo>
                      <a:pt x="43" y="55"/>
                      <a:pt x="38" y="62"/>
                      <a:pt x="38" y="62"/>
                    </a:cubicBezTo>
                    <a:cubicBezTo>
                      <a:pt x="38" y="62"/>
                      <a:pt x="17" y="73"/>
                      <a:pt x="0" y="82"/>
                    </a:cubicBezTo>
                    <a:cubicBezTo>
                      <a:pt x="0" y="85"/>
                      <a:pt x="1" y="89"/>
                      <a:pt x="1" y="91"/>
                    </a:cubicBezTo>
                    <a:cubicBezTo>
                      <a:pt x="2" y="95"/>
                      <a:pt x="4" y="102"/>
                      <a:pt x="5" y="108"/>
                    </a:cubicBezTo>
                    <a:cubicBezTo>
                      <a:pt x="12" y="108"/>
                      <a:pt x="13" y="108"/>
                      <a:pt x="19" y="108"/>
                    </a:cubicBezTo>
                    <a:cubicBezTo>
                      <a:pt x="25" y="109"/>
                      <a:pt x="48" y="126"/>
                      <a:pt x="54" y="128"/>
                    </a:cubicBezTo>
                    <a:cubicBezTo>
                      <a:pt x="60" y="131"/>
                      <a:pt x="90" y="154"/>
                      <a:pt x="96" y="160"/>
                    </a:cubicBezTo>
                    <a:cubicBezTo>
                      <a:pt x="103" y="165"/>
                      <a:pt x="113" y="167"/>
                      <a:pt x="117" y="167"/>
                    </a:cubicBezTo>
                    <a:cubicBezTo>
                      <a:pt x="120" y="167"/>
                      <a:pt x="130" y="168"/>
                      <a:pt x="138" y="169"/>
                    </a:cubicBezTo>
                    <a:cubicBezTo>
                      <a:pt x="140" y="163"/>
                      <a:pt x="144" y="155"/>
                      <a:pt x="145" y="15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9" name="Freeform 1713">
                <a:extLst>
                  <a:ext uri="{FF2B5EF4-FFF2-40B4-BE49-F238E27FC236}">
                    <a16:creationId xmlns:a16="http://schemas.microsoft.com/office/drawing/2014/main" id="{A5C016E9-6567-4119-B790-3A464DED160C}"/>
                  </a:ext>
                </a:extLst>
              </p:cNvPr>
              <p:cNvSpPr>
                <a:spLocks/>
              </p:cNvSpPr>
              <p:nvPr/>
            </p:nvSpPr>
            <p:spPr bwMode="auto">
              <a:xfrm>
                <a:off x="6004138" y="2198761"/>
                <a:ext cx="400064" cy="228608"/>
              </a:xfrm>
              <a:custGeom>
                <a:avLst/>
                <a:gdLst>
                  <a:gd name="T0" fmla="*/ 303 w 312"/>
                  <a:gd name="T1" fmla="*/ 102 h 182"/>
                  <a:gd name="T2" fmla="*/ 279 w 312"/>
                  <a:gd name="T3" fmla="*/ 91 h 182"/>
                  <a:gd name="T4" fmla="*/ 265 w 312"/>
                  <a:gd name="T5" fmla="*/ 92 h 182"/>
                  <a:gd name="T6" fmla="*/ 248 w 312"/>
                  <a:gd name="T7" fmla="*/ 87 h 182"/>
                  <a:gd name="T8" fmla="*/ 230 w 312"/>
                  <a:gd name="T9" fmla="*/ 101 h 182"/>
                  <a:gd name="T10" fmla="*/ 222 w 312"/>
                  <a:gd name="T11" fmla="*/ 104 h 182"/>
                  <a:gd name="T12" fmla="*/ 207 w 312"/>
                  <a:gd name="T13" fmla="*/ 95 h 182"/>
                  <a:gd name="T14" fmla="*/ 192 w 312"/>
                  <a:gd name="T15" fmla="*/ 91 h 182"/>
                  <a:gd name="T16" fmla="*/ 182 w 312"/>
                  <a:gd name="T17" fmla="*/ 72 h 182"/>
                  <a:gd name="T18" fmla="*/ 178 w 312"/>
                  <a:gd name="T19" fmla="*/ 56 h 182"/>
                  <a:gd name="T20" fmla="*/ 164 w 312"/>
                  <a:gd name="T21" fmla="*/ 45 h 182"/>
                  <a:gd name="T22" fmla="*/ 129 w 312"/>
                  <a:gd name="T23" fmla="*/ 44 h 182"/>
                  <a:gd name="T24" fmla="*/ 106 w 312"/>
                  <a:gd name="T25" fmla="*/ 45 h 182"/>
                  <a:gd name="T26" fmla="*/ 85 w 312"/>
                  <a:gd name="T27" fmla="*/ 23 h 182"/>
                  <a:gd name="T28" fmla="*/ 80 w 312"/>
                  <a:gd name="T29" fmla="*/ 30 h 182"/>
                  <a:gd name="T30" fmla="*/ 58 w 312"/>
                  <a:gd name="T31" fmla="*/ 27 h 182"/>
                  <a:gd name="T32" fmla="*/ 56 w 312"/>
                  <a:gd name="T33" fmla="*/ 2 h 182"/>
                  <a:gd name="T34" fmla="*/ 49 w 312"/>
                  <a:gd name="T35" fmla="*/ 27 h 182"/>
                  <a:gd name="T36" fmla="*/ 46 w 312"/>
                  <a:gd name="T37" fmla="*/ 0 h 182"/>
                  <a:gd name="T38" fmla="*/ 2 w 312"/>
                  <a:gd name="T39" fmla="*/ 12 h 182"/>
                  <a:gd name="T40" fmla="*/ 0 w 312"/>
                  <a:gd name="T41" fmla="*/ 90 h 182"/>
                  <a:gd name="T42" fmla="*/ 0 w 312"/>
                  <a:gd name="T43" fmla="*/ 90 h 182"/>
                  <a:gd name="T44" fmla="*/ 12 w 312"/>
                  <a:gd name="T45" fmla="*/ 93 h 182"/>
                  <a:gd name="T46" fmla="*/ 18 w 312"/>
                  <a:gd name="T47" fmla="*/ 85 h 182"/>
                  <a:gd name="T48" fmla="*/ 31 w 312"/>
                  <a:gd name="T49" fmla="*/ 75 h 182"/>
                  <a:gd name="T50" fmla="*/ 37 w 312"/>
                  <a:gd name="T51" fmla="*/ 68 h 182"/>
                  <a:gd name="T52" fmla="*/ 44 w 312"/>
                  <a:gd name="T53" fmla="*/ 65 h 182"/>
                  <a:gd name="T54" fmla="*/ 57 w 312"/>
                  <a:gd name="T55" fmla="*/ 68 h 182"/>
                  <a:gd name="T56" fmla="*/ 70 w 312"/>
                  <a:gd name="T57" fmla="*/ 73 h 182"/>
                  <a:gd name="T58" fmla="*/ 77 w 312"/>
                  <a:gd name="T59" fmla="*/ 91 h 182"/>
                  <a:gd name="T60" fmla="*/ 103 w 312"/>
                  <a:gd name="T61" fmla="*/ 94 h 182"/>
                  <a:gd name="T62" fmla="*/ 110 w 312"/>
                  <a:gd name="T63" fmla="*/ 106 h 182"/>
                  <a:gd name="T64" fmla="*/ 118 w 312"/>
                  <a:gd name="T65" fmla="*/ 121 h 182"/>
                  <a:gd name="T66" fmla="*/ 136 w 312"/>
                  <a:gd name="T67" fmla="*/ 134 h 182"/>
                  <a:gd name="T68" fmla="*/ 156 w 312"/>
                  <a:gd name="T69" fmla="*/ 146 h 182"/>
                  <a:gd name="T70" fmla="*/ 174 w 312"/>
                  <a:gd name="T71" fmla="*/ 158 h 182"/>
                  <a:gd name="T72" fmla="*/ 190 w 312"/>
                  <a:gd name="T73" fmla="*/ 163 h 182"/>
                  <a:gd name="T74" fmla="*/ 191 w 312"/>
                  <a:gd name="T75" fmla="*/ 174 h 182"/>
                  <a:gd name="T76" fmla="*/ 193 w 312"/>
                  <a:gd name="T77" fmla="*/ 174 h 182"/>
                  <a:gd name="T78" fmla="*/ 207 w 312"/>
                  <a:gd name="T79" fmla="*/ 179 h 182"/>
                  <a:gd name="T80" fmla="*/ 214 w 312"/>
                  <a:gd name="T81" fmla="*/ 182 h 182"/>
                  <a:gd name="T82" fmla="*/ 222 w 312"/>
                  <a:gd name="T83" fmla="*/ 164 h 182"/>
                  <a:gd name="T84" fmla="*/ 219 w 312"/>
                  <a:gd name="T85" fmla="*/ 148 h 182"/>
                  <a:gd name="T86" fmla="*/ 209 w 312"/>
                  <a:gd name="T87" fmla="*/ 135 h 182"/>
                  <a:gd name="T88" fmla="*/ 225 w 312"/>
                  <a:gd name="T89" fmla="*/ 128 h 182"/>
                  <a:gd name="T90" fmla="*/ 231 w 312"/>
                  <a:gd name="T91" fmla="*/ 118 h 182"/>
                  <a:gd name="T92" fmla="*/ 239 w 312"/>
                  <a:gd name="T93" fmla="*/ 109 h 182"/>
                  <a:gd name="T94" fmla="*/ 253 w 312"/>
                  <a:gd name="T95" fmla="*/ 106 h 182"/>
                  <a:gd name="T96" fmla="*/ 265 w 312"/>
                  <a:gd name="T97" fmla="*/ 103 h 182"/>
                  <a:gd name="T98" fmla="*/ 259 w 312"/>
                  <a:gd name="T99" fmla="*/ 118 h 182"/>
                  <a:gd name="T100" fmla="*/ 279 w 312"/>
                  <a:gd name="T101" fmla="*/ 114 h 182"/>
                  <a:gd name="T102" fmla="*/ 296 w 312"/>
                  <a:gd name="T103" fmla="*/ 111 h 182"/>
                  <a:gd name="T104" fmla="*/ 303 w 312"/>
                  <a:gd name="T105" fmla="*/ 10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 h="182">
                    <a:moveTo>
                      <a:pt x="303" y="102"/>
                    </a:moveTo>
                    <a:cubicBezTo>
                      <a:pt x="295" y="95"/>
                      <a:pt x="280" y="87"/>
                      <a:pt x="279" y="91"/>
                    </a:cubicBezTo>
                    <a:cubicBezTo>
                      <a:pt x="278" y="95"/>
                      <a:pt x="268" y="96"/>
                      <a:pt x="265" y="92"/>
                    </a:cubicBezTo>
                    <a:cubicBezTo>
                      <a:pt x="262" y="88"/>
                      <a:pt x="259" y="83"/>
                      <a:pt x="248" y="87"/>
                    </a:cubicBezTo>
                    <a:cubicBezTo>
                      <a:pt x="238" y="91"/>
                      <a:pt x="231" y="97"/>
                      <a:pt x="230" y="101"/>
                    </a:cubicBezTo>
                    <a:cubicBezTo>
                      <a:pt x="230" y="105"/>
                      <a:pt x="223" y="109"/>
                      <a:pt x="222" y="104"/>
                    </a:cubicBezTo>
                    <a:cubicBezTo>
                      <a:pt x="221" y="98"/>
                      <a:pt x="213" y="96"/>
                      <a:pt x="207" y="95"/>
                    </a:cubicBezTo>
                    <a:cubicBezTo>
                      <a:pt x="202" y="93"/>
                      <a:pt x="193" y="96"/>
                      <a:pt x="192" y="91"/>
                    </a:cubicBezTo>
                    <a:cubicBezTo>
                      <a:pt x="191" y="85"/>
                      <a:pt x="183" y="79"/>
                      <a:pt x="182" y="72"/>
                    </a:cubicBezTo>
                    <a:cubicBezTo>
                      <a:pt x="181" y="66"/>
                      <a:pt x="184" y="57"/>
                      <a:pt x="178" y="56"/>
                    </a:cubicBezTo>
                    <a:cubicBezTo>
                      <a:pt x="172" y="54"/>
                      <a:pt x="169" y="45"/>
                      <a:pt x="164" y="45"/>
                    </a:cubicBezTo>
                    <a:cubicBezTo>
                      <a:pt x="159" y="45"/>
                      <a:pt x="132" y="45"/>
                      <a:pt x="129" y="44"/>
                    </a:cubicBezTo>
                    <a:cubicBezTo>
                      <a:pt x="125" y="42"/>
                      <a:pt x="107" y="49"/>
                      <a:pt x="106" y="45"/>
                    </a:cubicBezTo>
                    <a:cubicBezTo>
                      <a:pt x="104" y="42"/>
                      <a:pt x="92" y="28"/>
                      <a:pt x="85" y="23"/>
                    </a:cubicBezTo>
                    <a:cubicBezTo>
                      <a:pt x="84" y="26"/>
                      <a:pt x="83" y="28"/>
                      <a:pt x="80" y="30"/>
                    </a:cubicBezTo>
                    <a:cubicBezTo>
                      <a:pt x="67" y="40"/>
                      <a:pt x="54" y="38"/>
                      <a:pt x="58" y="27"/>
                    </a:cubicBezTo>
                    <a:cubicBezTo>
                      <a:pt x="62" y="15"/>
                      <a:pt x="63" y="2"/>
                      <a:pt x="56" y="2"/>
                    </a:cubicBezTo>
                    <a:cubicBezTo>
                      <a:pt x="49" y="2"/>
                      <a:pt x="54" y="26"/>
                      <a:pt x="49" y="27"/>
                    </a:cubicBezTo>
                    <a:cubicBezTo>
                      <a:pt x="44" y="29"/>
                      <a:pt x="43" y="10"/>
                      <a:pt x="46" y="0"/>
                    </a:cubicBezTo>
                    <a:cubicBezTo>
                      <a:pt x="2" y="12"/>
                      <a:pt x="2" y="12"/>
                      <a:pt x="2" y="12"/>
                    </a:cubicBezTo>
                    <a:cubicBezTo>
                      <a:pt x="0" y="90"/>
                      <a:pt x="0" y="90"/>
                      <a:pt x="0" y="90"/>
                    </a:cubicBezTo>
                    <a:cubicBezTo>
                      <a:pt x="0" y="90"/>
                      <a:pt x="0" y="90"/>
                      <a:pt x="0" y="90"/>
                    </a:cubicBezTo>
                    <a:cubicBezTo>
                      <a:pt x="4" y="92"/>
                      <a:pt x="9" y="93"/>
                      <a:pt x="12" y="93"/>
                    </a:cubicBezTo>
                    <a:cubicBezTo>
                      <a:pt x="19" y="93"/>
                      <a:pt x="18" y="88"/>
                      <a:pt x="18" y="85"/>
                    </a:cubicBezTo>
                    <a:cubicBezTo>
                      <a:pt x="18" y="81"/>
                      <a:pt x="25" y="75"/>
                      <a:pt x="31" y="75"/>
                    </a:cubicBezTo>
                    <a:cubicBezTo>
                      <a:pt x="36" y="76"/>
                      <a:pt x="35" y="68"/>
                      <a:pt x="37" y="68"/>
                    </a:cubicBezTo>
                    <a:cubicBezTo>
                      <a:pt x="39" y="68"/>
                      <a:pt x="43" y="67"/>
                      <a:pt x="44" y="65"/>
                    </a:cubicBezTo>
                    <a:cubicBezTo>
                      <a:pt x="46" y="62"/>
                      <a:pt x="54" y="65"/>
                      <a:pt x="57" y="68"/>
                    </a:cubicBezTo>
                    <a:cubicBezTo>
                      <a:pt x="59" y="70"/>
                      <a:pt x="66" y="72"/>
                      <a:pt x="70" y="73"/>
                    </a:cubicBezTo>
                    <a:cubicBezTo>
                      <a:pt x="75" y="74"/>
                      <a:pt x="77" y="88"/>
                      <a:pt x="77" y="91"/>
                    </a:cubicBezTo>
                    <a:cubicBezTo>
                      <a:pt x="77" y="94"/>
                      <a:pt x="99" y="94"/>
                      <a:pt x="103" y="94"/>
                    </a:cubicBezTo>
                    <a:cubicBezTo>
                      <a:pt x="106" y="95"/>
                      <a:pt x="106" y="101"/>
                      <a:pt x="110" y="106"/>
                    </a:cubicBezTo>
                    <a:cubicBezTo>
                      <a:pt x="114" y="111"/>
                      <a:pt x="116" y="117"/>
                      <a:pt x="118" y="121"/>
                    </a:cubicBezTo>
                    <a:cubicBezTo>
                      <a:pt x="119" y="124"/>
                      <a:pt x="132" y="129"/>
                      <a:pt x="136" y="134"/>
                    </a:cubicBezTo>
                    <a:cubicBezTo>
                      <a:pt x="139" y="138"/>
                      <a:pt x="149" y="143"/>
                      <a:pt x="156" y="146"/>
                    </a:cubicBezTo>
                    <a:cubicBezTo>
                      <a:pt x="163" y="148"/>
                      <a:pt x="170" y="158"/>
                      <a:pt x="174" y="158"/>
                    </a:cubicBezTo>
                    <a:cubicBezTo>
                      <a:pt x="178" y="157"/>
                      <a:pt x="190" y="163"/>
                      <a:pt x="190" y="163"/>
                    </a:cubicBezTo>
                    <a:cubicBezTo>
                      <a:pt x="191" y="174"/>
                      <a:pt x="191" y="174"/>
                      <a:pt x="191" y="174"/>
                    </a:cubicBezTo>
                    <a:cubicBezTo>
                      <a:pt x="192" y="174"/>
                      <a:pt x="192" y="174"/>
                      <a:pt x="193" y="174"/>
                    </a:cubicBezTo>
                    <a:cubicBezTo>
                      <a:pt x="199" y="172"/>
                      <a:pt x="202" y="179"/>
                      <a:pt x="207" y="179"/>
                    </a:cubicBezTo>
                    <a:cubicBezTo>
                      <a:pt x="209" y="179"/>
                      <a:pt x="212" y="181"/>
                      <a:pt x="214" y="182"/>
                    </a:cubicBezTo>
                    <a:cubicBezTo>
                      <a:pt x="214" y="172"/>
                      <a:pt x="218" y="167"/>
                      <a:pt x="222" y="164"/>
                    </a:cubicBezTo>
                    <a:cubicBezTo>
                      <a:pt x="226" y="160"/>
                      <a:pt x="218" y="154"/>
                      <a:pt x="219" y="148"/>
                    </a:cubicBezTo>
                    <a:cubicBezTo>
                      <a:pt x="221" y="142"/>
                      <a:pt x="207" y="139"/>
                      <a:pt x="209" y="135"/>
                    </a:cubicBezTo>
                    <a:cubicBezTo>
                      <a:pt x="210" y="130"/>
                      <a:pt x="221" y="130"/>
                      <a:pt x="225" y="128"/>
                    </a:cubicBezTo>
                    <a:cubicBezTo>
                      <a:pt x="230" y="126"/>
                      <a:pt x="226" y="118"/>
                      <a:pt x="231" y="118"/>
                    </a:cubicBezTo>
                    <a:cubicBezTo>
                      <a:pt x="236" y="118"/>
                      <a:pt x="238" y="114"/>
                      <a:pt x="239" y="109"/>
                    </a:cubicBezTo>
                    <a:cubicBezTo>
                      <a:pt x="241" y="104"/>
                      <a:pt x="249" y="109"/>
                      <a:pt x="253" y="106"/>
                    </a:cubicBezTo>
                    <a:cubicBezTo>
                      <a:pt x="257" y="103"/>
                      <a:pt x="263" y="101"/>
                      <a:pt x="265" y="103"/>
                    </a:cubicBezTo>
                    <a:cubicBezTo>
                      <a:pt x="266" y="105"/>
                      <a:pt x="261" y="114"/>
                      <a:pt x="259" y="118"/>
                    </a:cubicBezTo>
                    <a:cubicBezTo>
                      <a:pt x="266" y="118"/>
                      <a:pt x="277" y="116"/>
                      <a:pt x="279" y="114"/>
                    </a:cubicBezTo>
                    <a:cubicBezTo>
                      <a:pt x="282" y="111"/>
                      <a:pt x="292" y="118"/>
                      <a:pt x="296" y="111"/>
                    </a:cubicBezTo>
                    <a:cubicBezTo>
                      <a:pt x="299" y="104"/>
                      <a:pt x="312" y="109"/>
                      <a:pt x="303" y="10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0" name="Freeform 1714">
                <a:extLst>
                  <a:ext uri="{FF2B5EF4-FFF2-40B4-BE49-F238E27FC236}">
                    <a16:creationId xmlns:a16="http://schemas.microsoft.com/office/drawing/2014/main" id="{79D34629-58E8-42BD-BE03-09D2F4DBE947}"/>
                  </a:ext>
                </a:extLst>
              </p:cNvPr>
              <p:cNvSpPr>
                <a:spLocks noEditPoints="1"/>
              </p:cNvSpPr>
              <p:nvPr/>
            </p:nvSpPr>
            <p:spPr bwMode="auto">
              <a:xfrm>
                <a:off x="7652021" y="2200348"/>
                <a:ext cx="387364" cy="379425"/>
              </a:xfrm>
              <a:custGeom>
                <a:avLst/>
                <a:gdLst>
                  <a:gd name="T0" fmla="*/ 267 w 302"/>
                  <a:gd name="T1" fmla="*/ 38 h 303"/>
                  <a:gd name="T2" fmla="*/ 217 w 302"/>
                  <a:gd name="T3" fmla="*/ 15 h 303"/>
                  <a:gd name="T4" fmla="*/ 211 w 302"/>
                  <a:gd name="T5" fmla="*/ 49 h 303"/>
                  <a:gd name="T6" fmla="*/ 190 w 302"/>
                  <a:gd name="T7" fmla="*/ 65 h 303"/>
                  <a:gd name="T8" fmla="*/ 187 w 302"/>
                  <a:gd name="T9" fmla="*/ 89 h 303"/>
                  <a:gd name="T10" fmla="*/ 205 w 302"/>
                  <a:gd name="T11" fmla="*/ 84 h 303"/>
                  <a:gd name="T12" fmla="*/ 209 w 302"/>
                  <a:gd name="T13" fmla="*/ 69 h 303"/>
                  <a:gd name="T14" fmla="*/ 247 w 302"/>
                  <a:gd name="T15" fmla="*/ 71 h 303"/>
                  <a:gd name="T16" fmla="*/ 282 w 302"/>
                  <a:gd name="T17" fmla="*/ 51 h 303"/>
                  <a:gd name="T18" fmla="*/ 285 w 302"/>
                  <a:gd name="T19" fmla="*/ 33 h 303"/>
                  <a:gd name="T20" fmla="*/ 186 w 302"/>
                  <a:gd name="T21" fmla="*/ 128 h 303"/>
                  <a:gd name="T22" fmla="*/ 166 w 302"/>
                  <a:gd name="T23" fmla="*/ 169 h 303"/>
                  <a:gd name="T24" fmla="*/ 139 w 302"/>
                  <a:gd name="T25" fmla="*/ 176 h 303"/>
                  <a:gd name="T26" fmla="*/ 115 w 302"/>
                  <a:gd name="T27" fmla="*/ 208 h 303"/>
                  <a:gd name="T28" fmla="*/ 82 w 302"/>
                  <a:gd name="T29" fmla="*/ 214 h 303"/>
                  <a:gd name="T30" fmla="*/ 29 w 302"/>
                  <a:gd name="T31" fmla="*/ 236 h 303"/>
                  <a:gd name="T32" fmla="*/ 48 w 302"/>
                  <a:gd name="T33" fmla="*/ 242 h 303"/>
                  <a:gd name="T34" fmla="*/ 100 w 302"/>
                  <a:gd name="T35" fmla="*/ 246 h 303"/>
                  <a:gd name="T36" fmla="*/ 127 w 302"/>
                  <a:gd name="T37" fmla="*/ 233 h 303"/>
                  <a:gd name="T38" fmla="*/ 155 w 302"/>
                  <a:gd name="T39" fmla="*/ 229 h 303"/>
                  <a:gd name="T40" fmla="*/ 178 w 302"/>
                  <a:gd name="T41" fmla="*/ 220 h 303"/>
                  <a:gd name="T42" fmla="*/ 200 w 302"/>
                  <a:gd name="T43" fmla="*/ 192 h 303"/>
                  <a:gd name="T44" fmla="*/ 220 w 302"/>
                  <a:gd name="T45" fmla="*/ 146 h 303"/>
                  <a:gd name="T46" fmla="*/ 189 w 302"/>
                  <a:gd name="T47" fmla="*/ 105 h 303"/>
                  <a:gd name="T48" fmla="*/ 58 w 302"/>
                  <a:gd name="T49" fmla="*/ 245 h 303"/>
                  <a:gd name="T50" fmla="*/ 65 w 302"/>
                  <a:gd name="T51" fmla="*/ 264 h 303"/>
                  <a:gd name="T52" fmla="*/ 92 w 302"/>
                  <a:gd name="T53" fmla="*/ 243 h 303"/>
                  <a:gd name="T54" fmla="*/ 38 w 302"/>
                  <a:gd name="T55" fmla="*/ 261 h 303"/>
                  <a:gd name="T56" fmla="*/ 10 w 302"/>
                  <a:gd name="T57" fmla="*/ 256 h 303"/>
                  <a:gd name="T58" fmla="*/ 13 w 302"/>
                  <a:gd name="T59" fmla="*/ 263 h 303"/>
                  <a:gd name="T60" fmla="*/ 22 w 302"/>
                  <a:gd name="T61" fmla="*/ 302 h 303"/>
                  <a:gd name="T62" fmla="*/ 38 w 302"/>
                  <a:gd name="T63" fmla="*/ 26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03">
                    <a:moveTo>
                      <a:pt x="285" y="33"/>
                    </a:moveTo>
                    <a:cubicBezTo>
                      <a:pt x="281" y="29"/>
                      <a:pt x="275" y="36"/>
                      <a:pt x="267" y="38"/>
                    </a:cubicBezTo>
                    <a:cubicBezTo>
                      <a:pt x="260" y="39"/>
                      <a:pt x="235" y="19"/>
                      <a:pt x="229" y="10"/>
                    </a:cubicBezTo>
                    <a:cubicBezTo>
                      <a:pt x="223" y="0"/>
                      <a:pt x="212" y="8"/>
                      <a:pt x="217" y="15"/>
                    </a:cubicBezTo>
                    <a:cubicBezTo>
                      <a:pt x="223" y="22"/>
                      <a:pt x="216" y="24"/>
                      <a:pt x="216" y="33"/>
                    </a:cubicBezTo>
                    <a:cubicBezTo>
                      <a:pt x="216" y="42"/>
                      <a:pt x="210" y="42"/>
                      <a:pt x="211" y="49"/>
                    </a:cubicBezTo>
                    <a:cubicBezTo>
                      <a:pt x="212" y="55"/>
                      <a:pt x="203" y="54"/>
                      <a:pt x="196" y="55"/>
                    </a:cubicBezTo>
                    <a:cubicBezTo>
                      <a:pt x="190" y="56"/>
                      <a:pt x="197" y="62"/>
                      <a:pt x="190" y="65"/>
                    </a:cubicBezTo>
                    <a:cubicBezTo>
                      <a:pt x="182" y="68"/>
                      <a:pt x="183" y="74"/>
                      <a:pt x="187" y="76"/>
                    </a:cubicBezTo>
                    <a:cubicBezTo>
                      <a:pt x="190" y="78"/>
                      <a:pt x="188" y="85"/>
                      <a:pt x="187" y="89"/>
                    </a:cubicBezTo>
                    <a:cubicBezTo>
                      <a:pt x="186" y="94"/>
                      <a:pt x="191" y="90"/>
                      <a:pt x="195" y="86"/>
                    </a:cubicBezTo>
                    <a:cubicBezTo>
                      <a:pt x="200" y="81"/>
                      <a:pt x="204" y="88"/>
                      <a:pt x="205" y="84"/>
                    </a:cubicBezTo>
                    <a:cubicBezTo>
                      <a:pt x="206" y="78"/>
                      <a:pt x="194" y="76"/>
                      <a:pt x="194" y="71"/>
                    </a:cubicBezTo>
                    <a:cubicBezTo>
                      <a:pt x="195" y="65"/>
                      <a:pt x="203" y="72"/>
                      <a:pt x="209" y="69"/>
                    </a:cubicBezTo>
                    <a:cubicBezTo>
                      <a:pt x="215" y="66"/>
                      <a:pt x="228" y="68"/>
                      <a:pt x="236" y="75"/>
                    </a:cubicBezTo>
                    <a:cubicBezTo>
                      <a:pt x="243" y="82"/>
                      <a:pt x="245" y="79"/>
                      <a:pt x="247" y="71"/>
                    </a:cubicBezTo>
                    <a:cubicBezTo>
                      <a:pt x="249" y="63"/>
                      <a:pt x="261" y="59"/>
                      <a:pt x="273" y="59"/>
                    </a:cubicBezTo>
                    <a:cubicBezTo>
                      <a:pt x="285" y="59"/>
                      <a:pt x="286" y="53"/>
                      <a:pt x="282" y="51"/>
                    </a:cubicBezTo>
                    <a:cubicBezTo>
                      <a:pt x="278" y="48"/>
                      <a:pt x="302" y="33"/>
                      <a:pt x="301" y="29"/>
                    </a:cubicBezTo>
                    <a:cubicBezTo>
                      <a:pt x="301" y="25"/>
                      <a:pt x="289" y="38"/>
                      <a:pt x="285" y="33"/>
                    </a:cubicBezTo>
                    <a:close/>
                    <a:moveTo>
                      <a:pt x="189" y="105"/>
                    </a:moveTo>
                    <a:cubicBezTo>
                      <a:pt x="184" y="108"/>
                      <a:pt x="180" y="124"/>
                      <a:pt x="186" y="128"/>
                    </a:cubicBezTo>
                    <a:cubicBezTo>
                      <a:pt x="192" y="133"/>
                      <a:pt x="177" y="142"/>
                      <a:pt x="177" y="152"/>
                    </a:cubicBezTo>
                    <a:cubicBezTo>
                      <a:pt x="178" y="162"/>
                      <a:pt x="168" y="162"/>
                      <a:pt x="166" y="169"/>
                    </a:cubicBezTo>
                    <a:cubicBezTo>
                      <a:pt x="165" y="176"/>
                      <a:pt x="159" y="175"/>
                      <a:pt x="150" y="182"/>
                    </a:cubicBezTo>
                    <a:cubicBezTo>
                      <a:pt x="141" y="188"/>
                      <a:pt x="136" y="181"/>
                      <a:pt x="139" y="176"/>
                    </a:cubicBezTo>
                    <a:cubicBezTo>
                      <a:pt x="141" y="171"/>
                      <a:pt x="125" y="178"/>
                      <a:pt x="126" y="190"/>
                    </a:cubicBezTo>
                    <a:cubicBezTo>
                      <a:pt x="126" y="201"/>
                      <a:pt x="111" y="202"/>
                      <a:pt x="115" y="208"/>
                    </a:cubicBezTo>
                    <a:cubicBezTo>
                      <a:pt x="118" y="213"/>
                      <a:pt x="103" y="216"/>
                      <a:pt x="104" y="211"/>
                    </a:cubicBezTo>
                    <a:cubicBezTo>
                      <a:pt x="104" y="207"/>
                      <a:pt x="94" y="209"/>
                      <a:pt x="82" y="214"/>
                    </a:cubicBezTo>
                    <a:cubicBezTo>
                      <a:pt x="70" y="219"/>
                      <a:pt x="63" y="209"/>
                      <a:pt x="56" y="216"/>
                    </a:cubicBezTo>
                    <a:cubicBezTo>
                      <a:pt x="49" y="222"/>
                      <a:pt x="38" y="234"/>
                      <a:pt x="29" y="236"/>
                    </a:cubicBezTo>
                    <a:cubicBezTo>
                      <a:pt x="20" y="237"/>
                      <a:pt x="25" y="248"/>
                      <a:pt x="29" y="246"/>
                    </a:cubicBezTo>
                    <a:cubicBezTo>
                      <a:pt x="35" y="243"/>
                      <a:pt x="45" y="246"/>
                      <a:pt x="48" y="242"/>
                    </a:cubicBezTo>
                    <a:cubicBezTo>
                      <a:pt x="52" y="237"/>
                      <a:pt x="77" y="231"/>
                      <a:pt x="93" y="231"/>
                    </a:cubicBezTo>
                    <a:cubicBezTo>
                      <a:pt x="108" y="230"/>
                      <a:pt x="99" y="238"/>
                      <a:pt x="100" y="246"/>
                    </a:cubicBezTo>
                    <a:cubicBezTo>
                      <a:pt x="101" y="255"/>
                      <a:pt x="114" y="253"/>
                      <a:pt x="121" y="245"/>
                    </a:cubicBezTo>
                    <a:cubicBezTo>
                      <a:pt x="128" y="237"/>
                      <a:pt x="133" y="238"/>
                      <a:pt x="127" y="233"/>
                    </a:cubicBezTo>
                    <a:cubicBezTo>
                      <a:pt x="121" y="229"/>
                      <a:pt x="128" y="224"/>
                      <a:pt x="132" y="231"/>
                    </a:cubicBezTo>
                    <a:cubicBezTo>
                      <a:pt x="136" y="237"/>
                      <a:pt x="150" y="237"/>
                      <a:pt x="155" y="229"/>
                    </a:cubicBezTo>
                    <a:cubicBezTo>
                      <a:pt x="160" y="221"/>
                      <a:pt x="162" y="231"/>
                      <a:pt x="168" y="230"/>
                    </a:cubicBezTo>
                    <a:cubicBezTo>
                      <a:pt x="174" y="230"/>
                      <a:pt x="178" y="214"/>
                      <a:pt x="178" y="220"/>
                    </a:cubicBezTo>
                    <a:cubicBezTo>
                      <a:pt x="179" y="225"/>
                      <a:pt x="189" y="224"/>
                      <a:pt x="195" y="217"/>
                    </a:cubicBezTo>
                    <a:cubicBezTo>
                      <a:pt x="201" y="210"/>
                      <a:pt x="195" y="198"/>
                      <a:pt x="200" y="192"/>
                    </a:cubicBezTo>
                    <a:cubicBezTo>
                      <a:pt x="204" y="186"/>
                      <a:pt x="208" y="173"/>
                      <a:pt x="204" y="165"/>
                    </a:cubicBezTo>
                    <a:cubicBezTo>
                      <a:pt x="200" y="157"/>
                      <a:pt x="213" y="152"/>
                      <a:pt x="220" y="146"/>
                    </a:cubicBezTo>
                    <a:cubicBezTo>
                      <a:pt x="227" y="139"/>
                      <a:pt x="212" y="108"/>
                      <a:pt x="212" y="99"/>
                    </a:cubicBezTo>
                    <a:cubicBezTo>
                      <a:pt x="211" y="89"/>
                      <a:pt x="194" y="102"/>
                      <a:pt x="189" y="105"/>
                    </a:cubicBezTo>
                    <a:close/>
                    <a:moveTo>
                      <a:pt x="74" y="241"/>
                    </a:moveTo>
                    <a:cubicBezTo>
                      <a:pt x="72" y="246"/>
                      <a:pt x="66" y="244"/>
                      <a:pt x="58" y="245"/>
                    </a:cubicBezTo>
                    <a:cubicBezTo>
                      <a:pt x="49" y="247"/>
                      <a:pt x="49" y="267"/>
                      <a:pt x="55" y="269"/>
                    </a:cubicBezTo>
                    <a:cubicBezTo>
                      <a:pt x="60" y="270"/>
                      <a:pt x="63" y="270"/>
                      <a:pt x="65" y="264"/>
                    </a:cubicBezTo>
                    <a:cubicBezTo>
                      <a:pt x="67" y="258"/>
                      <a:pt x="75" y="256"/>
                      <a:pt x="80" y="258"/>
                    </a:cubicBezTo>
                    <a:cubicBezTo>
                      <a:pt x="85" y="261"/>
                      <a:pt x="92" y="250"/>
                      <a:pt x="92" y="243"/>
                    </a:cubicBezTo>
                    <a:cubicBezTo>
                      <a:pt x="92" y="235"/>
                      <a:pt x="77" y="235"/>
                      <a:pt x="74" y="241"/>
                    </a:cubicBezTo>
                    <a:close/>
                    <a:moveTo>
                      <a:pt x="38" y="261"/>
                    </a:moveTo>
                    <a:cubicBezTo>
                      <a:pt x="38" y="256"/>
                      <a:pt x="27" y="257"/>
                      <a:pt x="26" y="252"/>
                    </a:cubicBezTo>
                    <a:cubicBezTo>
                      <a:pt x="26" y="247"/>
                      <a:pt x="18" y="250"/>
                      <a:pt x="10" y="256"/>
                    </a:cubicBezTo>
                    <a:cubicBezTo>
                      <a:pt x="2" y="261"/>
                      <a:pt x="0" y="262"/>
                      <a:pt x="3" y="268"/>
                    </a:cubicBezTo>
                    <a:cubicBezTo>
                      <a:pt x="6" y="274"/>
                      <a:pt x="11" y="269"/>
                      <a:pt x="13" y="263"/>
                    </a:cubicBezTo>
                    <a:cubicBezTo>
                      <a:pt x="15" y="257"/>
                      <a:pt x="20" y="271"/>
                      <a:pt x="16" y="281"/>
                    </a:cubicBezTo>
                    <a:cubicBezTo>
                      <a:pt x="11" y="290"/>
                      <a:pt x="16" y="303"/>
                      <a:pt x="22" y="302"/>
                    </a:cubicBezTo>
                    <a:cubicBezTo>
                      <a:pt x="28" y="301"/>
                      <a:pt x="34" y="282"/>
                      <a:pt x="42" y="272"/>
                    </a:cubicBezTo>
                    <a:cubicBezTo>
                      <a:pt x="50" y="262"/>
                      <a:pt x="38" y="266"/>
                      <a:pt x="38" y="261"/>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1" name="Freeform 1715">
                <a:extLst>
                  <a:ext uri="{FF2B5EF4-FFF2-40B4-BE49-F238E27FC236}">
                    <a16:creationId xmlns:a16="http://schemas.microsoft.com/office/drawing/2014/main" id="{2458941C-0368-411D-8AFE-7C39C7E99974}"/>
                  </a:ext>
                </a:extLst>
              </p:cNvPr>
              <p:cNvSpPr>
                <a:spLocks noEditPoints="1"/>
              </p:cNvSpPr>
              <p:nvPr/>
            </p:nvSpPr>
            <p:spPr bwMode="auto">
              <a:xfrm>
                <a:off x="6407455" y="1972623"/>
                <a:ext cx="1360536" cy="919193"/>
              </a:xfrm>
              <a:custGeom>
                <a:avLst/>
                <a:gdLst>
                  <a:gd name="T0" fmla="*/ 1007 w 1060"/>
                  <a:gd name="T1" fmla="*/ 137 h 734"/>
                  <a:gd name="T2" fmla="*/ 956 w 1060"/>
                  <a:gd name="T3" fmla="*/ 99 h 734"/>
                  <a:gd name="T4" fmla="*/ 913 w 1060"/>
                  <a:gd name="T5" fmla="*/ 41 h 734"/>
                  <a:gd name="T6" fmla="*/ 852 w 1060"/>
                  <a:gd name="T7" fmla="*/ 2 h 734"/>
                  <a:gd name="T8" fmla="*/ 810 w 1060"/>
                  <a:gd name="T9" fmla="*/ 33 h 734"/>
                  <a:gd name="T10" fmla="*/ 775 w 1060"/>
                  <a:gd name="T11" fmla="*/ 85 h 734"/>
                  <a:gd name="T12" fmla="*/ 723 w 1060"/>
                  <a:gd name="T13" fmla="*/ 115 h 734"/>
                  <a:gd name="T14" fmla="*/ 755 w 1060"/>
                  <a:gd name="T15" fmla="*/ 136 h 734"/>
                  <a:gd name="T16" fmla="*/ 754 w 1060"/>
                  <a:gd name="T17" fmla="*/ 165 h 734"/>
                  <a:gd name="T18" fmla="*/ 662 w 1060"/>
                  <a:gd name="T19" fmla="*/ 199 h 734"/>
                  <a:gd name="T20" fmla="*/ 596 w 1060"/>
                  <a:gd name="T21" fmla="*/ 254 h 734"/>
                  <a:gd name="T22" fmla="*/ 494 w 1060"/>
                  <a:gd name="T23" fmla="*/ 260 h 734"/>
                  <a:gd name="T24" fmla="*/ 378 w 1060"/>
                  <a:gd name="T25" fmla="*/ 245 h 734"/>
                  <a:gd name="T26" fmla="*/ 329 w 1060"/>
                  <a:gd name="T27" fmla="*/ 196 h 734"/>
                  <a:gd name="T28" fmla="*/ 285 w 1060"/>
                  <a:gd name="T29" fmla="*/ 141 h 734"/>
                  <a:gd name="T30" fmla="*/ 241 w 1060"/>
                  <a:gd name="T31" fmla="*/ 102 h 734"/>
                  <a:gd name="T32" fmla="*/ 216 w 1060"/>
                  <a:gd name="T33" fmla="*/ 119 h 734"/>
                  <a:gd name="T34" fmla="*/ 174 w 1060"/>
                  <a:gd name="T35" fmla="*/ 151 h 734"/>
                  <a:gd name="T36" fmla="*/ 139 w 1060"/>
                  <a:gd name="T37" fmla="*/ 190 h 734"/>
                  <a:gd name="T38" fmla="*/ 123 w 1060"/>
                  <a:gd name="T39" fmla="*/ 235 h 734"/>
                  <a:gd name="T40" fmla="*/ 83 w 1060"/>
                  <a:gd name="T41" fmla="*/ 275 h 734"/>
                  <a:gd name="T42" fmla="*/ 31 w 1060"/>
                  <a:gd name="T43" fmla="*/ 291 h 734"/>
                  <a:gd name="T44" fmla="*/ 0 w 1060"/>
                  <a:gd name="T45" fmla="*/ 314 h 734"/>
                  <a:gd name="T46" fmla="*/ 24 w 1060"/>
                  <a:gd name="T47" fmla="*/ 364 h 734"/>
                  <a:gd name="T48" fmla="*/ 62 w 1060"/>
                  <a:gd name="T49" fmla="*/ 398 h 734"/>
                  <a:gd name="T50" fmla="*/ 94 w 1060"/>
                  <a:gd name="T51" fmla="*/ 388 h 734"/>
                  <a:gd name="T52" fmla="*/ 88 w 1060"/>
                  <a:gd name="T53" fmla="*/ 433 h 734"/>
                  <a:gd name="T54" fmla="*/ 89 w 1060"/>
                  <a:gd name="T55" fmla="*/ 476 h 734"/>
                  <a:gd name="T56" fmla="*/ 122 w 1060"/>
                  <a:gd name="T57" fmla="*/ 504 h 734"/>
                  <a:gd name="T58" fmla="*/ 217 w 1060"/>
                  <a:gd name="T59" fmla="*/ 543 h 734"/>
                  <a:gd name="T60" fmla="*/ 255 w 1060"/>
                  <a:gd name="T61" fmla="*/ 552 h 734"/>
                  <a:gd name="T62" fmla="*/ 287 w 1060"/>
                  <a:gd name="T63" fmla="*/ 544 h 734"/>
                  <a:gd name="T64" fmla="*/ 329 w 1060"/>
                  <a:gd name="T65" fmla="*/ 533 h 734"/>
                  <a:gd name="T66" fmla="*/ 381 w 1060"/>
                  <a:gd name="T67" fmla="*/ 533 h 734"/>
                  <a:gd name="T68" fmla="*/ 410 w 1060"/>
                  <a:gd name="T69" fmla="*/ 552 h 734"/>
                  <a:gd name="T70" fmla="*/ 401 w 1060"/>
                  <a:gd name="T71" fmla="*/ 619 h 734"/>
                  <a:gd name="T72" fmla="*/ 430 w 1060"/>
                  <a:gd name="T73" fmla="*/ 656 h 734"/>
                  <a:gd name="T74" fmla="*/ 467 w 1060"/>
                  <a:gd name="T75" fmla="*/ 674 h 734"/>
                  <a:gd name="T76" fmla="*/ 495 w 1060"/>
                  <a:gd name="T77" fmla="*/ 645 h 734"/>
                  <a:gd name="T78" fmla="*/ 551 w 1060"/>
                  <a:gd name="T79" fmla="*/ 642 h 734"/>
                  <a:gd name="T80" fmla="*/ 588 w 1060"/>
                  <a:gd name="T81" fmla="*/ 665 h 734"/>
                  <a:gd name="T82" fmla="*/ 616 w 1060"/>
                  <a:gd name="T83" fmla="*/ 688 h 734"/>
                  <a:gd name="T84" fmla="*/ 697 w 1060"/>
                  <a:gd name="T85" fmla="*/ 646 h 734"/>
                  <a:gd name="T86" fmla="*/ 759 w 1060"/>
                  <a:gd name="T87" fmla="*/ 613 h 734"/>
                  <a:gd name="T88" fmla="*/ 790 w 1060"/>
                  <a:gd name="T89" fmla="*/ 577 h 734"/>
                  <a:gd name="T90" fmla="*/ 819 w 1060"/>
                  <a:gd name="T91" fmla="*/ 540 h 734"/>
                  <a:gd name="T92" fmla="*/ 826 w 1060"/>
                  <a:gd name="T93" fmla="*/ 506 h 734"/>
                  <a:gd name="T94" fmla="*/ 817 w 1060"/>
                  <a:gd name="T95" fmla="*/ 480 h 734"/>
                  <a:gd name="T96" fmla="*/ 812 w 1060"/>
                  <a:gd name="T97" fmla="*/ 454 h 734"/>
                  <a:gd name="T98" fmla="*/ 791 w 1060"/>
                  <a:gd name="T99" fmla="*/ 395 h 734"/>
                  <a:gd name="T100" fmla="*/ 839 w 1060"/>
                  <a:gd name="T101" fmla="*/ 367 h 734"/>
                  <a:gd name="T102" fmla="*/ 778 w 1060"/>
                  <a:gd name="T103" fmla="*/ 350 h 734"/>
                  <a:gd name="T104" fmla="*/ 802 w 1060"/>
                  <a:gd name="T105" fmla="*/ 301 h 734"/>
                  <a:gd name="T106" fmla="*/ 829 w 1060"/>
                  <a:gd name="T107" fmla="*/ 327 h 734"/>
                  <a:gd name="T108" fmla="*/ 908 w 1060"/>
                  <a:gd name="T109" fmla="*/ 282 h 734"/>
                  <a:gd name="T110" fmla="*/ 949 w 1060"/>
                  <a:gd name="T111" fmla="*/ 263 h 734"/>
                  <a:gd name="T112" fmla="*/ 992 w 1060"/>
                  <a:gd name="T113" fmla="*/ 247 h 734"/>
                  <a:gd name="T114" fmla="*/ 996 w 1060"/>
                  <a:gd name="T115" fmla="*/ 200 h 734"/>
                  <a:gd name="T116" fmla="*/ 1045 w 1060"/>
                  <a:gd name="T117" fmla="*/ 168 h 734"/>
                  <a:gd name="T118" fmla="*/ 808 w 1060"/>
                  <a:gd name="T119" fmla="*/ 655 h 734"/>
                  <a:gd name="T120" fmla="*/ 595 w 1060"/>
                  <a:gd name="T121" fmla="*/ 72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0" h="734">
                    <a:moveTo>
                      <a:pt x="1054" y="131"/>
                    </a:moveTo>
                    <a:cubicBezTo>
                      <a:pt x="1055" y="122"/>
                      <a:pt x="1044" y="125"/>
                      <a:pt x="1040" y="127"/>
                    </a:cubicBezTo>
                    <a:cubicBezTo>
                      <a:pt x="1036" y="130"/>
                      <a:pt x="1026" y="127"/>
                      <a:pt x="1023" y="134"/>
                    </a:cubicBezTo>
                    <a:cubicBezTo>
                      <a:pt x="1020" y="140"/>
                      <a:pt x="1014" y="136"/>
                      <a:pt x="1007" y="137"/>
                    </a:cubicBezTo>
                    <a:cubicBezTo>
                      <a:pt x="1000" y="138"/>
                      <a:pt x="989" y="135"/>
                      <a:pt x="990" y="130"/>
                    </a:cubicBezTo>
                    <a:cubicBezTo>
                      <a:pt x="990" y="126"/>
                      <a:pt x="986" y="121"/>
                      <a:pt x="986" y="115"/>
                    </a:cubicBezTo>
                    <a:cubicBezTo>
                      <a:pt x="987" y="110"/>
                      <a:pt x="979" y="112"/>
                      <a:pt x="974" y="107"/>
                    </a:cubicBezTo>
                    <a:cubicBezTo>
                      <a:pt x="969" y="102"/>
                      <a:pt x="958" y="98"/>
                      <a:pt x="956" y="99"/>
                    </a:cubicBezTo>
                    <a:cubicBezTo>
                      <a:pt x="954" y="100"/>
                      <a:pt x="948" y="93"/>
                      <a:pt x="939" y="93"/>
                    </a:cubicBezTo>
                    <a:cubicBezTo>
                      <a:pt x="930" y="92"/>
                      <a:pt x="931" y="87"/>
                      <a:pt x="932" y="83"/>
                    </a:cubicBezTo>
                    <a:cubicBezTo>
                      <a:pt x="933" y="79"/>
                      <a:pt x="925" y="68"/>
                      <a:pt x="923" y="62"/>
                    </a:cubicBezTo>
                    <a:cubicBezTo>
                      <a:pt x="922" y="55"/>
                      <a:pt x="915" y="54"/>
                      <a:pt x="913" y="41"/>
                    </a:cubicBezTo>
                    <a:cubicBezTo>
                      <a:pt x="910" y="27"/>
                      <a:pt x="903" y="31"/>
                      <a:pt x="904" y="25"/>
                    </a:cubicBezTo>
                    <a:cubicBezTo>
                      <a:pt x="906" y="18"/>
                      <a:pt x="895" y="15"/>
                      <a:pt x="893" y="12"/>
                    </a:cubicBezTo>
                    <a:cubicBezTo>
                      <a:pt x="890" y="8"/>
                      <a:pt x="879" y="9"/>
                      <a:pt x="872" y="5"/>
                    </a:cubicBezTo>
                    <a:cubicBezTo>
                      <a:pt x="864" y="1"/>
                      <a:pt x="859" y="4"/>
                      <a:pt x="852" y="2"/>
                    </a:cubicBezTo>
                    <a:cubicBezTo>
                      <a:pt x="844" y="0"/>
                      <a:pt x="828" y="4"/>
                      <a:pt x="826" y="4"/>
                    </a:cubicBezTo>
                    <a:cubicBezTo>
                      <a:pt x="824" y="4"/>
                      <a:pt x="810" y="2"/>
                      <a:pt x="803" y="12"/>
                    </a:cubicBezTo>
                    <a:cubicBezTo>
                      <a:pt x="796" y="21"/>
                      <a:pt x="802" y="21"/>
                      <a:pt x="805" y="21"/>
                    </a:cubicBezTo>
                    <a:cubicBezTo>
                      <a:pt x="808" y="21"/>
                      <a:pt x="809" y="30"/>
                      <a:pt x="810" y="33"/>
                    </a:cubicBezTo>
                    <a:cubicBezTo>
                      <a:pt x="811" y="37"/>
                      <a:pt x="805" y="41"/>
                      <a:pt x="802" y="42"/>
                    </a:cubicBezTo>
                    <a:cubicBezTo>
                      <a:pt x="800" y="43"/>
                      <a:pt x="792" y="55"/>
                      <a:pt x="791" y="59"/>
                    </a:cubicBezTo>
                    <a:cubicBezTo>
                      <a:pt x="790" y="63"/>
                      <a:pt x="782" y="74"/>
                      <a:pt x="783" y="77"/>
                    </a:cubicBezTo>
                    <a:cubicBezTo>
                      <a:pt x="784" y="81"/>
                      <a:pt x="779" y="85"/>
                      <a:pt x="775" y="85"/>
                    </a:cubicBezTo>
                    <a:cubicBezTo>
                      <a:pt x="771" y="86"/>
                      <a:pt x="761" y="93"/>
                      <a:pt x="758" y="94"/>
                    </a:cubicBezTo>
                    <a:cubicBezTo>
                      <a:pt x="755" y="95"/>
                      <a:pt x="743" y="93"/>
                      <a:pt x="741" y="89"/>
                    </a:cubicBezTo>
                    <a:cubicBezTo>
                      <a:pt x="741" y="88"/>
                      <a:pt x="739" y="87"/>
                      <a:pt x="737" y="86"/>
                    </a:cubicBezTo>
                    <a:cubicBezTo>
                      <a:pt x="723" y="115"/>
                      <a:pt x="723" y="115"/>
                      <a:pt x="723" y="115"/>
                    </a:cubicBezTo>
                    <a:cubicBezTo>
                      <a:pt x="722" y="124"/>
                      <a:pt x="722" y="124"/>
                      <a:pt x="722" y="124"/>
                    </a:cubicBezTo>
                    <a:cubicBezTo>
                      <a:pt x="722" y="124"/>
                      <a:pt x="713" y="126"/>
                      <a:pt x="720" y="133"/>
                    </a:cubicBezTo>
                    <a:cubicBezTo>
                      <a:pt x="727" y="140"/>
                      <a:pt x="728" y="134"/>
                      <a:pt x="738" y="134"/>
                    </a:cubicBezTo>
                    <a:cubicBezTo>
                      <a:pt x="748" y="134"/>
                      <a:pt x="753" y="142"/>
                      <a:pt x="755" y="136"/>
                    </a:cubicBezTo>
                    <a:cubicBezTo>
                      <a:pt x="757" y="130"/>
                      <a:pt x="766" y="127"/>
                      <a:pt x="772" y="134"/>
                    </a:cubicBezTo>
                    <a:cubicBezTo>
                      <a:pt x="778" y="141"/>
                      <a:pt x="796" y="152"/>
                      <a:pt x="795" y="158"/>
                    </a:cubicBezTo>
                    <a:cubicBezTo>
                      <a:pt x="794" y="163"/>
                      <a:pt x="783" y="162"/>
                      <a:pt x="776" y="160"/>
                    </a:cubicBezTo>
                    <a:cubicBezTo>
                      <a:pt x="770" y="158"/>
                      <a:pt x="761" y="165"/>
                      <a:pt x="754" y="165"/>
                    </a:cubicBezTo>
                    <a:cubicBezTo>
                      <a:pt x="747" y="165"/>
                      <a:pt x="739" y="167"/>
                      <a:pt x="732" y="174"/>
                    </a:cubicBezTo>
                    <a:cubicBezTo>
                      <a:pt x="725" y="180"/>
                      <a:pt x="727" y="187"/>
                      <a:pt x="716" y="188"/>
                    </a:cubicBezTo>
                    <a:cubicBezTo>
                      <a:pt x="706" y="190"/>
                      <a:pt x="702" y="188"/>
                      <a:pt x="690" y="196"/>
                    </a:cubicBezTo>
                    <a:cubicBezTo>
                      <a:pt x="679" y="204"/>
                      <a:pt x="666" y="201"/>
                      <a:pt x="662" y="199"/>
                    </a:cubicBezTo>
                    <a:cubicBezTo>
                      <a:pt x="657" y="196"/>
                      <a:pt x="649" y="195"/>
                      <a:pt x="645" y="203"/>
                    </a:cubicBezTo>
                    <a:cubicBezTo>
                      <a:pt x="640" y="211"/>
                      <a:pt x="650" y="215"/>
                      <a:pt x="649" y="224"/>
                    </a:cubicBezTo>
                    <a:cubicBezTo>
                      <a:pt x="648" y="233"/>
                      <a:pt x="637" y="230"/>
                      <a:pt x="628" y="241"/>
                    </a:cubicBezTo>
                    <a:cubicBezTo>
                      <a:pt x="619" y="251"/>
                      <a:pt x="604" y="255"/>
                      <a:pt x="596" y="254"/>
                    </a:cubicBezTo>
                    <a:cubicBezTo>
                      <a:pt x="588" y="253"/>
                      <a:pt x="571" y="249"/>
                      <a:pt x="556" y="255"/>
                    </a:cubicBezTo>
                    <a:cubicBezTo>
                      <a:pt x="541" y="262"/>
                      <a:pt x="531" y="272"/>
                      <a:pt x="525" y="271"/>
                    </a:cubicBezTo>
                    <a:cubicBezTo>
                      <a:pt x="520" y="270"/>
                      <a:pt x="520" y="263"/>
                      <a:pt x="512" y="265"/>
                    </a:cubicBezTo>
                    <a:cubicBezTo>
                      <a:pt x="504" y="266"/>
                      <a:pt x="499" y="263"/>
                      <a:pt x="494" y="260"/>
                    </a:cubicBezTo>
                    <a:cubicBezTo>
                      <a:pt x="488" y="257"/>
                      <a:pt x="483" y="262"/>
                      <a:pt x="474" y="255"/>
                    </a:cubicBezTo>
                    <a:cubicBezTo>
                      <a:pt x="465" y="249"/>
                      <a:pt x="449" y="250"/>
                      <a:pt x="442" y="249"/>
                    </a:cubicBezTo>
                    <a:cubicBezTo>
                      <a:pt x="436" y="247"/>
                      <a:pt x="410" y="249"/>
                      <a:pt x="400" y="247"/>
                    </a:cubicBezTo>
                    <a:cubicBezTo>
                      <a:pt x="391" y="246"/>
                      <a:pt x="379" y="250"/>
                      <a:pt x="378" y="245"/>
                    </a:cubicBezTo>
                    <a:cubicBezTo>
                      <a:pt x="377" y="241"/>
                      <a:pt x="370" y="237"/>
                      <a:pt x="367" y="227"/>
                    </a:cubicBezTo>
                    <a:cubicBezTo>
                      <a:pt x="365" y="217"/>
                      <a:pt x="360" y="213"/>
                      <a:pt x="354" y="212"/>
                    </a:cubicBezTo>
                    <a:cubicBezTo>
                      <a:pt x="348" y="211"/>
                      <a:pt x="348" y="205"/>
                      <a:pt x="342" y="204"/>
                    </a:cubicBezTo>
                    <a:cubicBezTo>
                      <a:pt x="340" y="204"/>
                      <a:pt x="337" y="196"/>
                      <a:pt x="329" y="196"/>
                    </a:cubicBezTo>
                    <a:cubicBezTo>
                      <a:pt x="321" y="196"/>
                      <a:pt x="294" y="193"/>
                      <a:pt x="290" y="187"/>
                    </a:cubicBezTo>
                    <a:cubicBezTo>
                      <a:pt x="286" y="180"/>
                      <a:pt x="294" y="179"/>
                      <a:pt x="294" y="172"/>
                    </a:cubicBezTo>
                    <a:cubicBezTo>
                      <a:pt x="294" y="166"/>
                      <a:pt x="298" y="157"/>
                      <a:pt x="295" y="154"/>
                    </a:cubicBezTo>
                    <a:cubicBezTo>
                      <a:pt x="291" y="152"/>
                      <a:pt x="286" y="146"/>
                      <a:pt x="285" y="141"/>
                    </a:cubicBezTo>
                    <a:cubicBezTo>
                      <a:pt x="284" y="136"/>
                      <a:pt x="276" y="129"/>
                      <a:pt x="270" y="129"/>
                    </a:cubicBezTo>
                    <a:cubicBezTo>
                      <a:pt x="264" y="128"/>
                      <a:pt x="260" y="125"/>
                      <a:pt x="254" y="120"/>
                    </a:cubicBezTo>
                    <a:cubicBezTo>
                      <a:pt x="249" y="115"/>
                      <a:pt x="244" y="116"/>
                      <a:pt x="242" y="104"/>
                    </a:cubicBezTo>
                    <a:cubicBezTo>
                      <a:pt x="241" y="103"/>
                      <a:pt x="241" y="103"/>
                      <a:pt x="241" y="102"/>
                    </a:cubicBezTo>
                    <a:cubicBezTo>
                      <a:pt x="239" y="102"/>
                      <a:pt x="236" y="101"/>
                      <a:pt x="234" y="101"/>
                    </a:cubicBezTo>
                    <a:cubicBezTo>
                      <a:pt x="233" y="101"/>
                      <a:pt x="231" y="100"/>
                      <a:pt x="230" y="98"/>
                    </a:cubicBezTo>
                    <a:cubicBezTo>
                      <a:pt x="228" y="103"/>
                      <a:pt x="223" y="105"/>
                      <a:pt x="223" y="109"/>
                    </a:cubicBezTo>
                    <a:cubicBezTo>
                      <a:pt x="223" y="114"/>
                      <a:pt x="222" y="119"/>
                      <a:pt x="216" y="119"/>
                    </a:cubicBezTo>
                    <a:cubicBezTo>
                      <a:pt x="210" y="119"/>
                      <a:pt x="205" y="123"/>
                      <a:pt x="204" y="132"/>
                    </a:cubicBezTo>
                    <a:cubicBezTo>
                      <a:pt x="204" y="141"/>
                      <a:pt x="209" y="143"/>
                      <a:pt x="207" y="146"/>
                    </a:cubicBezTo>
                    <a:cubicBezTo>
                      <a:pt x="204" y="150"/>
                      <a:pt x="194" y="154"/>
                      <a:pt x="190" y="153"/>
                    </a:cubicBezTo>
                    <a:cubicBezTo>
                      <a:pt x="187" y="151"/>
                      <a:pt x="180" y="152"/>
                      <a:pt x="174" y="151"/>
                    </a:cubicBezTo>
                    <a:cubicBezTo>
                      <a:pt x="168" y="150"/>
                      <a:pt x="164" y="143"/>
                      <a:pt x="162" y="151"/>
                    </a:cubicBezTo>
                    <a:cubicBezTo>
                      <a:pt x="160" y="159"/>
                      <a:pt x="148" y="183"/>
                      <a:pt x="151" y="185"/>
                    </a:cubicBezTo>
                    <a:cubicBezTo>
                      <a:pt x="154" y="188"/>
                      <a:pt x="156" y="193"/>
                      <a:pt x="151" y="193"/>
                    </a:cubicBezTo>
                    <a:cubicBezTo>
                      <a:pt x="146" y="193"/>
                      <a:pt x="141" y="193"/>
                      <a:pt x="139" y="190"/>
                    </a:cubicBezTo>
                    <a:cubicBezTo>
                      <a:pt x="136" y="188"/>
                      <a:pt x="128" y="194"/>
                      <a:pt x="122" y="193"/>
                    </a:cubicBezTo>
                    <a:cubicBezTo>
                      <a:pt x="119" y="193"/>
                      <a:pt x="108" y="198"/>
                      <a:pt x="112" y="200"/>
                    </a:cubicBezTo>
                    <a:cubicBezTo>
                      <a:pt x="116" y="202"/>
                      <a:pt x="116" y="212"/>
                      <a:pt x="116" y="216"/>
                    </a:cubicBezTo>
                    <a:cubicBezTo>
                      <a:pt x="116" y="220"/>
                      <a:pt x="124" y="231"/>
                      <a:pt x="123" y="235"/>
                    </a:cubicBezTo>
                    <a:cubicBezTo>
                      <a:pt x="121" y="239"/>
                      <a:pt x="114" y="243"/>
                      <a:pt x="114" y="248"/>
                    </a:cubicBezTo>
                    <a:cubicBezTo>
                      <a:pt x="114" y="254"/>
                      <a:pt x="115" y="258"/>
                      <a:pt x="112" y="259"/>
                    </a:cubicBezTo>
                    <a:cubicBezTo>
                      <a:pt x="110" y="261"/>
                      <a:pt x="101" y="264"/>
                      <a:pt x="97" y="267"/>
                    </a:cubicBezTo>
                    <a:cubicBezTo>
                      <a:pt x="92" y="270"/>
                      <a:pt x="85" y="270"/>
                      <a:pt x="83" y="275"/>
                    </a:cubicBezTo>
                    <a:cubicBezTo>
                      <a:pt x="81" y="280"/>
                      <a:pt x="77" y="284"/>
                      <a:pt x="69" y="283"/>
                    </a:cubicBezTo>
                    <a:cubicBezTo>
                      <a:pt x="62" y="282"/>
                      <a:pt x="58" y="281"/>
                      <a:pt x="53" y="288"/>
                    </a:cubicBezTo>
                    <a:cubicBezTo>
                      <a:pt x="47" y="294"/>
                      <a:pt x="46" y="291"/>
                      <a:pt x="42" y="295"/>
                    </a:cubicBezTo>
                    <a:cubicBezTo>
                      <a:pt x="38" y="298"/>
                      <a:pt x="34" y="292"/>
                      <a:pt x="31" y="291"/>
                    </a:cubicBezTo>
                    <a:cubicBezTo>
                      <a:pt x="28" y="290"/>
                      <a:pt x="24" y="295"/>
                      <a:pt x="21" y="295"/>
                    </a:cubicBezTo>
                    <a:cubicBezTo>
                      <a:pt x="18" y="295"/>
                      <a:pt x="15" y="300"/>
                      <a:pt x="11" y="301"/>
                    </a:cubicBezTo>
                    <a:cubicBezTo>
                      <a:pt x="7" y="302"/>
                      <a:pt x="3" y="301"/>
                      <a:pt x="3" y="306"/>
                    </a:cubicBezTo>
                    <a:cubicBezTo>
                      <a:pt x="3" y="308"/>
                      <a:pt x="2" y="312"/>
                      <a:pt x="0" y="314"/>
                    </a:cubicBezTo>
                    <a:cubicBezTo>
                      <a:pt x="0" y="314"/>
                      <a:pt x="0" y="314"/>
                      <a:pt x="0" y="314"/>
                    </a:cubicBezTo>
                    <a:cubicBezTo>
                      <a:pt x="3" y="330"/>
                      <a:pt x="3" y="330"/>
                      <a:pt x="3" y="330"/>
                    </a:cubicBezTo>
                    <a:cubicBezTo>
                      <a:pt x="3" y="330"/>
                      <a:pt x="20" y="335"/>
                      <a:pt x="21" y="341"/>
                    </a:cubicBezTo>
                    <a:cubicBezTo>
                      <a:pt x="21" y="346"/>
                      <a:pt x="24" y="364"/>
                      <a:pt x="24" y="364"/>
                    </a:cubicBezTo>
                    <a:cubicBezTo>
                      <a:pt x="24" y="364"/>
                      <a:pt x="24" y="364"/>
                      <a:pt x="24" y="364"/>
                    </a:cubicBezTo>
                    <a:cubicBezTo>
                      <a:pt x="30" y="370"/>
                      <a:pt x="40" y="375"/>
                      <a:pt x="40" y="378"/>
                    </a:cubicBezTo>
                    <a:cubicBezTo>
                      <a:pt x="40" y="380"/>
                      <a:pt x="40" y="387"/>
                      <a:pt x="49" y="391"/>
                    </a:cubicBezTo>
                    <a:cubicBezTo>
                      <a:pt x="54" y="393"/>
                      <a:pt x="59" y="396"/>
                      <a:pt x="62" y="398"/>
                    </a:cubicBezTo>
                    <a:cubicBezTo>
                      <a:pt x="63" y="397"/>
                      <a:pt x="63" y="396"/>
                      <a:pt x="63" y="396"/>
                    </a:cubicBezTo>
                    <a:cubicBezTo>
                      <a:pt x="70" y="396"/>
                      <a:pt x="70" y="396"/>
                      <a:pt x="70" y="396"/>
                    </a:cubicBezTo>
                    <a:cubicBezTo>
                      <a:pt x="70" y="396"/>
                      <a:pt x="72" y="397"/>
                      <a:pt x="74" y="399"/>
                    </a:cubicBezTo>
                    <a:cubicBezTo>
                      <a:pt x="76" y="394"/>
                      <a:pt x="88" y="387"/>
                      <a:pt x="94" y="388"/>
                    </a:cubicBezTo>
                    <a:cubicBezTo>
                      <a:pt x="101" y="388"/>
                      <a:pt x="116" y="400"/>
                      <a:pt x="114" y="405"/>
                    </a:cubicBezTo>
                    <a:cubicBezTo>
                      <a:pt x="113" y="409"/>
                      <a:pt x="102" y="424"/>
                      <a:pt x="97" y="426"/>
                    </a:cubicBezTo>
                    <a:cubicBezTo>
                      <a:pt x="95" y="426"/>
                      <a:pt x="92" y="426"/>
                      <a:pt x="89" y="426"/>
                    </a:cubicBezTo>
                    <a:cubicBezTo>
                      <a:pt x="89" y="429"/>
                      <a:pt x="88" y="431"/>
                      <a:pt x="88" y="433"/>
                    </a:cubicBezTo>
                    <a:cubicBezTo>
                      <a:pt x="88" y="436"/>
                      <a:pt x="94" y="442"/>
                      <a:pt x="98" y="448"/>
                    </a:cubicBezTo>
                    <a:cubicBezTo>
                      <a:pt x="101" y="454"/>
                      <a:pt x="92" y="458"/>
                      <a:pt x="87" y="454"/>
                    </a:cubicBezTo>
                    <a:cubicBezTo>
                      <a:pt x="83" y="450"/>
                      <a:pt x="80" y="458"/>
                      <a:pt x="83" y="462"/>
                    </a:cubicBezTo>
                    <a:cubicBezTo>
                      <a:pt x="86" y="465"/>
                      <a:pt x="85" y="475"/>
                      <a:pt x="89" y="476"/>
                    </a:cubicBezTo>
                    <a:cubicBezTo>
                      <a:pt x="94" y="477"/>
                      <a:pt x="99" y="486"/>
                      <a:pt x="104" y="486"/>
                    </a:cubicBezTo>
                    <a:cubicBezTo>
                      <a:pt x="110" y="486"/>
                      <a:pt x="115" y="495"/>
                      <a:pt x="115" y="495"/>
                    </a:cubicBezTo>
                    <a:cubicBezTo>
                      <a:pt x="115" y="495"/>
                      <a:pt x="122" y="500"/>
                      <a:pt x="122" y="503"/>
                    </a:cubicBezTo>
                    <a:cubicBezTo>
                      <a:pt x="122" y="503"/>
                      <a:pt x="122" y="504"/>
                      <a:pt x="122" y="504"/>
                    </a:cubicBezTo>
                    <a:cubicBezTo>
                      <a:pt x="128" y="503"/>
                      <a:pt x="132" y="503"/>
                      <a:pt x="133" y="501"/>
                    </a:cubicBezTo>
                    <a:cubicBezTo>
                      <a:pt x="133" y="498"/>
                      <a:pt x="141" y="498"/>
                      <a:pt x="147" y="503"/>
                    </a:cubicBezTo>
                    <a:cubicBezTo>
                      <a:pt x="152" y="509"/>
                      <a:pt x="175" y="523"/>
                      <a:pt x="183" y="530"/>
                    </a:cubicBezTo>
                    <a:cubicBezTo>
                      <a:pt x="191" y="536"/>
                      <a:pt x="210" y="544"/>
                      <a:pt x="217" y="543"/>
                    </a:cubicBezTo>
                    <a:cubicBezTo>
                      <a:pt x="223" y="543"/>
                      <a:pt x="230" y="548"/>
                      <a:pt x="240" y="548"/>
                    </a:cubicBezTo>
                    <a:cubicBezTo>
                      <a:pt x="241" y="548"/>
                      <a:pt x="243" y="548"/>
                      <a:pt x="244" y="548"/>
                    </a:cubicBezTo>
                    <a:cubicBezTo>
                      <a:pt x="245" y="546"/>
                      <a:pt x="248" y="546"/>
                      <a:pt x="250" y="543"/>
                    </a:cubicBezTo>
                    <a:cubicBezTo>
                      <a:pt x="252" y="539"/>
                      <a:pt x="257" y="547"/>
                      <a:pt x="255" y="552"/>
                    </a:cubicBezTo>
                    <a:cubicBezTo>
                      <a:pt x="255" y="555"/>
                      <a:pt x="255" y="558"/>
                      <a:pt x="256" y="560"/>
                    </a:cubicBezTo>
                    <a:cubicBezTo>
                      <a:pt x="258" y="558"/>
                      <a:pt x="259" y="556"/>
                      <a:pt x="260" y="553"/>
                    </a:cubicBezTo>
                    <a:cubicBezTo>
                      <a:pt x="264" y="544"/>
                      <a:pt x="269" y="545"/>
                      <a:pt x="273" y="542"/>
                    </a:cubicBezTo>
                    <a:cubicBezTo>
                      <a:pt x="276" y="539"/>
                      <a:pt x="280" y="540"/>
                      <a:pt x="287" y="544"/>
                    </a:cubicBezTo>
                    <a:cubicBezTo>
                      <a:pt x="294" y="548"/>
                      <a:pt x="297" y="540"/>
                      <a:pt x="308" y="550"/>
                    </a:cubicBezTo>
                    <a:cubicBezTo>
                      <a:pt x="310" y="549"/>
                      <a:pt x="312" y="548"/>
                      <a:pt x="314" y="548"/>
                    </a:cubicBezTo>
                    <a:cubicBezTo>
                      <a:pt x="316" y="548"/>
                      <a:pt x="319" y="543"/>
                      <a:pt x="322" y="540"/>
                    </a:cubicBezTo>
                    <a:cubicBezTo>
                      <a:pt x="326" y="536"/>
                      <a:pt x="325" y="532"/>
                      <a:pt x="329" y="533"/>
                    </a:cubicBezTo>
                    <a:cubicBezTo>
                      <a:pt x="333" y="534"/>
                      <a:pt x="335" y="528"/>
                      <a:pt x="344" y="523"/>
                    </a:cubicBezTo>
                    <a:cubicBezTo>
                      <a:pt x="353" y="518"/>
                      <a:pt x="361" y="526"/>
                      <a:pt x="365" y="522"/>
                    </a:cubicBezTo>
                    <a:cubicBezTo>
                      <a:pt x="369" y="519"/>
                      <a:pt x="374" y="518"/>
                      <a:pt x="374" y="521"/>
                    </a:cubicBezTo>
                    <a:cubicBezTo>
                      <a:pt x="374" y="525"/>
                      <a:pt x="380" y="529"/>
                      <a:pt x="381" y="533"/>
                    </a:cubicBezTo>
                    <a:cubicBezTo>
                      <a:pt x="382" y="537"/>
                      <a:pt x="390" y="538"/>
                      <a:pt x="391" y="538"/>
                    </a:cubicBezTo>
                    <a:cubicBezTo>
                      <a:pt x="393" y="538"/>
                      <a:pt x="394" y="537"/>
                      <a:pt x="394" y="537"/>
                    </a:cubicBezTo>
                    <a:cubicBezTo>
                      <a:pt x="399" y="534"/>
                      <a:pt x="406" y="537"/>
                      <a:pt x="406" y="542"/>
                    </a:cubicBezTo>
                    <a:cubicBezTo>
                      <a:pt x="406" y="546"/>
                      <a:pt x="406" y="552"/>
                      <a:pt x="410" y="552"/>
                    </a:cubicBezTo>
                    <a:cubicBezTo>
                      <a:pt x="413" y="552"/>
                      <a:pt x="417" y="552"/>
                      <a:pt x="417" y="560"/>
                    </a:cubicBezTo>
                    <a:cubicBezTo>
                      <a:pt x="417" y="569"/>
                      <a:pt x="420" y="579"/>
                      <a:pt x="413" y="586"/>
                    </a:cubicBezTo>
                    <a:cubicBezTo>
                      <a:pt x="405" y="593"/>
                      <a:pt x="397" y="607"/>
                      <a:pt x="398" y="611"/>
                    </a:cubicBezTo>
                    <a:cubicBezTo>
                      <a:pt x="400" y="615"/>
                      <a:pt x="396" y="622"/>
                      <a:pt x="401" y="619"/>
                    </a:cubicBezTo>
                    <a:cubicBezTo>
                      <a:pt x="407" y="617"/>
                      <a:pt x="419" y="619"/>
                      <a:pt x="417" y="622"/>
                    </a:cubicBezTo>
                    <a:cubicBezTo>
                      <a:pt x="415" y="625"/>
                      <a:pt x="418" y="636"/>
                      <a:pt x="423" y="637"/>
                    </a:cubicBezTo>
                    <a:cubicBezTo>
                      <a:pt x="428" y="637"/>
                      <a:pt x="431" y="640"/>
                      <a:pt x="430" y="645"/>
                    </a:cubicBezTo>
                    <a:cubicBezTo>
                      <a:pt x="428" y="649"/>
                      <a:pt x="425" y="656"/>
                      <a:pt x="430" y="656"/>
                    </a:cubicBezTo>
                    <a:cubicBezTo>
                      <a:pt x="434" y="656"/>
                      <a:pt x="440" y="656"/>
                      <a:pt x="439" y="661"/>
                    </a:cubicBezTo>
                    <a:cubicBezTo>
                      <a:pt x="439" y="666"/>
                      <a:pt x="442" y="670"/>
                      <a:pt x="450" y="667"/>
                    </a:cubicBezTo>
                    <a:cubicBezTo>
                      <a:pt x="455" y="665"/>
                      <a:pt x="457" y="663"/>
                      <a:pt x="458" y="665"/>
                    </a:cubicBezTo>
                    <a:cubicBezTo>
                      <a:pt x="461" y="665"/>
                      <a:pt x="462" y="672"/>
                      <a:pt x="467" y="674"/>
                    </a:cubicBezTo>
                    <a:cubicBezTo>
                      <a:pt x="472" y="675"/>
                      <a:pt x="470" y="662"/>
                      <a:pt x="468" y="660"/>
                    </a:cubicBezTo>
                    <a:cubicBezTo>
                      <a:pt x="466" y="658"/>
                      <a:pt x="468" y="649"/>
                      <a:pt x="470" y="651"/>
                    </a:cubicBezTo>
                    <a:cubicBezTo>
                      <a:pt x="472" y="653"/>
                      <a:pt x="479" y="651"/>
                      <a:pt x="482" y="646"/>
                    </a:cubicBezTo>
                    <a:cubicBezTo>
                      <a:pt x="486" y="642"/>
                      <a:pt x="493" y="650"/>
                      <a:pt x="495" y="645"/>
                    </a:cubicBezTo>
                    <a:cubicBezTo>
                      <a:pt x="498" y="640"/>
                      <a:pt x="504" y="649"/>
                      <a:pt x="511" y="645"/>
                    </a:cubicBezTo>
                    <a:cubicBezTo>
                      <a:pt x="517" y="642"/>
                      <a:pt x="520" y="648"/>
                      <a:pt x="523" y="643"/>
                    </a:cubicBezTo>
                    <a:cubicBezTo>
                      <a:pt x="525" y="638"/>
                      <a:pt x="534" y="632"/>
                      <a:pt x="537" y="634"/>
                    </a:cubicBezTo>
                    <a:cubicBezTo>
                      <a:pt x="539" y="636"/>
                      <a:pt x="540" y="640"/>
                      <a:pt x="551" y="642"/>
                    </a:cubicBezTo>
                    <a:cubicBezTo>
                      <a:pt x="562" y="643"/>
                      <a:pt x="556" y="649"/>
                      <a:pt x="556" y="652"/>
                    </a:cubicBezTo>
                    <a:cubicBezTo>
                      <a:pt x="556" y="656"/>
                      <a:pt x="569" y="665"/>
                      <a:pt x="573" y="665"/>
                    </a:cubicBezTo>
                    <a:cubicBezTo>
                      <a:pt x="574" y="665"/>
                      <a:pt x="576" y="666"/>
                      <a:pt x="577" y="668"/>
                    </a:cubicBezTo>
                    <a:cubicBezTo>
                      <a:pt x="580" y="666"/>
                      <a:pt x="586" y="669"/>
                      <a:pt x="588" y="665"/>
                    </a:cubicBezTo>
                    <a:cubicBezTo>
                      <a:pt x="589" y="661"/>
                      <a:pt x="595" y="662"/>
                      <a:pt x="597" y="666"/>
                    </a:cubicBezTo>
                    <a:cubicBezTo>
                      <a:pt x="600" y="670"/>
                      <a:pt x="602" y="670"/>
                      <a:pt x="608" y="666"/>
                    </a:cubicBezTo>
                    <a:cubicBezTo>
                      <a:pt x="613" y="661"/>
                      <a:pt x="615" y="670"/>
                      <a:pt x="612" y="673"/>
                    </a:cubicBezTo>
                    <a:cubicBezTo>
                      <a:pt x="609" y="676"/>
                      <a:pt x="611" y="684"/>
                      <a:pt x="616" y="688"/>
                    </a:cubicBezTo>
                    <a:cubicBezTo>
                      <a:pt x="621" y="693"/>
                      <a:pt x="622" y="686"/>
                      <a:pt x="621" y="681"/>
                    </a:cubicBezTo>
                    <a:cubicBezTo>
                      <a:pt x="620" y="676"/>
                      <a:pt x="629" y="672"/>
                      <a:pt x="646" y="666"/>
                    </a:cubicBezTo>
                    <a:cubicBezTo>
                      <a:pt x="662" y="661"/>
                      <a:pt x="680" y="649"/>
                      <a:pt x="680" y="646"/>
                    </a:cubicBezTo>
                    <a:cubicBezTo>
                      <a:pt x="680" y="643"/>
                      <a:pt x="692" y="651"/>
                      <a:pt x="697" y="646"/>
                    </a:cubicBezTo>
                    <a:cubicBezTo>
                      <a:pt x="703" y="642"/>
                      <a:pt x="723" y="642"/>
                      <a:pt x="728" y="642"/>
                    </a:cubicBezTo>
                    <a:cubicBezTo>
                      <a:pt x="733" y="641"/>
                      <a:pt x="733" y="637"/>
                      <a:pt x="738" y="632"/>
                    </a:cubicBezTo>
                    <a:cubicBezTo>
                      <a:pt x="744" y="628"/>
                      <a:pt x="742" y="626"/>
                      <a:pt x="749" y="624"/>
                    </a:cubicBezTo>
                    <a:cubicBezTo>
                      <a:pt x="755" y="622"/>
                      <a:pt x="759" y="617"/>
                      <a:pt x="759" y="613"/>
                    </a:cubicBezTo>
                    <a:cubicBezTo>
                      <a:pt x="759" y="610"/>
                      <a:pt x="771" y="609"/>
                      <a:pt x="771" y="606"/>
                    </a:cubicBezTo>
                    <a:cubicBezTo>
                      <a:pt x="771" y="602"/>
                      <a:pt x="780" y="601"/>
                      <a:pt x="780" y="597"/>
                    </a:cubicBezTo>
                    <a:cubicBezTo>
                      <a:pt x="780" y="593"/>
                      <a:pt x="785" y="594"/>
                      <a:pt x="787" y="591"/>
                    </a:cubicBezTo>
                    <a:cubicBezTo>
                      <a:pt x="790" y="588"/>
                      <a:pt x="785" y="578"/>
                      <a:pt x="790" y="577"/>
                    </a:cubicBezTo>
                    <a:cubicBezTo>
                      <a:pt x="794" y="576"/>
                      <a:pt x="788" y="571"/>
                      <a:pt x="787" y="569"/>
                    </a:cubicBezTo>
                    <a:cubicBezTo>
                      <a:pt x="787" y="566"/>
                      <a:pt x="795" y="566"/>
                      <a:pt x="800" y="563"/>
                    </a:cubicBezTo>
                    <a:cubicBezTo>
                      <a:pt x="804" y="560"/>
                      <a:pt x="807" y="555"/>
                      <a:pt x="808" y="551"/>
                    </a:cubicBezTo>
                    <a:cubicBezTo>
                      <a:pt x="808" y="546"/>
                      <a:pt x="816" y="541"/>
                      <a:pt x="819" y="540"/>
                    </a:cubicBezTo>
                    <a:cubicBezTo>
                      <a:pt x="822" y="539"/>
                      <a:pt x="824" y="531"/>
                      <a:pt x="823" y="526"/>
                    </a:cubicBezTo>
                    <a:cubicBezTo>
                      <a:pt x="822" y="520"/>
                      <a:pt x="829" y="521"/>
                      <a:pt x="826" y="519"/>
                    </a:cubicBezTo>
                    <a:cubicBezTo>
                      <a:pt x="822" y="516"/>
                      <a:pt x="827" y="510"/>
                      <a:pt x="833" y="508"/>
                    </a:cubicBezTo>
                    <a:cubicBezTo>
                      <a:pt x="839" y="506"/>
                      <a:pt x="829" y="503"/>
                      <a:pt x="826" y="506"/>
                    </a:cubicBezTo>
                    <a:cubicBezTo>
                      <a:pt x="822" y="509"/>
                      <a:pt x="819" y="498"/>
                      <a:pt x="816" y="502"/>
                    </a:cubicBezTo>
                    <a:cubicBezTo>
                      <a:pt x="813" y="506"/>
                      <a:pt x="804" y="500"/>
                      <a:pt x="809" y="499"/>
                    </a:cubicBezTo>
                    <a:cubicBezTo>
                      <a:pt x="815" y="497"/>
                      <a:pt x="824" y="491"/>
                      <a:pt x="828" y="490"/>
                    </a:cubicBezTo>
                    <a:cubicBezTo>
                      <a:pt x="832" y="488"/>
                      <a:pt x="822" y="480"/>
                      <a:pt x="817" y="480"/>
                    </a:cubicBezTo>
                    <a:cubicBezTo>
                      <a:pt x="812" y="480"/>
                      <a:pt x="807" y="468"/>
                      <a:pt x="802" y="468"/>
                    </a:cubicBezTo>
                    <a:cubicBezTo>
                      <a:pt x="796" y="468"/>
                      <a:pt x="806" y="465"/>
                      <a:pt x="812" y="468"/>
                    </a:cubicBezTo>
                    <a:cubicBezTo>
                      <a:pt x="818" y="471"/>
                      <a:pt x="825" y="474"/>
                      <a:pt x="827" y="471"/>
                    </a:cubicBezTo>
                    <a:cubicBezTo>
                      <a:pt x="830" y="468"/>
                      <a:pt x="817" y="458"/>
                      <a:pt x="812" y="454"/>
                    </a:cubicBezTo>
                    <a:cubicBezTo>
                      <a:pt x="808" y="451"/>
                      <a:pt x="812" y="446"/>
                      <a:pt x="809" y="444"/>
                    </a:cubicBezTo>
                    <a:cubicBezTo>
                      <a:pt x="806" y="442"/>
                      <a:pt x="800" y="428"/>
                      <a:pt x="798" y="422"/>
                    </a:cubicBezTo>
                    <a:cubicBezTo>
                      <a:pt x="796" y="416"/>
                      <a:pt x="785" y="415"/>
                      <a:pt x="782" y="411"/>
                    </a:cubicBezTo>
                    <a:cubicBezTo>
                      <a:pt x="780" y="407"/>
                      <a:pt x="783" y="398"/>
                      <a:pt x="791" y="395"/>
                    </a:cubicBezTo>
                    <a:cubicBezTo>
                      <a:pt x="799" y="391"/>
                      <a:pt x="795" y="385"/>
                      <a:pt x="799" y="385"/>
                    </a:cubicBezTo>
                    <a:cubicBezTo>
                      <a:pt x="803" y="386"/>
                      <a:pt x="806" y="385"/>
                      <a:pt x="809" y="379"/>
                    </a:cubicBezTo>
                    <a:cubicBezTo>
                      <a:pt x="812" y="373"/>
                      <a:pt x="816" y="376"/>
                      <a:pt x="819" y="373"/>
                    </a:cubicBezTo>
                    <a:cubicBezTo>
                      <a:pt x="822" y="370"/>
                      <a:pt x="835" y="370"/>
                      <a:pt x="839" y="367"/>
                    </a:cubicBezTo>
                    <a:cubicBezTo>
                      <a:pt x="844" y="364"/>
                      <a:pt x="835" y="354"/>
                      <a:pt x="829" y="356"/>
                    </a:cubicBezTo>
                    <a:cubicBezTo>
                      <a:pt x="823" y="358"/>
                      <a:pt x="816" y="355"/>
                      <a:pt x="812" y="349"/>
                    </a:cubicBezTo>
                    <a:cubicBezTo>
                      <a:pt x="808" y="343"/>
                      <a:pt x="797" y="360"/>
                      <a:pt x="789" y="364"/>
                    </a:cubicBezTo>
                    <a:cubicBezTo>
                      <a:pt x="780" y="368"/>
                      <a:pt x="775" y="357"/>
                      <a:pt x="778" y="350"/>
                    </a:cubicBezTo>
                    <a:cubicBezTo>
                      <a:pt x="781" y="343"/>
                      <a:pt x="771" y="343"/>
                      <a:pt x="759" y="344"/>
                    </a:cubicBezTo>
                    <a:cubicBezTo>
                      <a:pt x="748" y="345"/>
                      <a:pt x="752" y="323"/>
                      <a:pt x="759" y="322"/>
                    </a:cubicBezTo>
                    <a:cubicBezTo>
                      <a:pt x="766" y="321"/>
                      <a:pt x="777" y="329"/>
                      <a:pt x="781" y="316"/>
                    </a:cubicBezTo>
                    <a:cubicBezTo>
                      <a:pt x="785" y="303"/>
                      <a:pt x="792" y="313"/>
                      <a:pt x="802" y="301"/>
                    </a:cubicBezTo>
                    <a:cubicBezTo>
                      <a:pt x="812" y="290"/>
                      <a:pt x="823" y="283"/>
                      <a:pt x="832" y="290"/>
                    </a:cubicBezTo>
                    <a:cubicBezTo>
                      <a:pt x="840" y="296"/>
                      <a:pt x="822" y="307"/>
                      <a:pt x="820" y="314"/>
                    </a:cubicBezTo>
                    <a:cubicBezTo>
                      <a:pt x="817" y="320"/>
                      <a:pt x="822" y="322"/>
                      <a:pt x="817" y="327"/>
                    </a:cubicBezTo>
                    <a:cubicBezTo>
                      <a:pt x="812" y="332"/>
                      <a:pt x="819" y="333"/>
                      <a:pt x="829" y="327"/>
                    </a:cubicBezTo>
                    <a:cubicBezTo>
                      <a:pt x="839" y="320"/>
                      <a:pt x="852" y="312"/>
                      <a:pt x="862" y="309"/>
                    </a:cubicBezTo>
                    <a:cubicBezTo>
                      <a:pt x="864" y="307"/>
                      <a:pt x="867" y="307"/>
                      <a:pt x="870" y="307"/>
                    </a:cubicBezTo>
                    <a:cubicBezTo>
                      <a:pt x="872" y="304"/>
                      <a:pt x="873" y="301"/>
                      <a:pt x="875" y="300"/>
                    </a:cubicBezTo>
                    <a:cubicBezTo>
                      <a:pt x="882" y="296"/>
                      <a:pt x="905" y="286"/>
                      <a:pt x="908" y="282"/>
                    </a:cubicBezTo>
                    <a:cubicBezTo>
                      <a:pt x="912" y="277"/>
                      <a:pt x="915" y="269"/>
                      <a:pt x="920" y="269"/>
                    </a:cubicBezTo>
                    <a:cubicBezTo>
                      <a:pt x="924" y="269"/>
                      <a:pt x="924" y="274"/>
                      <a:pt x="931" y="274"/>
                    </a:cubicBezTo>
                    <a:cubicBezTo>
                      <a:pt x="938" y="274"/>
                      <a:pt x="946" y="276"/>
                      <a:pt x="942" y="270"/>
                    </a:cubicBezTo>
                    <a:cubicBezTo>
                      <a:pt x="939" y="265"/>
                      <a:pt x="941" y="265"/>
                      <a:pt x="949" y="263"/>
                    </a:cubicBezTo>
                    <a:cubicBezTo>
                      <a:pt x="957" y="262"/>
                      <a:pt x="956" y="254"/>
                      <a:pt x="962" y="254"/>
                    </a:cubicBezTo>
                    <a:cubicBezTo>
                      <a:pt x="967" y="254"/>
                      <a:pt x="966" y="241"/>
                      <a:pt x="972" y="241"/>
                    </a:cubicBezTo>
                    <a:cubicBezTo>
                      <a:pt x="978" y="241"/>
                      <a:pt x="980" y="249"/>
                      <a:pt x="987" y="246"/>
                    </a:cubicBezTo>
                    <a:cubicBezTo>
                      <a:pt x="988" y="246"/>
                      <a:pt x="990" y="246"/>
                      <a:pt x="992" y="247"/>
                    </a:cubicBezTo>
                    <a:cubicBezTo>
                      <a:pt x="993" y="246"/>
                      <a:pt x="994" y="245"/>
                      <a:pt x="996" y="244"/>
                    </a:cubicBezTo>
                    <a:cubicBezTo>
                      <a:pt x="995" y="237"/>
                      <a:pt x="996" y="230"/>
                      <a:pt x="995" y="227"/>
                    </a:cubicBezTo>
                    <a:cubicBezTo>
                      <a:pt x="992" y="221"/>
                      <a:pt x="995" y="216"/>
                      <a:pt x="994" y="212"/>
                    </a:cubicBezTo>
                    <a:cubicBezTo>
                      <a:pt x="993" y="209"/>
                      <a:pt x="992" y="200"/>
                      <a:pt x="996" y="200"/>
                    </a:cubicBezTo>
                    <a:cubicBezTo>
                      <a:pt x="1000" y="200"/>
                      <a:pt x="1006" y="189"/>
                      <a:pt x="1011" y="193"/>
                    </a:cubicBezTo>
                    <a:cubicBezTo>
                      <a:pt x="1016" y="197"/>
                      <a:pt x="1026" y="198"/>
                      <a:pt x="1026" y="193"/>
                    </a:cubicBezTo>
                    <a:cubicBezTo>
                      <a:pt x="1026" y="188"/>
                      <a:pt x="1034" y="188"/>
                      <a:pt x="1035" y="182"/>
                    </a:cubicBezTo>
                    <a:cubicBezTo>
                      <a:pt x="1036" y="175"/>
                      <a:pt x="1044" y="174"/>
                      <a:pt x="1045" y="168"/>
                    </a:cubicBezTo>
                    <a:cubicBezTo>
                      <a:pt x="1047" y="162"/>
                      <a:pt x="1049" y="149"/>
                      <a:pt x="1055" y="146"/>
                    </a:cubicBezTo>
                    <a:cubicBezTo>
                      <a:pt x="1060" y="142"/>
                      <a:pt x="1054" y="140"/>
                      <a:pt x="1054" y="131"/>
                    </a:cubicBezTo>
                    <a:close/>
                    <a:moveTo>
                      <a:pt x="798" y="625"/>
                    </a:moveTo>
                    <a:cubicBezTo>
                      <a:pt x="793" y="646"/>
                      <a:pt x="806" y="656"/>
                      <a:pt x="808" y="655"/>
                    </a:cubicBezTo>
                    <a:cubicBezTo>
                      <a:pt x="813" y="651"/>
                      <a:pt x="834" y="607"/>
                      <a:pt x="830" y="600"/>
                    </a:cubicBezTo>
                    <a:cubicBezTo>
                      <a:pt x="825" y="594"/>
                      <a:pt x="804" y="604"/>
                      <a:pt x="798" y="625"/>
                    </a:cubicBezTo>
                    <a:close/>
                    <a:moveTo>
                      <a:pt x="612" y="696"/>
                    </a:moveTo>
                    <a:cubicBezTo>
                      <a:pt x="606" y="696"/>
                      <a:pt x="588" y="706"/>
                      <a:pt x="595" y="720"/>
                    </a:cubicBezTo>
                    <a:cubicBezTo>
                      <a:pt x="602" y="734"/>
                      <a:pt x="624" y="724"/>
                      <a:pt x="625" y="718"/>
                    </a:cubicBezTo>
                    <a:cubicBezTo>
                      <a:pt x="625" y="712"/>
                      <a:pt x="636" y="702"/>
                      <a:pt x="634" y="697"/>
                    </a:cubicBezTo>
                    <a:cubicBezTo>
                      <a:pt x="633" y="694"/>
                      <a:pt x="619" y="696"/>
                      <a:pt x="612" y="69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82" name="Freeform 1716">
                <a:extLst>
                  <a:ext uri="{FF2B5EF4-FFF2-40B4-BE49-F238E27FC236}">
                    <a16:creationId xmlns:a16="http://schemas.microsoft.com/office/drawing/2014/main" id="{AD6E4A95-8BAC-4548-B659-985D8EDF1723}"/>
                  </a:ext>
                </a:extLst>
              </p:cNvPr>
              <p:cNvSpPr>
                <a:spLocks noEditPoints="1"/>
              </p:cNvSpPr>
              <p:nvPr/>
            </p:nvSpPr>
            <p:spPr bwMode="auto">
              <a:xfrm>
                <a:off x="7369436" y="2873471"/>
                <a:ext cx="217495" cy="298460"/>
              </a:xfrm>
              <a:custGeom>
                <a:avLst/>
                <a:gdLst>
                  <a:gd name="T0" fmla="*/ 90 w 170"/>
                  <a:gd name="T1" fmla="*/ 92 h 238"/>
                  <a:gd name="T2" fmla="*/ 111 w 170"/>
                  <a:gd name="T3" fmla="*/ 107 h 238"/>
                  <a:gd name="T4" fmla="*/ 117 w 170"/>
                  <a:gd name="T5" fmla="*/ 123 h 238"/>
                  <a:gd name="T6" fmla="*/ 124 w 170"/>
                  <a:gd name="T7" fmla="*/ 131 h 238"/>
                  <a:gd name="T8" fmla="*/ 133 w 170"/>
                  <a:gd name="T9" fmla="*/ 153 h 238"/>
                  <a:gd name="T10" fmla="*/ 139 w 170"/>
                  <a:gd name="T11" fmla="*/ 148 h 238"/>
                  <a:gd name="T12" fmla="*/ 146 w 170"/>
                  <a:gd name="T13" fmla="*/ 137 h 238"/>
                  <a:gd name="T14" fmla="*/ 142 w 170"/>
                  <a:gd name="T15" fmla="*/ 116 h 238"/>
                  <a:gd name="T16" fmla="*/ 122 w 170"/>
                  <a:gd name="T17" fmla="*/ 102 h 238"/>
                  <a:gd name="T18" fmla="*/ 110 w 170"/>
                  <a:gd name="T19" fmla="*/ 86 h 238"/>
                  <a:gd name="T20" fmla="*/ 85 w 170"/>
                  <a:gd name="T21" fmla="*/ 82 h 238"/>
                  <a:gd name="T22" fmla="*/ 76 w 170"/>
                  <a:gd name="T23" fmla="*/ 66 h 238"/>
                  <a:gd name="T24" fmla="*/ 88 w 170"/>
                  <a:gd name="T25" fmla="*/ 41 h 238"/>
                  <a:gd name="T26" fmla="*/ 87 w 170"/>
                  <a:gd name="T27" fmla="*/ 12 h 238"/>
                  <a:gd name="T28" fmla="*/ 84 w 170"/>
                  <a:gd name="T29" fmla="*/ 6 h 238"/>
                  <a:gd name="T30" fmla="*/ 59 w 170"/>
                  <a:gd name="T31" fmla="*/ 4 h 238"/>
                  <a:gd name="T32" fmla="*/ 55 w 170"/>
                  <a:gd name="T33" fmla="*/ 45 h 238"/>
                  <a:gd name="T34" fmla="*/ 47 w 170"/>
                  <a:gd name="T35" fmla="*/ 43 h 238"/>
                  <a:gd name="T36" fmla="*/ 51 w 170"/>
                  <a:gd name="T37" fmla="*/ 67 h 238"/>
                  <a:gd name="T38" fmla="*/ 56 w 170"/>
                  <a:gd name="T39" fmla="*/ 81 h 238"/>
                  <a:gd name="T40" fmla="*/ 74 w 170"/>
                  <a:gd name="T41" fmla="*/ 86 h 238"/>
                  <a:gd name="T42" fmla="*/ 90 w 170"/>
                  <a:gd name="T43" fmla="*/ 92 h 238"/>
                  <a:gd name="T44" fmla="*/ 57 w 170"/>
                  <a:gd name="T45" fmla="*/ 96 h 238"/>
                  <a:gd name="T46" fmla="*/ 73 w 170"/>
                  <a:gd name="T47" fmla="*/ 115 h 238"/>
                  <a:gd name="T48" fmla="*/ 57 w 170"/>
                  <a:gd name="T49" fmla="*/ 96 h 238"/>
                  <a:gd name="T50" fmla="*/ 86 w 170"/>
                  <a:gd name="T51" fmla="*/ 147 h 238"/>
                  <a:gd name="T52" fmla="*/ 95 w 170"/>
                  <a:gd name="T53" fmla="*/ 142 h 238"/>
                  <a:gd name="T54" fmla="*/ 97 w 170"/>
                  <a:gd name="T55" fmla="*/ 156 h 238"/>
                  <a:gd name="T56" fmla="*/ 99 w 170"/>
                  <a:gd name="T57" fmla="*/ 175 h 238"/>
                  <a:gd name="T58" fmla="*/ 118 w 170"/>
                  <a:gd name="T59" fmla="*/ 147 h 238"/>
                  <a:gd name="T60" fmla="*/ 111 w 170"/>
                  <a:gd name="T61" fmla="*/ 144 h 238"/>
                  <a:gd name="T62" fmla="*/ 85 w 170"/>
                  <a:gd name="T63" fmla="*/ 123 h 238"/>
                  <a:gd name="T64" fmla="*/ 86 w 170"/>
                  <a:gd name="T65" fmla="*/ 147 h 238"/>
                  <a:gd name="T66" fmla="*/ 24 w 170"/>
                  <a:gd name="T67" fmla="*/ 157 h 238"/>
                  <a:gd name="T68" fmla="*/ 2 w 170"/>
                  <a:gd name="T69" fmla="*/ 186 h 238"/>
                  <a:gd name="T70" fmla="*/ 34 w 170"/>
                  <a:gd name="T71" fmla="*/ 156 h 238"/>
                  <a:gd name="T72" fmla="*/ 38 w 170"/>
                  <a:gd name="T73" fmla="*/ 137 h 238"/>
                  <a:gd name="T74" fmla="*/ 24 w 170"/>
                  <a:gd name="T75" fmla="*/ 157 h 238"/>
                  <a:gd name="T76" fmla="*/ 117 w 170"/>
                  <a:gd name="T77" fmla="*/ 167 h 238"/>
                  <a:gd name="T78" fmla="*/ 130 w 170"/>
                  <a:gd name="T79" fmla="*/ 159 h 238"/>
                  <a:gd name="T80" fmla="*/ 117 w 170"/>
                  <a:gd name="T81" fmla="*/ 167 h 238"/>
                  <a:gd name="T82" fmla="*/ 164 w 170"/>
                  <a:gd name="T83" fmla="*/ 208 h 238"/>
                  <a:gd name="T84" fmla="*/ 160 w 170"/>
                  <a:gd name="T85" fmla="*/ 169 h 238"/>
                  <a:gd name="T86" fmla="*/ 147 w 170"/>
                  <a:gd name="T87" fmla="*/ 168 h 238"/>
                  <a:gd name="T88" fmla="*/ 137 w 170"/>
                  <a:gd name="T89" fmla="*/ 177 h 238"/>
                  <a:gd name="T90" fmla="*/ 127 w 170"/>
                  <a:gd name="T91" fmla="*/ 185 h 238"/>
                  <a:gd name="T92" fmla="*/ 111 w 170"/>
                  <a:gd name="T93" fmla="*/ 181 h 238"/>
                  <a:gd name="T94" fmla="*/ 91 w 170"/>
                  <a:gd name="T95" fmla="*/ 193 h 238"/>
                  <a:gd name="T96" fmla="*/ 84 w 170"/>
                  <a:gd name="T97" fmla="*/ 212 h 238"/>
                  <a:gd name="T98" fmla="*/ 100 w 170"/>
                  <a:gd name="T99" fmla="*/ 203 h 238"/>
                  <a:gd name="T100" fmla="*/ 113 w 170"/>
                  <a:gd name="T101" fmla="*/ 198 h 238"/>
                  <a:gd name="T102" fmla="*/ 128 w 170"/>
                  <a:gd name="T103" fmla="*/ 229 h 238"/>
                  <a:gd name="T104" fmla="*/ 146 w 170"/>
                  <a:gd name="T105" fmla="*/ 238 h 238"/>
                  <a:gd name="T106" fmla="*/ 145 w 170"/>
                  <a:gd name="T107" fmla="*/ 216 h 238"/>
                  <a:gd name="T108" fmla="*/ 164 w 170"/>
                  <a:gd name="T109" fmla="*/ 20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38">
                    <a:moveTo>
                      <a:pt x="90" y="92"/>
                    </a:moveTo>
                    <a:cubicBezTo>
                      <a:pt x="100" y="90"/>
                      <a:pt x="113" y="103"/>
                      <a:pt x="111" y="107"/>
                    </a:cubicBezTo>
                    <a:cubicBezTo>
                      <a:pt x="109" y="112"/>
                      <a:pt x="112" y="127"/>
                      <a:pt x="117" y="123"/>
                    </a:cubicBezTo>
                    <a:cubicBezTo>
                      <a:pt x="121" y="119"/>
                      <a:pt x="129" y="124"/>
                      <a:pt x="124" y="131"/>
                    </a:cubicBezTo>
                    <a:cubicBezTo>
                      <a:pt x="119" y="137"/>
                      <a:pt x="131" y="144"/>
                      <a:pt x="133" y="153"/>
                    </a:cubicBezTo>
                    <a:cubicBezTo>
                      <a:pt x="134" y="161"/>
                      <a:pt x="140" y="154"/>
                      <a:pt x="139" y="148"/>
                    </a:cubicBezTo>
                    <a:cubicBezTo>
                      <a:pt x="137" y="142"/>
                      <a:pt x="140" y="142"/>
                      <a:pt x="146" y="137"/>
                    </a:cubicBezTo>
                    <a:cubicBezTo>
                      <a:pt x="153" y="133"/>
                      <a:pt x="146" y="125"/>
                      <a:pt x="142" y="116"/>
                    </a:cubicBezTo>
                    <a:cubicBezTo>
                      <a:pt x="137" y="107"/>
                      <a:pt x="122" y="110"/>
                      <a:pt x="122" y="102"/>
                    </a:cubicBezTo>
                    <a:cubicBezTo>
                      <a:pt x="122" y="94"/>
                      <a:pt x="110" y="91"/>
                      <a:pt x="110" y="86"/>
                    </a:cubicBezTo>
                    <a:cubicBezTo>
                      <a:pt x="109" y="82"/>
                      <a:pt x="94" y="77"/>
                      <a:pt x="85" y="82"/>
                    </a:cubicBezTo>
                    <a:cubicBezTo>
                      <a:pt x="76" y="87"/>
                      <a:pt x="83" y="73"/>
                      <a:pt x="76" y="66"/>
                    </a:cubicBezTo>
                    <a:cubicBezTo>
                      <a:pt x="70" y="59"/>
                      <a:pt x="81" y="49"/>
                      <a:pt x="88" y="41"/>
                    </a:cubicBezTo>
                    <a:cubicBezTo>
                      <a:pt x="96" y="33"/>
                      <a:pt x="86" y="19"/>
                      <a:pt x="87" y="12"/>
                    </a:cubicBezTo>
                    <a:cubicBezTo>
                      <a:pt x="88" y="6"/>
                      <a:pt x="88" y="4"/>
                      <a:pt x="84" y="6"/>
                    </a:cubicBezTo>
                    <a:cubicBezTo>
                      <a:pt x="81" y="8"/>
                      <a:pt x="65" y="0"/>
                      <a:pt x="59" y="4"/>
                    </a:cubicBezTo>
                    <a:cubicBezTo>
                      <a:pt x="52" y="8"/>
                      <a:pt x="58" y="43"/>
                      <a:pt x="55" y="45"/>
                    </a:cubicBezTo>
                    <a:cubicBezTo>
                      <a:pt x="52" y="48"/>
                      <a:pt x="48" y="40"/>
                      <a:pt x="47" y="43"/>
                    </a:cubicBezTo>
                    <a:cubicBezTo>
                      <a:pt x="45" y="48"/>
                      <a:pt x="47" y="67"/>
                      <a:pt x="51" y="67"/>
                    </a:cubicBezTo>
                    <a:cubicBezTo>
                      <a:pt x="56" y="67"/>
                      <a:pt x="59" y="72"/>
                      <a:pt x="56" y="81"/>
                    </a:cubicBezTo>
                    <a:cubicBezTo>
                      <a:pt x="53" y="89"/>
                      <a:pt x="64" y="90"/>
                      <a:pt x="74" y="86"/>
                    </a:cubicBezTo>
                    <a:cubicBezTo>
                      <a:pt x="84" y="83"/>
                      <a:pt x="80" y="93"/>
                      <a:pt x="90" y="92"/>
                    </a:cubicBezTo>
                    <a:close/>
                    <a:moveTo>
                      <a:pt x="57" y="96"/>
                    </a:moveTo>
                    <a:cubicBezTo>
                      <a:pt x="58" y="104"/>
                      <a:pt x="62" y="119"/>
                      <a:pt x="73" y="115"/>
                    </a:cubicBezTo>
                    <a:cubicBezTo>
                      <a:pt x="85" y="111"/>
                      <a:pt x="56" y="91"/>
                      <a:pt x="57" y="96"/>
                    </a:cubicBezTo>
                    <a:close/>
                    <a:moveTo>
                      <a:pt x="86" y="147"/>
                    </a:moveTo>
                    <a:cubicBezTo>
                      <a:pt x="88" y="146"/>
                      <a:pt x="95" y="147"/>
                      <a:pt x="95" y="142"/>
                    </a:cubicBezTo>
                    <a:cubicBezTo>
                      <a:pt x="96" y="136"/>
                      <a:pt x="101" y="151"/>
                      <a:pt x="97" y="156"/>
                    </a:cubicBezTo>
                    <a:cubicBezTo>
                      <a:pt x="92" y="160"/>
                      <a:pt x="92" y="173"/>
                      <a:pt x="99" y="175"/>
                    </a:cubicBezTo>
                    <a:cubicBezTo>
                      <a:pt x="107" y="177"/>
                      <a:pt x="120" y="152"/>
                      <a:pt x="118" y="147"/>
                    </a:cubicBezTo>
                    <a:cubicBezTo>
                      <a:pt x="116" y="142"/>
                      <a:pt x="110" y="150"/>
                      <a:pt x="111" y="144"/>
                    </a:cubicBezTo>
                    <a:cubicBezTo>
                      <a:pt x="113" y="137"/>
                      <a:pt x="93" y="121"/>
                      <a:pt x="85" y="123"/>
                    </a:cubicBezTo>
                    <a:cubicBezTo>
                      <a:pt x="77" y="124"/>
                      <a:pt x="80" y="148"/>
                      <a:pt x="86" y="147"/>
                    </a:cubicBezTo>
                    <a:close/>
                    <a:moveTo>
                      <a:pt x="24" y="157"/>
                    </a:moveTo>
                    <a:cubicBezTo>
                      <a:pt x="17" y="166"/>
                      <a:pt x="0" y="182"/>
                      <a:pt x="2" y="186"/>
                    </a:cubicBezTo>
                    <a:cubicBezTo>
                      <a:pt x="5" y="192"/>
                      <a:pt x="24" y="163"/>
                      <a:pt x="34" y="156"/>
                    </a:cubicBezTo>
                    <a:cubicBezTo>
                      <a:pt x="43" y="149"/>
                      <a:pt x="42" y="144"/>
                      <a:pt x="38" y="137"/>
                    </a:cubicBezTo>
                    <a:cubicBezTo>
                      <a:pt x="35" y="131"/>
                      <a:pt x="32" y="147"/>
                      <a:pt x="24" y="157"/>
                    </a:cubicBezTo>
                    <a:close/>
                    <a:moveTo>
                      <a:pt x="117" y="167"/>
                    </a:moveTo>
                    <a:cubicBezTo>
                      <a:pt x="119" y="172"/>
                      <a:pt x="134" y="164"/>
                      <a:pt x="130" y="159"/>
                    </a:cubicBezTo>
                    <a:cubicBezTo>
                      <a:pt x="126" y="154"/>
                      <a:pt x="116" y="163"/>
                      <a:pt x="117" y="167"/>
                    </a:cubicBezTo>
                    <a:close/>
                    <a:moveTo>
                      <a:pt x="164" y="208"/>
                    </a:moveTo>
                    <a:cubicBezTo>
                      <a:pt x="170" y="201"/>
                      <a:pt x="160" y="181"/>
                      <a:pt x="160" y="169"/>
                    </a:cubicBezTo>
                    <a:cubicBezTo>
                      <a:pt x="160" y="156"/>
                      <a:pt x="143" y="160"/>
                      <a:pt x="147" y="168"/>
                    </a:cubicBezTo>
                    <a:cubicBezTo>
                      <a:pt x="152" y="176"/>
                      <a:pt x="139" y="169"/>
                      <a:pt x="137" y="177"/>
                    </a:cubicBezTo>
                    <a:cubicBezTo>
                      <a:pt x="136" y="185"/>
                      <a:pt x="127" y="179"/>
                      <a:pt x="127" y="185"/>
                    </a:cubicBezTo>
                    <a:cubicBezTo>
                      <a:pt x="128" y="191"/>
                      <a:pt x="117" y="185"/>
                      <a:pt x="111" y="181"/>
                    </a:cubicBezTo>
                    <a:cubicBezTo>
                      <a:pt x="106" y="178"/>
                      <a:pt x="99" y="191"/>
                      <a:pt x="91" y="193"/>
                    </a:cubicBezTo>
                    <a:cubicBezTo>
                      <a:pt x="83" y="195"/>
                      <a:pt x="79" y="212"/>
                      <a:pt x="84" y="212"/>
                    </a:cubicBezTo>
                    <a:cubicBezTo>
                      <a:pt x="91" y="211"/>
                      <a:pt x="94" y="203"/>
                      <a:pt x="100" y="203"/>
                    </a:cubicBezTo>
                    <a:cubicBezTo>
                      <a:pt x="106" y="204"/>
                      <a:pt x="104" y="197"/>
                      <a:pt x="113" y="198"/>
                    </a:cubicBezTo>
                    <a:cubicBezTo>
                      <a:pt x="122" y="200"/>
                      <a:pt x="116" y="227"/>
                      <a:pt x="128" y="229"/>
                    </a:cubicBezTo>
                    <a:cubicBezTo>
                      <a:pt x="140" y="231"/>
                      <a:pt x="140" y="238"/>
                      <a:pt x="146" y="238"/>
                    </a:cubicBezTo>
                    <a:cubicBezTo>
                      <a:pt x="152" y="238"/>
                      <a:pt x="145" y="221"/>
                      <a:pt x="145" y="216"/>
                    </a:cubicBezTo>
                    <a:cubicBezTo>
                      <a:pt x="146" y="210"/>
                      <a:pt x="158" y="215"/>
                      <a:pt x="164" y="20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3" name="Freeform 1717">
                <a:extLst>
                  <a:ext uri="{FF2B5EF4-FFF2-40B4-BE49-F238E27FC236}">
                    <a16:creationId xmlns:a16="http://schemas.microsoft.com/office/drawing/2014/main" id="{6209CA97-10DF-4C3D-9FCB-1404E33FCCB8}"/>
                  </a:ext>
                </a:extLst>
              </p:cNvPr>
              <p:cNvSpPr>
                <a:spLocks noEditPoints="1"/>
              </p:cNvSpPr>
              <p:nvPr/>
            </p:nvSpPr>
            <p:spPr bwMode="auto">
              <a:xfrm>
                <a:off x="7909206" y="3354499"/>
                <a:ext cx="287348" cy="179394"/>
              </a:xfrm>
              <a:custGeom>
                <a:avLst/>
                <a:gdLst>
                  <a:gd name="T0" fmla="*/ 161 w 224"/>
                  <a:gd name="T1" fmla="*/ 132 h 143"/>
                  <a:gd name="T2" fmla="*/ 148 w 224"/>
                  <a:gd name="T3" fmla="*/ 120 h 143"/>
                  <a:gd name="T4" fmla="*/ 131 w 224"/>
                  <a:gd name="T5" fmla="*/ 111 h 143"/>
                  <a:gd name="T6" fmla="*/ 118 w 224"/>
                  <a:gd name="T7" fmla="*/ 88 h 143"/>
                  <a:gd name="T8" fmla="*/ 114 w 224"/>
                  <a:gd name="T9" fmla="*/ 73 h 143"/>
                  <a:gd name="T10" fmla="*/ 118 w 224"/>
                  <a:gd name="T11" fmla="*/ 62 h 143"/>
                  <a:gd name="T12" fmla="*/ 83 w 224"/>
                  <a:gd name="T13" fmla="*/ 42 h 143"/>
                  <a:gd name="T14" fmla="*/ 13 w 224"/>
                  <a:gd name="T15" fmla="*/ 4 h 143"/>
                  <a:gd name="T16" fmla="*/ 0 w 224"/>
                  <a:gd name="T17" fmla="*/ 0 h 143"/>
                  <a:gd name="T18" fmla="*/ 0 w 224"/>
                  <a:gd name="T19" fmla="*/ 112 h 143"/>
                  <a:gd name="T20" fmla="*/ 19 w 224"/>
                  <a:gd name="T21" fmla="*/ 118 h 143"/>
                  <a:gd name="T22" fmla="*/ 40 w 224"/>
                  <a:gd name="T23" fmla="*/ 106 h 143"/>
                  <a:gd name="T24" fmla="*/ 51 w 224"/>
                  <a:gd name="T25" fmla="*/ 93 h 143"/>
                  <a:gd name="T26" fmla="*/ 88 w 224"/>
                  <a:gd name="T27" fmla="*/ 101 h 143"/>
                  <a:gd name="T28" fmla="*/ 126 w 224"/>
                  <a:gd name="T29" fmla="*/ 136 h 143"/>
                  <a:gd name="T30" fmla="*/ 163 w 224"/>
                  <a:gd name="T31" fmla="*/ 143 h 143"/>
                  <a:gd name="T32" fmla="*/ 161 w 224"/>
                  <a:gd name="T33" fmla="*/ 132 h 143"/>
                  <a:gd name="T34" fmla="*/ 191 w 224"/>
                  <a:gd name="T35" fmla="*/ 39 h 143"/>
                  <a:gd name="T36" fmla="*/ 169 w 224"/>
                  <a:gd name="T37" fmla="*/ 51 h 143"/>
                  <a:gd name="T38" fmla="*/ 132 w 224"/>
                  <a:gd name="T39" fmla="*/ 53 h 143"/>
                  <a:gd name="T40" fmla="*/ 160 w 224"/>
                  <a:gd name="T41" fmla="*/ 66 h 143"/>
                  <a:gd name="T42" fmla="*/ 197 w 224"/>
                  <a:gd name="T43" fmla="*/ 48 h 143"/>
                  <a:gd name="T44" fmla="*/ 202 w 224"/>
                  <a:gd name="T45" fmla="*/ 32 h 143"/>
                  <a:gd name="T46" fmla="*/ 191 w 224"/>
                  <a:gd name="T47" fmla="*/ 39 h 143"/>
                  <a:gd name="T48" fmla="*/ 208 w 224"/>
                  <a:gd name="T49" fmla="*/ 19 h 143"/>
                  <a:gd name="T50" fmla="*/ 203 w 224"/>
                  <a:gd name="T51" fmla="*/ 20 h 143"/>
                  <a:gd name="T52" fmla="*/ 214 w 224"/>
                  <a:gd name="T53" fmla="*/ 37 h 143"/>
                  <a:gd name="T54" fmla="*/ 208 w 224"/>
                  <a:gd name="T55" fmla="*/ 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4" h="143">
                    <a:moveTo>
                      <a:pt x="161" y="132"/>
                    </a:moveTo>
                    <a:cubicBezTo>
                      <a:pt x="157" y="130"/>
                      <a:pt x="148" y="124"/>
                      <a:pt x="148" y="120"/>
                    </a:cubicBezTo>
                    <a:cubicBezTo>
                      <a:pt x="149" y="115"/>
                      <a:pt x="138" y="116"/>
                      <a:pt x="131" y="111"/>
                    </a:cubicBezTo>
                    <a:cubicBezTo>
                      <a:pt x="123" y="107"/>
                      <a:pt x="126" y="91"/>
                      <a:pt x="118" y="88"/>
                    </a:cubicBezTo>
                    <a:cubicBezTo>
                      <a:pt x="110" y="84"/>
                      <a:pt x="104" y="73"/>
                      <a:pt x="114" y="73"/>
                    </a:cubicBezTo>
                    <a:cubicBezTo>
                      <a:pt x="123" y="74"/>
                      <a:pt x="125" y="68"/>
                      <a:pt x="118" y="62"/>
                    </a:cubicBezTo>
                    <a:cubicBezTo>
                      <a:pt x="110" y="55"/>
                      <a:pt x="84" y="52"/>
                      <a:pt x="83" y="42"/>
                    </a:cubicBezTo>
                    <a:cubicBezTo>
                      <a:pt x="82" y="32"/>
                      <a:pt x="34" y="9"/>
                      <a:pt x="13" y="4"/>
                    </a:cubicBezTo>
                    <a:cubicBezTo>
                      <a:pt x="9" y="3"/>
                      <a:pt x="5" y="2"/>
                      <a:pt x="0" y="0"/>
                    </a:cubicBezTo>
                    <a:cubicBezTo>
                      <a:pt x="0" y="112"/>
                      <a:pt x="0" y="112"/>
                      <a:pt x="0" y="112"/>
                    </a:cubicBezTo>
                    <a:cubicBezTo>
                      <a:pt x="5" y="115"/>
                      <a:pt x="11" y="118"/>
                      <a:pt x="19" y="118"/>
                    </a:cubicBezTo>
                    <a:cubicBezTo>
                      <a:pt x="42" y="119"/>
                      <a:pt x="36" y="106"/>
                      <a:pt x="40" y="106"/>
                    </a:cubicBezTo>
                    <a:cubicBezTo>
                      <a:pt x="44" y="106"/>
                      <a:pt x="46" y="99"/>
                      <a:pt x="51" y="93"/>
                    </a:cubicBezTo>
                    <a:cubicBezTo>
                      <a:pt x="55" y="87"/>
                      <a:pt x="76" y="92"/>
                      <a:pt x="88" y="101"/>
                    </a:cubicBezTo>
                    <a:cubicBezTo>
                      <a:pt x="100" y="111"/>
                      <a:pt x="114" y="138"/>
                      <a:pt x="126" y="136"/>
                    </a:cubicBezTo>
                    <a:cubicBezTo>
                      <a:pt x="139" y="133"/>
                      <a:pt x="152" y="143"/>
                      <a:pt x="163" y="143"/>
                    </a:cubicBezTo>
                    <a:cubicBezTo>
                      <a:pt x="175" y="142"/>
                      <a:pt x="164" y="133"/>
                      <a:pt x="161" y="132"/>
                    </a:cubicBezTo>
                    <a:close/>
                    <a:moveTo>
                      <a:pt x="191" y="39"/>
                    </a:moveTo>
                    <a:cubicBezTo>
                      <a:pt x="191" y="43"/>
                      <a:pt x="182" y="46"/>
                      <a:pt x="169" y="51"/>
                    </a:cubicBezTo>
                    <a:cubicBezTo>
                      <a:pt x="156" y="56"/>
                      <a:pt x="132" y="45"/>
                      <a:pt x="132" y="53"/>
                    </a:cubicBezTo>
                    <a:cubicBezTo>
                      <a:pt x="131" y="58"/>
                      <a:pt x="146" y="66"/>
                      <a:pt x="160" y="66"/>
                    </a:cubicBezTo>
                    <a:cubicBezTo>
                      <a:pt x="174" y="66"/>
                      <a:pt x="197" y="52"/>
                      <a:pt x="197" y="48"/>
                    </a:cubicBezTo>
                    <a:cubicBezTo>
                      <a:pt x="197" y="43"/>
                      <a:pt x="206" y="36"/>
                      <a:pt x="202" y="32"/>
                    </a:cubicBezTo>
                    <a:cubicBezTo>
                      <a:pt x="198" y="28"/>
                      <a:pt x="191" y="34"/>
                      <a:pt x="191" y="39"/>
                    </a:cubicBezTo>
                    <a:close/>
                    <a:moveTo>
                      <a:pt x="208" y="19"/>
                    </a:moveTo>
                    <a:cubicBezTo>
                      <a:pt x="200" y="14"/>
                      <a:pt x="193" y="10"/>
                      <a:pt x="203" y="20"/>
                    </a:cubicBezTo>
                    <a:cubicBezTo>
                      <a:pt x="213" y="30"/>
                      <a:pt x="208" y="38"/>
                      <a:pt x="214" y="37"/>
                    </a:cubicBezTo>
                    <a:cubicBezTo>
                      <a:pt x="224" y="34"/>
                      <a:pt x="217" y="24"/>
                      <a:pt x="208" y="1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4" name="Freeform 1718">
                <a:extLst>
                  <a:ext uri="{FF2B5EF4-FFF2-40B4-BE49-F238E27FC236}">
                    <a16:creationId xmlns:a16="http://schemas.microsoft.com/office/drawing/2014/main" id="{ED229C7C-9E9D-4574-8CDF-BBAF52C0FB56}"/>
                  </a:ext>
                </a:extLst>
              </p:cNvPr>
              <p:cNvSpPr>
                <a:spLocks/>
              </p:cNvSpPr>
              <p:nvPr/>
            </p:nvSpPr>
            <p:spPr bwMode="auto">
              <a:xfrm>
                <a:off x="6543907" y="3076678"/>
                <a:ext cx="47627" cy="92078"/>
              </a:xfrm>
              <a:custGeom>
                <a:avLst/>
                <a:gdLst>
                  <a:gd name="T0" fmla="*/ 9 w 38"/>
                  <a:gd name="T1" fmla="*/ 1 h 73"/>
                  <a:gd name="T2" fmla="*/ 2 w 38"/>
                  <a:gd name="T3" fmla="*/ 17 h 73"/>
                  <a:gd name="T4" fmla="*/ 1 w 38"/>
                  <a:gd name="T5" fmla="*/ 41 h 73"/>
                  <a:gd name="T6" fmla="*/ 10 w 38"/>
                  <a:gd name="T7" fmla="*/ 67 h 73"/>
                  <a:gd name="T8" fmla="*/ 37 w 38"/>
                  <a:gd name="T9" fmla="*/ 42 h 73"/>
                  <a:gd name="T10" fmla="*/ 9 w 38"/>
                  <a:gd name="T11" fmla="*/ 1 h 73"/>
                </a:gdLst>
                <a:ahLst/>
                <a:cxnLst>
                  <a:cxn ang="0">
                    <a:pos x="T0" y="T1"/>
                  </a:cxn>
                  <a:cxn ang="0">
                    <a:pos x="T2" y="T3"/>
                  </a:cxn>
                  <a:cxn ang="0">
                    <a:pos x="T4" y="T5"/>
                  </a:cxn>
                  <a:cxn ang="0">
                    <a:pos x="T6" y="T7"/>
                  </a:cxn>
                  <a:cxn ang="0">
                    <a:pos x="T8" y="T9"/>
                  </a:cxn>
                  <a:cxn ang="0">
                    <a:pos x="T10" y="T11"/>
                  </a:cxn>
                </a:cxnLst>
                <a:rect l="0" t="0" r="r" b="b"/>
                <a:pathLst>
                  <a:path w="38" h="73">
                    <a:moveTo>
                      <a:pt x="9" y="1"/>
                    </a:moveTo>
                    <a:cubicBezTo>
                      <a:pt x="4" y="1"/>
                      <a:pt x="5" y="10"/>
                      <a:pt x="2" y="17"/>
                    </a:cubicBezTo>
                    <a:cubicBezTo>
                      <a:pt x="0" y="24"/>
                      <a:pt x="0" y="31"/>
                      <a:pt x="1" y="41"/>
                    </a:cubicBezTo>
                    <a:cubicBezTo>
                      <a:pt x="2" y="51"/>
                      <a:pt x="1" y="61"/>
                      <a:pt x="10" y="67"/>
                    </a:cubicBezTo>
                    <a:cubicBezTo>
                      <a:pt x="20" y="73"/>
                      <a:pt x="37" y="56"/>
                      <a:pt x="37" y="42"/>
                    </a:cubicBezTo>
                    <a:cubicBezTo>
                      <a:pt x="38" y="27"/>
                      <a:pt x="13" y="0"/>
                      <a:pt x="9" y="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5" name="Freeform 1719">
                <a:extLst>
                  <a:ext uri="{FF2B5EF4-FFF2-40B4-BE49-F238E27FC236}">
                    <a16:creationId xmlns:a16="http://schemas.microsoft.com/office/drawing/2014/main" id="{AD7C3B54-91D0-4026-BE6D-27F6FC9D84B1}"/>
                  </a:ext>
                </a:extLst>
              </p:cNvPr>
              <p:cNvSpPr>
                <a:spLocks noEditPoints="1"/>
              </p:cNvSpPr>
              <p:nvPr/>
            </p:nvSpPr>
            <p:spPr bwMode="auto">
              <a:xfrm>
                <a:off x="5694564" y="2860770"/>
                <a:ext cx="269885" cy="160343"/>
              </a:xfrm>
              <a:custGeom>
                <a:avLst/>
                <a:gdLst>
                  <a:gd name="T0" fmla="*/ 150 w 211"/>
                  <a:gd name="T1" fmla="*/ 5 h 128"/>
                  <a:gd name="T2" fmla="*/ 115 w 211"/>
                  <a:gd name="T3" fmla="*/ 7 h 128"/>
                  <a:gd name="T4" fmla="*/ 88 w 211"/>
                  <a:gd name="T5" fmla="*/ 31 h 128"/>
                  <a:gd name="T6" fmla="*/ 76 w 211"/>
                  <a:gd name="T7" fmla="*/ 35 h 128"/>
                  <a:gd name="T8" fmla="*/ 51 w 211"/>
                  <a:gd name="T9" fmla="*/ 31 h 128"/>
                  <a:gd name="T10" fmla="*/ 29 w 211"/>
                  <a:gd name="T11" fmla="*/ 29 h 128"/>
                  <a:gd name="T12" fmla="*/ 16 w 211"/>
                  <a:gd name="T13" fmla="*/ 27 h 128"/>
                  <a:gd name="T14" fmla="*/ 9 w 211"/>
                  <a:gd name="T15" fmla="*/ 34 h 128"/>
                  <a:gd name="T16" fmla="*/ 9 w 211"/>
                  <a:gd name="T17" fmla="*/ 43 h 128"/>
                  <a:gd name="T18" fmla="*/ 1 w 211"/>
                  <a:gd name="T19" fmla="*/ 48 h 128"/>
                  <a:gd name="T20" fmla="*/ 3 w 211"/>
                  <a:gd name="T21" fmla="*/ 59 h 128"/>
                  <a:gd name="T22" fmla="*/ 8 w 211"/>
                  <a:gd name="T23" fmla="*/ 87 h 128"/>
                  <a:gd name="T24" fmla="*/ 14 w 211"/>
                  <a:gd name="T25" fmla="*/ 113 h 128"/>
                  <a:gd name="T26" fmla="*/ 46 w 211"/>
                  <a:gd name="T27" fmla="*/ 109 h 128"/>
                  <a:gd name="T28" fmla="*/ 69 w 211"/>
                  <a:gd name="T29" fmla="*/ 102 h 128"/>
                  <a:gd name="T30" fmla="*/ 88 w 211"/>
                  <a:gd name="T31" fmla="*/ 92 h 128"/>
                  <a:gd name="T32" fmla="*/ 105 w 211"/>
                  <a:gd name="T33" fmla="*/ 90 h 128"/>
                  <a:gd name="T34" fmla="*/ 119 w 211"/>
                  <a:gd name="T35" fmla="*/ 80 h 128"/>
                  <a:gd name="T36" fmla="*/ 156 w 211"/>
                  <a:gd name="T37" fmla="*/ 68 h 128"/>
                  <a:gd name="T38" fmla="*/ 173 w 211"/>
                  <a:gd name="T39" fmla="*/ 50 h 128"/>
                  <a:gd name="T40" fmla="*/ 188 w 211"/>
                  <a:gd name="T41" fmla="*/ 45 h 128"/>
                  <a:gd name="T42" fmla="*/ 167 w 211"/>
                  <a:gd name="T43" fmla="*/ 0 h 128"/>
                  <a:gd name="T44" fmla="*/ 150 w 211"/>
                  <a:gd name="T45" fmla="*/ 5 h 128"/>
                  <a:gd name="T46" fmla="*/ 193 w 211"/>
                  <a:gd name="T47" fmla="*/ 122 h 128"/>
                  <a:gd name="T48" fmla="*/ 211 w 211"/>
                  <a:gd name="T49" fmla="*/ 118 h 128"/>
                  <a:gd name="T50" fmla="*/ 193 w 211"/>
                  <a:gd name="T51" fmla="*/ 12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 h="128">
                    <a:moveTo>
                      <a:pt x="150" y="5"/>
                    </a:moveTo>
                    <a:cubicBezTo>
                      <a:pt x="141" y="7"/>
                      <a:pt x="118" y="5"/>
                      <a:pt x="115" y="7"/>
                    </a:cubicBezTo>
                    <a:cubicBezTo>
                      <a:pt x="112" y="8"/>
                      <a:pt x="91" y="24"/>
                      <a:pt x="88" y="31"/>
                    </a:cubicBezTo>
                    <a:cubicBezTo>
                      <a:pt x="85" y="38"/>
                      <a:pt x="80" y="39"/>
                      <a:pt x="76" y="35"/>
                    </a:cubicBezTo>
                    <a:cubicBezTo>
                      <a:pt x="71" y="32"/>
                      <a:pt x="53" y="33"/>
                      <a:pt x="51" y="31"/>
                    </a:cubicBezTo>
                    <a:cubicBezTo>
                      <a:pt x="49" y="30"/>
                      <a:pt x="36" y="28"/>
                      <a:pt x="29" y="29"/>
                    </a:cubicBezTo>
                    <a:cubicBezTo>
                      <a:pt x="23" y="30"/>
                      <a:pt x="19" y="26"/>
                      <a:pt x="16" y="27"/>
                    </a:cubicBezTo>
                    <a:cubicBezTo>
                      <a:pt x="13" y="28"/>
                      <a:pt x="10" y="32"/>
                      <a:pt x="9" y="34"/>
                    </a:cubicBezTo>
                    <a:cubicBezTo>
                      <a:pt x="7" y="36"/>
                      <a:pt x="10" y="41"/>
                      <a:pt x="9" y="43"/>
                    </a:cubicBezTo>
                    <a:cubicBezTo>
                      <a:pt x="9" y="44"/>
                      <a:pt x="6" y="45"/>
                      <a:pt x="1" y="48"/>
                    </a:cubicBezTo>
                    <a:cubicBezTo>
                      <a:pt x="3" y="52"/>
                      <a:pt x="4" y="56"/>
                      <a:pt x="3" y="59"/>
                    </a:cubicBezTo>
                    <a:cubicBezTo>
                      <a:pt x="0" y="65"/>
                      <a:pt x="2" y="79"/>
                      <a:pt x="8" y="87"/>
                    </a:cubicBezTo>
                    <a:cubicBezTo>
                      <a:pt x="13" y="95"/>
                      <a:pt x="11" y="110"/>
                      <a:pt x="14" y="113"/>
                    </a:cubicBezTo>
                    <a:cubicBezTo>
                      <a:pt x="16" y="115"/>
                      <a:pt x="37" y="115"/>
                      <a:pt x="46" y="109"/>
                    </a:cubicBezTo>
                    <a:cubicBezTo>
                      <a:pt x="55" y="103"/>
                      <a:pt x="61" y="102"/>
                      <a:pt x="69" y="102"/>
                    </a:cubicBezTo>
                    <a:cubicBezTo>
                      <a:pt x="76" y="102"/>
                      <a:pt x="85" y="96"/>
                      <a:pt x="88" y="92"/>
                    </a:cubicBezTo>
                    <a:cubicBezTo>
                      <a:pt x="90" y="89"/>
                      <a:pt x="101" y="89"/>
                      <a:pt x="105" y="90"/>
                    </a:cubicBezTo>
                    <a:cubicBezTo>
                      <a:pt x="110" y="90"/>
                      <a:pt x="114" y="85"/>
                      <a:pt x="119" y="80"/>
                    </a:cubicBezTo>
                    <a:cubicBezTo>
                      <a:pt x="124" y="75"/>
                      <a:pt x="140" y="73"/>
                      <a:pt x="156" y="68"/>
                    </a:cubicBezTo>
                    <a:cubicBezTo>
                      <a:pt x="173" y="63"/>
                      <a:pt x="169" y="55"/>
                      <a:pt x="173" y="50"/>
                    </a:cubicBezTo>
                    <a:cubicBezTo>
                      <a:pt x="177" y="46"/>
                      <a:pt x="181" y="47"/>
                      <a:pt x="188" y="45"/>
                    </a:cubicBezTo>
                    <a:cubicBezTo>
                      <a:pt x="180" y="28"/>
                      <a:pt x="171" y="9"/>
                      <a:pt x="167" y="0"/>
                    </a:cubicBezTo>
                    <a:cubicBezTo>
                      <a:pt x="159" y="2"/>
                      <a:pt x="152" y="4"/>
                      <a:pt x="150" y="5"/>
                    </a:cubicBezTo>
                    <a:close/>
                    <a:moveTo>
                      <a:pt x="193" y="122"/>
                    </a:moveTo>
                    <a:cubicBezTo>
                      <a:pt x="199" y="128"/>
                      <a:pt x="210" y="121"/>
                      <a:pt x="211" y="118"/>
                    </a:cubicBezTo>
                    <a:cubicBezTo>
                      <a:pt x="211" y="116"/>
                      <a:pt x="186" y="115"/>
                      <a:pt x="193" y="12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6" name="Freeform 1720">
                <a:extLst>
                  <a:ext uri="{FF2B5EF4-FFF2-40B4-BE49-F238E27FC236}">
                    <a16:creationId xmlns:a16="http://schemas.microsoft.com/office/drawing/2014/main" id="{9C67900B-6174-4FDA-86E4-761F75A49C72}"/>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7" name="Freeform 1721">
                <a:extLst>
                  <a:ext uri="{FF2B5EF4-FFF2-40B4-BE49-F238E27FC236}">
                    <a16:creationId xmlns:a16="http://schemas.microsoft.com/office/drawing/2014/main" id="{91351C39-C859-46CF-B365-F292BEEA2FF3}"/>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8" name="Freeform 1722">
                <a:extLst>
                  <a:ext uri="{FF2B5EF4-FFF2-40B4-BE49-F238E27FC236}">
                    <a16:creationId xmlns:a16="http://schemas.microsoft.com/office/drawing/2014/main" id="{561DC682-AB5A-4617-8B3B-E478229FF89F}"/>
                  </a:ext>
                </a:extLst>
              </p:cNvPr>
              <p:cNvSpPr>
                <a:spLocks/>
              </p:cNvSpPr>
              <p:nvPr/>
            </p:nvSpPr>
            <p:spPr bwMode="auto">
              <a:xfrm>
                <a:off x="5926347" y="2276551"/>
                <a:ext cx="323862" cy="200032"/>
              </a:xfrm>
              <a:custGeom>
                <a:avLst/>
                <a:gdLst>
                  <a:gd name="T0" fmla="*/ 251 w 252"/>
                  <a:gd name="T1" fmla="*/ 101 h 160"/>
                  <a:gd name="T2" fmla="*/ 235 w 252"/>
                  <a:gd name="T3" fmla="*/ 96 h 160"/>
                  <a:gd name="T4" fmla="*/ 217 w 252"/>
                  <a:gd name="T5" fmla="*/ 84 h 160"/>
                  <a:gd name="T6" fmla="*/ 197 w 252"/>
                  <a:gd name="T7" fmla="*/ 72 h 160"/>
                  <a:gd name="T8" fmla="*/ 179 w 252"/>
                  <a:gd name="T9" fmla="*/ 59 h 160"/>
                  <a:gd name="T10" fmla="*/ 171 w 252"/>
                  <a:gd name="T11" fmla="*/ 44 h 160"/>
                  <a:gd name="T12" fmla="*/ 164 w 252"/>
                  <a:gd name="T13" fmla="*/ 32 h 160"/>
                  <a:gd name="T14" fmla="*/ 138 w 252"/>
                  <a:gd name="T15" fmla="*/ 29 h 160"/>
                  <a:gd name="T16" fmla="*/ 131 w 252"/>
                  <a:gd name="T17" fmla="*/ 11 h 160"/>
                  <a:gd name="T18" fmla="*/ 118 w 252"/>
                  <a:gd name="T19" fmla="*/ 6 h 160"/>
                  <a:gd name="T20" fmla="*/ 105 w 252"/>
                  <a:gd name="T21" fmla="*/ 3 h 160"/>
                  <a:gd name="T22" fmla="*/ 98 w 252"/>
                  <a:gd name="T23" fmla="*/ 6 h 160"/>
                  <a:gd name="T24" fmla="*/ 92 w 252"/>
                  <a:gd name="T25" fmla="*/ 13 h 160"/>
                  <a:gd name="T26" fmla="*/ 79 w 252"/>
                  <a:gd name="T27" fmla="*/ 23 h 160"/>
                  <a:gd name="T28" fmla="*/ 73 w 252"/>
                  <a:gd name="T29" fmla="*/ 31 h 160"/>
                  <a:gd name="T30" fmla="*/ 61 w 252"/>
                  <a:gd name="T31" fmla="*/ 28 h 160"/>
                  <a:gd name="T32" fmla="*/ 48 w 252"/>
                  <a:gd name="T33" fmla="*/ 25 h 160"/>
                  <a:gd name="T34" fmla="*/ 27 w 252"/>
                  <a:gd name="T35" fmla="*/ 8 h 160"/>
                  <a:gd name="T36" fmla="*/ 8 w 252"/>
                  <a:gd name="T37" fmla="*/ 18 h 160"/>
                  <a:gd name="T38" fmla="*/ 17 w 252"/>
                  <a:gd name="T39" fmla="*/ 15 h 160"/>
                  <a:gd name="T40" fmla="*/ 30 w 252"/>
                  <a:gd name="T41" fmla="*/ 31 h 160"/>
                  <a:gd name="T42" fmla="*/ 38 w 252"/>
                  <a:gd name="T43" fmla="*/ 41 h 160"/>
                  <a:gd name="T44" fmla="*/ 21 w 252"/>
                  <a:gd name="T45" fmla="*/ 45 h 160"/>
                  <a:gd name="T46" fmla="*/ 5 w 252"/>
                  <a:gd name="T47" fmla="*/ 45 h 160"/>
                  <a:gd name="T48" fmla="*/ 8 w 252"/>
                  <a:gd name="T49" fmla="*/ 60 h 160"/>
                  <a:gd name="T50" fmla="*/ 9 w 252"/>
                  <a:gd name="T51" fmla="*/ 71 h 160"/>
                  <a:gd name="T52" fmla="*/ 19 w 252"/>
                  <a:gd name="T53" fmla="*/ 75 h 160"/>
                  <a:gd name="T54" fmla="*/ 23 w 252"/>
                  <a:gd name="T55" fmla="*/ 89 h 160"/>
                  <a:gd name="T56" fmla="*/ 23 w 252"/>
                  <a:gd name="T57" fmla="*/ 112 h 160"/>
                  <a:gd name="T58" fmla="*/ 37 w 252"/>
                  <a:gd name="T59" fmla="*/ 110 h 160"/>
                  <a:gd name="T60" fmla="*/ 53 w 252"/>
                  <a:gd name="T61" fmla="*/ 99 h 160"/>
                  <a:gd name="T62" fmla="*/ 66 w 252"/>
                  <a:gd name="T63" fmla="*/ 97 h 160"/>
                  <a:gd name="T64" fmla="*/ 86 w 252"/>
                  <a:gd name="T65" fmla="*/ 98 h 160"/>
                  <a:gd name="T66" fmla="*/ 99 w 252"/>
                  <a:gd name="T67" fmla="*/ 103 h 160"/>
                  <a:gd name="T68" fmla="*/ 107 w 252"/>
                  <a:gd name="T69" fmla="*/ 108 h 160"/>
                  <a:gd name="T70" fmla="*/ 122 w 252"/>
                  <a:gd name="T71" fmla="*/ 112 h 160"/>
                  <a:gd name="T72" fmla="*/ 130 w 252"/>
                  <a:gd name="T73" fmla="*/ 119 h 160"/>
                  <a:gd name="T74" fmla="*/ 142 w 252"/>
                  <a:gd name="T75" fmla="*/ 128 h 160"/>
                  <a:gd name="T76" fmla="*/ 155 w 252"/>
                  <a:gd name="T77" fmla="*/ 131 h 160"/>
                  <a:gd name="T78" fmla="*/ 158 w 252"/>
                  <a:gd name="T79" fmla="*/ 152 h 160"/>
                  <a:gd name="T80" fmla="*/ 162 w 252"/>
                  <a:gd name="T81" fmla="*/ 152 h 160"/>
                  <a:gd name="T82" fmla="*/ 174 w 252"/>
                  <a:gd name="T83" fmla="*/ 155 h 160"/>
                  <a:gd name="T84" fmla="*/ 190 w 252"/>
                  <a:gd name="T85" fmla="*/ 150 h 160"/>
                  <a:gd name="T86" fmla="*/ 215 w 252"/>
                  <a:gd name="T87" fmla="*/ 135 h 160"/>
                  <a:gd name="T88" fmla="*/ 225 w 252"/>
                  <a:gd name="T89" fmla="*/ 118 h 160"/>
                  <a:gd name="T90" fmla="*/ 239 w 252"/>
                  <a:gd name="T91" fmla="*/ 109 h 160"/>
                  <a:gd name="T92" fmla="*/ 252 w 252"/>
                  <a:gd name="T93" fmla="*/ 112 h 160"/>
                  <a:gd name="T94" fmla="*/ 251 w 252"/>
                  <a:gd name="T95" fmla="*/ 10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160">
                    <a:moveTo>
                      <a:pt x="251" y="101"/>
                    </a:moveTo>
                    <a:cubicBezTo>
                      <a:pt x="251" y="101"/>
                      <a:pt x="239" y="95"/>
                      <a:pt x="235" y="96"/>
                    </a:cubicBezTo>
                    <a:cubicBezTo>
                      <a:pt x="231" y="96"/>
                      <a:pt x="224" y="86"/>
                      <a:pt x="217" y="84"/>
                    </a:cubicBezTo>
                    <a:cubicBezTo>
                      <a:pt x="210" y="81"/>
                      <a:pt x="200" y="76"/>
                      <a:pt x="197" y="72"/>
                    </a:cubicBezTo>
                    <a:cubicBezTo>
                      <a:pt x="193" y="67"/>
                      <a:pt x="180" y="62"/>
                      <a:pt x="179" y="59"/>
                    </a:cubicBezTo>
                    <a:cubicBezTo>
                      <a:pt x="177" y="55"/>
                      <a:pt x="175" y="49"/>
                      <a:pt x="171" y="44"/>
                    </a:cubicBezTo>
                    <a:cubicBezTo>
                      <a:pt x="167" y="39"/>
                      <a:pt x="167" y="33"/>
                      <a:pt x="164" y="32"/>
                    </a:cubicBezTo>
                    <a:cubicBezTo>
                      <a:pt x="160" y="32"/>
                      <a:pt x="138" y="32"/>
                      <a:pt x="138" y="29"/>
                    </a:cubicBezTo>
                    <a:cubicBezTo>
                      <a:pt x="138" y="26"/>
                      <a:pt x="136" y="12"/>
                      <a:pt x="131" y="11"/>
                    </a:cubicBezTo>
                    <a:cubicBezTo>
                      <a:pt x="127" y="10"/>
                      <a:pt x="120" y="8"/>
                      <a:pt x="118" y="6"/>
                    </a:cubicBezTo>
                    <a:cubicBezTo>
                      <a:pt x="115" y="3"/>
                      <a:pt x="107" y="0"/>
                      <a:pt x="105" y="3"/>
                    </a:cubicBezTo>
                    <a:cubicBezTo>
                      <a:pt x="104" y="5"/>
                      <a:pt x="100" y="6"/>
                      <a:pt x="98" y="6"/>
                    </a:cubicBezTo>
                    <a:cubicBezTo>
                      <a:pt x="96" y="6"/>
                      <a:pt x="97" y="14"/>
                      <a:pt x="92" y="13"/>
                    </a:cubicBezTo>
                    <a:cubicBezTo>
                      <a:pt x="86" y="13"/>
                      <a:pt x="79" y="19"/>
                      <a:pt x="79" y="23"/>
                    </a:cubicBezTo>
                    <a:cubicBezTo>
                      <a:pt x="79" y="26"/>
                      <a:pt x="80" y="31"/>
                      <a:pt x="73" y="31"/>
                    </a:cubicBezTo>
                    <a:cubicBezTo>
                      <a:pt x="70" y="31"/>
                      <a:pt x="65" y="30"/>
                      <a:pt x="61" y="28"/>
                    </a:cubicBezTo>
                    <a:cubicBezTo>
                      <a:pt x="60" y="29"/>
                      <a:pt x="54" y="33"/>
                      <a:pt x="48" y="25"/>
                    </a:cubicBezTo>
                    <a:cubicBezTo>
                      <a:pt x="42" y="17"/>
                      <a:pt x="32" y="8"/>
                      <a:pt x="27" y="8"/>
                    </a:cubicBezTo>
                    <a:cubicBezTo>
                      <a:pt x="22" y="8"/>
                      <a:pt x="4" y="8"/>
                      <a:pt x="8" y="18"/>
                    </a:cubicBezTo>
                    <a:cubicBezTo>
                      <a:pt x="10" y="16"/>
                      <a:pt x="12" y="14"/>
                      <a:pt x="17" y="15"/>
                    </a:cubicBezTo>
                    <a:cubicBezTo>
                      <a:pt x="29" y="16"/>
                      <a:pt x="23" y="30"/>
                      <a:pt x="30" y="31"/>
                    </a:cubicBezTo>
                    <a:cubicBezTo>
                      <a:pt x="37" y="31"/>
                      <a:pt x="45" y="42"/>
                      <a:pt x="38" y="41"/>
                    </a:cubicBezTo>
                    <a:cubicBezTo>
                      <a:pt x="32" y="41"/>
                      <a:pt x="27" y="47"/>
                      <a:pt x="21" y="45"/>
                    </a:cubicBezTo>
                    <a:cubicBezTo>
                      <a:pt x="14" y="43"/>
                      <a:pt x="7" y="38"/>
                      <a:pt x="5" y="45"/>
                    </a:cubicBezTo>
                    <a:cubicBezTo>
                      <a:pt x="3" y="52"/>
                      <a:pt x="0" y="60"/>
                      <a:pt x="8" y="60"/>
                    </a:cubicBezTo>
                    <a:cubicBezTo>
                      <a:pt x="17" y="59"/>
                      <a:pt x="15" y="65"/>
                      <a:pt x="9" y="71"/>
                    </a:cubicBezTo>
                    <a:cubicBezTo>
                      <a:pt x="4" y="76"/>
                      <a:pt x="18" y="70"/>
                      <a:pt x="19" y="75"/>
                    </a:cubicBezTo>
                    <a:cubicBezTo>
                      <a:pt x="20" y="80"/>
                      <a:pt x="25" y="80"/>
                      <a:pt x="23" y="89"/>
                    </a:cubicBezTo>
                    <a:cubicBezTo>
                      <a:pt x="22" y="94"/>
                      <a:pt x="23" y="105"/>
                      <a:pt x="23" y="112"/>
                    </a:cubicBezTo>
                    <a:cubicBezTo>
                      <a:pt x="28" y="112"/>
                      <a:pt x="36" y="112"/>
                      <a:pt x="37" y="110"/>
                    </a:cubicBezTo>
                    <a:cubicBezTo>
                      <a:pt x="40" y="106"/>
                      <a:pt x="48" y="99"/>
                      <a:pt x="53" y="99"/>
                    </a:cubicBezTo>
                    <a:cubicBezTo>
                      <a:pt x="58" y="99"/>
                      <a:pt x="63" y="101"/>
                      <a:pt x="66" y="97"/>
                    </a:cubicBezTo>
                    <a:cubicBezTo>
                      <a:pt x="68" y="93"/>
                      <a:pt x="83" y="95"/>
                      <a:pt x="86" y="98"/>
                    </a:cubicBezTo>
                    <a:cubicBezTo>
                      <a:pt x="89" y="101"/>
                      <a:pt x="97" y="103"/>
                      <a:pt x="99" y="103"/>
                    </a:cubicBezTo>
                    <a:cubicBezTo>
                      <a:pt x="101" y="103"/>
                      <a:pt x="102" y="108"/>
                      <a:pt x="107" y="108"/>
                    </a:cubicBezTo>
                    <a:cubicBezTo>
                      <a:pt x="113" y="107"/>
                      <a:pt x="122" y="109"/>
                      <a:pt x="122" y="112"/>
                    </a:cubicBezTo>
                    <a:cubicBezTo>
                      <a:pt x="122" y="115"/>
                      <a:pt x="126" y="119"/>
                      <a:pt x="130" y="119"/>
                    </a:cubicBezTo>
                    <a:cubicBezTo>
                      <a:pt x="134" y="119"/>
                      <a:pt x="138" y="129"/>
                      <a:pt x="142" y="128"/>
                    </a:cubicBezTo>
                    <a:cubicBezTo>
                      <a:pt x="146" y="128"/>
                      <a:pt x="155" y="128"/>
                      <a:pt x="155" y="131"/>
                    </a:cubicBezTo>
                    <a:cubicBezTo>
                      <a:pt x="155" y="133"/>
                      <a:pt x="156" y="145"/>
                      <a:pt x="158" y="152"/>
                    </a:cubicBezTo>
                    <a:cubicBezTo>
                      <a:pt x="159" y="151"/>
                      <a:pt x="161" y="151"/>
                      <a:pt x="162" y="152"/>
                    </a:cubicBezTo>
                    <a:cubicBezTo>
                      <a:pt x="164" y="153"/>
                      <a:pt x="173" y="150"/>
                      <a:pt x="174" y="155"/>
                    </a:cubicBezTo>
                    <a:cubicBezTo>
                      <a:pt x="176" y="160"/>
                      <a:pt x="190" y="157"/>
                      <a:pt x="190" y="150"/>
                    </a:cubicBezTo>
                    <a:cubicBezTo>
                      <a:pt x="189" y="142"/>
                      <a:pt x="213" y="142"/>
                      <a:pt x="215" y="135"/>
                    </a:cubicBezTo>
                    <a:cubicBezTo>
                      <a:pt x="217" y="128"/>
                      <a:pt x="219" y="116"/>
                      <a:pt x="225" y="118"/>
                    </a:cubicBezTo>
                    <a:cubicBezTo>
                      <a:pt x="231" y="120"/>
                      <a:pt x="234" y="109"/>
                      <a:pt x="239" y="109"/>
                    </a:cubicBezTo>
                    <a:cubicBezTo>
                      <a:pt x="243" y="110"/>
                      <a:pt x="247" y="113"/>
                      <a:pt x="252" y="112"/>
                    </a:cubicBezTo>
                    <a:lnTo>
                      <a:pt x="251" y="101"/>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9" name="Freeform 1723">
                <a:extLst>
                  <a:ext uri="{FF2B5EF4-FFF2-40B4-BE49-F238E27FC236}">
                    <a16:creationId xmlns:a16="http://schemas.microsoft.com/office/drawing/2014/main" id="{B284E27B-9D77-4F7E-8370-85BD72C286E6}"/>
                  </a:ext>
                </a:extLst>
              </p:cNvPr>
              <p:cNvSpPr>
                <a:spLocks/>
              </p:cNvSpPr>
              <p:nvPr/>
            </p:nvSpPr>
            <p:spPr bwMode="auto">
              <a:xfrm>
                <a:off x="5729490" y="2349578"/>
                <a:ext cx="447691" cy="368312"/>
              </a:xfrm>
              <a:custGeom>
                <a:avLst/>
                <a:gdLst>
                  <a:gd name="T0" fmla="*/ 339 w 349"/>
                  <a:gd name="T1" fmla="*/ 255 h 295"/>
                  <a:gd name="T2" fmla="*/ 331 w 349"/>
                  <a:gd name="T3" fmla="*/ 235 h 295"/>
                  <a:gd name="T4" fmla="*/ 313 w 349"/>
                  <a:gd name="T5" fmla="*/ 220 h 295"/>
                  <a:gd name="T6" fmla="*/ 301 w 349"/>
                  <a:gd name="T7" fmla="*/ 204 h 295"/>
                  <a:gd name="T8" fmla="*/ 319 w 349"/>
                  <a:gd name="T9" fmla="*/ 179 h 295"/>
                  <a:gd name="T10" fmla="*/ 302 w 349"/>
                  <a:gd name="T11" fmla="*/ 170 h 295"/>
                  <a:gd name="T12" fmla="*/ 299 w 349"/>
                  <a:gd name="T13" fmla="*/ 150 h 295"/>
                  <a:gd name="T14" fmla="*/ 299 w 349"/>
                  <a:gd name="T15" fmla="*/ 131 h 295"/>
                  <a:gd name="T16" fmla="*/ 301 w 349"/>
                  <a:gd name="T17" fmla="*/ 116 h 295"/>
                  <a:gd name="T18" fmla="*/ 308 w 349"/>
                  <a:gd name="T19" fmla="*/ 102 h 295"/>
                  <a:gd name="T20" fmla="*/ 312 w 349"/>
                  <a:gd name="T21" fmla="*/ 94 h 295"/>
                  <a:gd name="T22" fmla="*/ 309 w 349"/>
                  <a:gd name="T23" fmla="*/ 73 h 295"/>
                  <a:gd name="T24" fmla="*/ 296 w 349"/>
                  <a:gd name="T25" fmla="*/ 70 h 295"/>
                  <a:gd name="T26" fmla="*/ 284 w 349"/>
                  <a:gd name="T27" fmla="*/ 61 h 295"/>
                  <a:gd name="T28" fmla="*/ 276 w 349"/>
                  <a:gd name="T29" fmla="*/ 54 h 295"/>
                  <a:gd name="T30" fmla="*/ 261 w 349"/>
                  <a:gd name="T31" fmla="*/ 50 h 295"/>
                  <a:gd name="T32" fmla="*/ 253 w 349"/>
                  <a:gd name="T33" fmla="*/ 45 h 295"/>
                  <a:gd name="T34" fmla="*/ 240 w 349"/>
                  <a:gd name="T35" fmla="*/ 40 h 295"/>
                  <a:gd name="T36" fmla="*/ 220 w 349"/>
                  <a:gd name="T37" fmla="*/ 39 h 295"/>
                  <a:gd name="T38" fmla="*/ 207 w 349"/>
                  <a:gd name="T39" fmla="*/ 41 h 295"/>
                  <a:gd name="T40" fmla="*/ 191 w 349"/>
                  <a:gd name="T41" fmla="*/ 52 h 295"/>
                  <a:gd name="T42" fmla="*/ 177 w 349"/>
                  <a:gd name="T43" fmla="*/ 54 h 295"/>
                  <a:gd name="T44" fmla="*/ 176 w 349"/>
                  <a:gd name="T45" fmla="*/ 64 h 295"/>
                  <a:gd name="T46" fmla="*/ 138 w 349"/>
                  <a:gd name="T47" fmla="*/ 72 h 295"/>
                  <a:gd name="T48" fmla="*/ 106 w 349"/>
                  <a:gd name="T49" fmla="*/ 53 h 295"/>
                  <a:gd name="T50" fmla="*/ 85 w 349"/>
                  <a:gd name="T51" fmla="*/ 32 h 295"/>
                  <a:gd name="T52" fmla="*/ 72 w 349"/>
                  <a:gd name="T53" fmla="*/ 23 h 295"/>
                  <a:gd name="T54" fmla="*/ 68 w 349"/>
                  <a:gd name="T55" fmla="*/ 7 h 295"/>
                  <a:gd name="T56" fmla="*/ 33 w 349"/>
                  <a:gd name="T57" fmla="*/ 22 h 295"/>
                  <a:gd name="T58" fmla="*/ 21 w 349"/>
                  <a:gd name="T59" fmla="*/ 15 h 295"/>
                  <a:gd name="T60" fmla="*/ 11 w 349"/>
                  <a:gd name="T61" fmla="*/ 2 h 295"/>
                  <a:gd name="T62" fmla="*/ 4 w 349"/>
                  <a:gd name="T63" fmla="*/ 11 h 295"/>
                  <a:gd name="T64" fmla="*/ 5 w 349"/>
                  <a:gd name="T65" fmla="*/ 26 h 295"/>
                  <a:gd name="T66" fmla="*/ 5 w 349"/>
                  <a:gd name="T67" fmla="*/ 44 h 295"/>
                  <a:gd name="T68" fmla="*/ 13 w 349"/>
                  <a:gd name="T69" fmla="*/ 58 h 295"/>
                  <a:gd name="T70" fmla="*/ 20 w 349"/>
                  <a:gd name="T71" fmla="*/ 72 h 295"/>
                  <a:gd name="T72" fmla="*/ 29 w 349"/>
                  <a:gd name="T73" fmla="*/ 83 h 295"/>
                  <a:gd name="T74" fmla="*/ 36 w 349"/>
                  <a:gd name="T75" fmla="*/ 89 h 295"/>
                  <a:gd name="T76" fmla="*/ 34 w 349"/>
                  <a:gd name="T77" fmla="*/ 99 h 295"/>
                  <a:gd name="T78" fmla="*/ 27 w 349"/>
                  <a:gd name="T79" fmla="*/ 113 h 295"/>
                  <a:gd name="T80" fmla="*/ 29 w 349"/>
                  <a:gd name="T81" fmla="*/ 129 h 295"/>
                  <a:gd name="T82" fmla="*/ 38 w 349"/>
                  <a:gd name="T83" fmla="*/ 139 h 295"/>
                  <a:gd name="T84" fmla="*/ 57 w 349"/>
                  <a:gd name="T85" fmla="*/ 152 h 295"/>
                  <a:gd name="T86" fmla="*/ 66 w 349"/>
                  <a:gd name="T87" fmla="*/ 163 h 295"/>
                  <a:gd name="T88" fmla="*/ 64 w 349"/>
                  <a:gd name="T89" fmla="*/ 175 h 295"/>
                  <a:gd name="T90" fmla="*/ 71 w 349"/>
                  <a:gd name="T91" fmla="*/ 186 h 295"/>
                  <a:gd name="T92" fmla="*/ 81 w 349"/>
                  <a:gd name="T93" fmla="*/ 200 h 295"/>
                  <a:gd name="T94" fmla="*/ 85 w 349"/>
                  <a:gd name="T95" fmla="*/ 200 h 295"/>
                  <a:gd name="T96" fmla="*/ 93 w 349"/>
                  <a:gd name="T97" fmla="*/ 197 h 295"/>
                  <a:gd name="T98" fmla="*/ 105 w 349"/>
                  <a:gd name="T99" fmla="*/ 197 h 295"/>
                  <a:gd name="T100" fmla="*/ 123 w 349"/>
                  <a:gd name="T101" fmla="*/ 225 h 295"/>
                  <a:gd name="T102" fmla="*/ 133 w 349"/>
                  <a:gd name="T103" fmla="*/ 241 h 295"/>
                  <a:gd name="T104" fmla="*/ 155 w 349"/>
                  <a:gd name="T105" fmla="*/ 251 h 295"/>
                  <a:gd name="T106" fmla="*/ 195 w 349"/>
                  <a:gd name="T107" fmla="*/ 267 h 295"/>
                  <a:gd name="T108" fmla="*/ 223 w 349"/>
                  <a:gd name="T109" fmla="*/ 259 h 295"/>
                  <a:gd name="T110" fmla="*/ 237 w 349"/>
                  <a:gd name="T111" fmla="*/ 282 h 295"/>
                  <a:gd name="T112" fmla="*/ 298 w 349"/>
                  <a:gd name="T113" fmla="*/ 294 h 295"/>
                  <a:gd name="T114" fmla="*/ 317 w 349"/>
                  <a:gd name="T115" fmla="*/ 295 h 295"/>
                  <a:gd name="T116" fmla="*/ 316 w 349"/>
                  <a:gd name="T117" fmla="*/ 291 h 295"/>
                  <a:gd name="T118" fmla="*/ 328 w 349"/>
                  <a:gd name="T119" fmla="*/ 273 h 295"/>
                  <a:gd name="T120" fmla="*/ 344 w 349"/>
                  <a:gd name="T121" fmla="*/ 268 h 295"/>
                  <a:gd name="T122" fmla="*/ 339 w 349"/>
                  <a:gd name="T123" fmla="*/ 25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295">
                    <a:moveTo>
                      <a:pt x="339" y="255"/>
                    </a:moveTo>
                    <a:cubicBezTo>
                      <a:pt x="335" y="253"/>
                      <a:pt x="339" y="239"/>
                      <a:pt x="331" y="235"/>
                    </a:cubicBezTo>
                    <a:cubicBezTo>
                      <a:pt x="323" y="232"/>
                      <a:pt x="315" y="226"/>
                      <a:pt x="313" y="220"/>
                    </a:cubicBezTo>
                    <a:cubicBezTo>
                      <a:pt x="311" y="214"/>
                      <a:pt x="300" y="209"/>
                      <a:pt x="301" y="204"/>
                    </a:cubicBezTo>
                    <a:cubicBezTo>
                      <a:pt x="302" y="200"/>
                      <a:pt x="322" y="187"/>
                      <a:pt x="319" y="179"/>
                    </a:cubicBezTo>
                    <a:cubicBezTo>
                      <a:pt x="316" y="172"/>
                      <a:pt x="303" y="173"/>
                      <a:pt x="302" y="170"/>
                    </a:cubicBezTo>
                    <a:cubicBezTo>
                      <a:pt x="300" y="168"/>
                      <a:pt x="302" y="158"/>
                      <a:pt x="299" y="150"/>
                    </a:cubicBezTo>
                    <a:cubicBezTo>
                      <a:pt x="295" y="143"/>
                      <a:pt x="302" y="136"/>
                      <a:pt x="299" y="131"/>
                    </a:cubicBezTo>
                    <a:cubicBezTo>
                      <a:pt x="296" y="127"/>
                      <a:pt x="300" y="119"/>
                      <a:pt x="301" y="116"/>
                    </a:cubicBezTo>
                    <a:cubicBezTo>
                      <a:pt x="302" y="113"/>
                      <a:pt x="309" y="109"/>
                      <a:pt x="308" y="102"/>
                    </a:cubicBezTo>
                    <a:cubicBezTo>
                      <a:pt x="308" y="98"/>
                      <a:pt x="310" y="95"/>
                      <a:pt x="312" y="94"/>
                    </a:cubicBezTo>
                    <a:cubicBezTo>
                      <a:pt x="310" y="87"/>
                      <a:pt x="309" y="75"/>
                      <a:pt x="309" y="73"/>
                    </a:cubicBezTo>
                    <a:cubicBezTo>
                      <a:pt x="309" y="70"/>
                      <a:pt x="300" y="70"/>
                      <a:pt x="296" y="70"/>
                    </a:cubicBezTo>
                    <a:cubicBezTo>
                      <a:pt x="292" y="71"/>
                      <a:pt x="288" y="61"/>
                      <a:pt x="284" y="61"/>
                    </a:cubicBezTo>
                    <a:cubicBezTo>
                      <a:pt x="280" y="61"/>
                      <a:pt x="276" y="57"/>
                      <a:pt x="276" y="54"/>
                    </a:cubicBezTo>
                    <a:cubicBezTo>
                      <a:pt x="276" y="51"/>
                      <a:pt x="267" y="49"/>
                      <a:pt x="261" y="50"/>
                    </a:cubicBezTo>
                    <a:cubicBezTo>
                      <a:pt x="256" y="50"/>
                      <a:pt x="255" y="45"/>
                      <a:pt x="253" y="45"/>
                    </a:cubicBezTo>
                    <a:cubicBezTo>
                      <a:pt x="251" y="45"/>
                      <a:pt x="243" y="43"/>
                      <a:pt x="240" y="40"/>
                    </a:cubicBezTo>
                    <a:cubicBezTo>
                      <a:pt x="237" y="37"/>
                      <a:pt x="222" y="35"/>
                      <a:pt x="220" y="39"/>
                    </a:cubicBezTo>
                    <a:cubicBezTo>
                      <a:pt x="217" y="43"/>
                      <a:pt x="212" y="41"/>
                      <a:pt x="207" y="41"/>
                    </a:cubicBezTo>
                    <a:cubicBezTo>
                      <a:pt x="202" y="41"/>
                      <a:pt x="194" y="48"/>
                      <a:pt x="191" y="52"/>
                    </a:cubicBezTo>
                    <a:cubicBezTo>
                      <a:pt x="190" y="54"/>
                      <a:pt x="182" y="54"/>
                      <a:pt x="177" y="54"/>
                    </a:cubicBezTo>
                    <a:cubicBezTo>
                      <a:pt x="177" y="59"/>
                      <a:pt x="177" y="63"/>
                      <a:pt x="176" y="64"/>
                    </a:cubicBezTo>
                    <a:cubicBezTo>
                      <a:pt x="174" y="68"/>
                      <a:pt x="153" y="71"/>
                      <a:pt x="138" y="72"/>
                    </a:cubicBezTo>
                    <a:cubicBezTo>
                      <a:pt x="123" y="73"/>
                      <a:pt x="122" y="53"/>
                      <a:pt x="106" y="53"/>
                    </a:cubicBezTo>
                    <a:cubicBezTo>
                      <a:pt x="94" y="53"/>
                      <a:pt x="85" y="42"/>
                      <a:pt x="85" y="32"/>
                    </a:cubicBezTo>
                    <a:cubicBezTo>
                      <a:pt x="78" y="29"/>
                      <a:pt x="71" y="25"/>
                      <a:pt x="72" y="23"/>
                    </a:cubicBezTo>
                    <a:cubicBezTo>
                      <a:pt x="73" y="20"/>
                      <a:pt x="77" y="3"/>
                      <a:pt x="68" y="7"/>
                    </a:cubicBezTo>
                    <a:cubicBezTo>
                      <a:pt x="60" y="11"/>
                      <a:pt x="48" y="24"/>
                      <a:pt x="33" y="22"/>
                    </a:cubicBezTo>
                    <a:cubicBezTo>
                      <a:pt x="18" y="20"/>
                      <a:pt x="29" y="19"/>
                      <a:pt x="21" y="15"/>
                    </a:cubicBezTo>
                    <a:cubicBezTo>
                      <a:pt x="13" y="12"/>
                      <a:pt x="18" y="3"/>
                      <a:pt x="11" y="2"/>
                    </a:cubicBezTo>
                    <a:cubicBezTo>
                      <a:pt x="3" y="0"/>
                      <a:pt x="9" y="11"/>
                      <a:pt x="4" y="11"/>
                    </a:cubicBezTo>
                    <a:cubicBezTo>
                      <a:pt x="0" y="11"/>
                      <a:pt x="4" y="23"/>
                      <a:pt x="5" y="26"/>
                    </a:cubicBezTo>
                    <a:cubicBezTo>
                      <a:pt x="6" y="28"/>
                      <a:pt x="2" y="44"/>
                      <a:pt x="5" y="44"/>
                    </a:cubicBezTo>
                    <a:cubicBezTo>
                      <a:pt x="8" y="45"/>
                      <a:pt x="14" y="56"/>
                      <a:pt x="13" y="58"/>
                    </a:cubicBezTo>
                    <a:cubicBezTo>
                      <a:pt x="13" y="60"/>
                      <a:pt x="20" y="67"/>
                      <a:pt x="20" y="72"/>
                    </a:cubicBezTo>
                    <a:cubicBezTo>
                      <a:pt x="20" y="77"/>
                      <a:pt x="26" y="83"/>
                      <a:pt x="29" y="83"/>
                    </a:cubicBezTo>
                    <a:cubicBezTo>
                      <a:pt x="33" y="83"/>
                      <a:pt x="38" y="85"/>
                      <a:pt x="36" y="89"/>
                    </a:cubicBezTo>
                    <a:cubicBezTo>
                      <a:pt x="35" y="93"/>
                      <a:pt x="39" y="99"/>
                      <a:pt x="34" y="99"/>
                    </a:cubicBezTo>
                    <a:cubicBezTo>
                      <a:pt x="30" y="99"/>
                      <a:pt x="31" y="111"/>
                      <a:pt x="27" y="113"/>
                    </a:cubicBezTo>
                    <a:cubicBezTo>
                      <a:pt x="24" y="115"/>
                      <a:pt x="27" y="128"/>
                      <a:pt x="29" y="129"/>
                    </a:cubicBezTo>
                    <a:cubicBezTo>
                      <a:pt x="32" y="131"/>
                      <a:pt x="39" y="134"/>
                      <a:pt x="38" y="139"/>
                    </a:cubicBezTo>
                    <a:cubicBezTo>
                      <a:pt x="37" y="144"/>
                      <a:pt x="52" y="152"/>
                      <a:pt x="57" y="152"/>
                    </a:cubicBezTo>
                    <a:cubicBezTo>
                      <a:pt x="62" y="153"/>
                      <a:pt x="63" y="160"/>
                      <a:pt x="66" y="163"/>
                    </a:cubicBezTo>
                    <a:cubicBezTo>
                      <a:pt x="68" y="165"/>
                      <a:pt x="64" y="171"/>
                      <a:pt x="64" y="175"/>
                    </a:cubicBezTo>
                    <a:cubicBezTo>
                      <a:pt x="65" y="178"/>
                      <a:pt x="71" y="181"/>
                      <a:pt x="71" y="186"/>
                    </a:cubicBezTo>
                    <a:cubicBezTo>
                      <a:pt x="70" y="190"/>
                      <a:pt x="76" y="195"/>
                      <a:pt x="81" y="200"/>
                    </a:cubicBezTo>
                    <a:cubicBezTo>
                      <a:pt x="82" y="200"/>
                      <a:pt x="84" y="200"/>
                      <a:pt x="85" y="200"/>
                    </a:cubicBezTo>
                    <a:cubicBezTo>
                      <a:pt x="89" y="200"/>
                      <a:pt x="89" y="194"/>
                      <a:pt x="93" y="197"/>
                    </a:cubicBezTo>
                    <a:cubicBezTo>
                      <a:pt x="97" y="201"/>
                      <a:pt x="101" y="197"/>
                      <a:pt x="105" y="197"/>
                    </a:cubicBezTo>
                    <a:cubicBezTo>
                      <a:pt x="109" y="197"/>
                      <a:pt x="119" y="215"/>
                      <a:pt x="123" y="225"/>
                    </a:cubicBezTo>
                    <a:cubicBezTo>
                      <a:pt x="128" y="234"/>
                      <a:pt x="127" y="237"/>
                      <a:pt x="133" y="241"/>
                    </a:cubicBezTo>
                    <a:cubicBezTo>
                      <a:pt x="139" y="245"/>
                      <a:pt x="146" y="243"/>
                      <a:pt x="155" y="251"/>
                    </a:cubicBezTo>
                    <a:cubicBezTo>
                      <a:pt x="163" y="260"/>
                      <a:pt x="185" y="266"/>
                      <a:pt x="195" y="267"/>
                    </a:cubicBezTo>
                    <a:cubicBezTo>
                      <a:pt x="204" y="267"/>
                      <a:pt x="211" y="257"/>
                      <a:pt x="223" y="259"/>
                    </a:cubicBezTo>
                    <a:cubicBezTo>
                      <a:pt x="235" y="261"/>
                      <a:pt x="232" y="277"/>
                      <a:pt x="237" y="282"/>
                    </a:cubicBezTo>
                    <a:cubicBezTo>
                      <a:pt x="241" y="288"/>
                      <a:pt x="290" y="291"/>
                      <a:pt x="298" y="294"/>
                    </a:cubicBezTo>
                    <a:cubicBezTo>
                      <a:pt x="301" y="295"/>
                      <a:pt x="309" y="295"/>
                      <a:pt x="317" y="295"/>
                    </a:cubicBezTo>
                    <a:cubicBezTo>
                      <a:pt x="317" y="293"/>
                      <a:pt x="316" y="292"/>
                      <a:pt x="316" y="291"/>
                    </a:cubicBezTo>
                    <a:cubicBezTo>
                      <a:pt x="316" y="282"/>
                      <a:pt x="322" y="276"/>
                      <a:pt x="328" y="273"/>
                    </a:cubicBezTo>
                    <a:cubicBezTo>
                      <a:pt x="333" y="270"/>
                      <a:pt x="338" y="269"/>
                      <a:pt x="344" y="268"/>
                    </a:cubicBezTo>
                    <a:cubicBezTo>
                      <a:pt x="349" y="267"/>
                      <a:pt x="344" y="256"/>
                      <a:pt x="339" y="25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0" name="Freeform 1724">
                <a:extLst>
                  <a:ext uri="{FF2B5EF4-FFF2-40B4-BE49-F238E27FC236}">
                    <a16:creationId xmlns:a16="http://schemas.microsoft.com/office/drawing/2014/main" id="{5EDFD3D2-9CB6-4237-A86D-54844DEF8A1E}"/>
                  </a:ext>
                </a:extLst>
              </p:cNvPr>
              <p:cNvSpPr>
                <a:spLocks noEditPoints="1"/>
              </p:cNvSpPr>
              <p:nvPr/>
            </p:nvSpPr>
            <p:spPr bwMode="auto">
              <a:xfrm>
                <a:off x="5786642" y="1911413"/>
                <a:ext cx="922370" cy="423877"/>
              </a:xfrm>
              <a:custGeom>
                <a:avLst/>
                <a:gdLst>
                  <a:gd name="T0" fmla="*/ 695 w 719"/>
                  <a:gd name="T1" fmla="*/ 140 h 338"/>
                  <a:gd name="T2" fmla="*/ 671 w 719"/>
                  <a:gd name="T3" fmla="*/ 117 h 338"/>
                  <a:gd name="T4" fmla="*/ 625 w 719"/>
                  <a:gd name="T5" fmla="*/ 110 h 338"/>
                  <a:gd name="T6" fmla="*/ 583 w 719"/>
                  <a:gd name="T7" fmla="*/ 80 h 338"/>
                  <a:gd name="T8" fmla="*/ 533 w 719"/>
                  <a:gd name="T9" fmla="*/ 28 h 338"/>
                  <a:gd name="T10" fmla="*/ 485 w 719"/>
                  <a:gd name="T11" fmla="*/ 47 h 338"/>
                  <a:gd name="T12" fmla="*/ 473 w 719"/>
                  <a:gd name="T13" fmla="*/ 34 h 338"/>
                  <a:gd name="T14" fmla="*/ 446 w 719"/>
                  <a:gd name="T15" fmla="*/ 31 h 338"/>
                  <a:gd name="T16" fmla="*/ 433 w 719"/>
                  <a:gd name="T17" fmla="*/ 4 h 338"/>
                  <a:gd name="T18" fmla="*/ 372 w 719"/>
                  <a:gd name="T19" fmla="*/ 16 h 338"/>
                  <a:gd name="T20" fmla="*/ 302 w 719"/>
                  <a:gd name="T21" fmla="*/ 31 h 338"/>
                  <a:gd name="T22" fmla="*/ 267 w 719"/>
                  <a:gd name="T23" fmla="*/ 49 h 338"/>
                  <a:gd name="T24" fmla="*/ 261 w 719"/>
                  <a:gd name="T25" fmla="*/ 73 h 338"/>
                  <a:gd name="T26" fmla="*/ 267 w 719"/>
                  <a:gd name="T27" fmla="*/ 96 h 338"/>
                  <a:gd name="T28" fmla="*/ 247 w 719"/>
                  <a:gd name="T29" fmla="*/ 109 h 338"/>
                  <a:gd name="T30" fmla="*/ 221 w 719"/>
                  <a:gd name="T31" fmla="*/ 107 h 338"/>
                  <a:gd name="T32" fmla="*/ 176 w 719"/>
                  <a:gd name="T33" fmla="*/ 110 h 338"/>
                  <a:gd name="T34" fmla="*/ 145 w 719"/>
                  <a:gd name="T35" fmla="*/ 110 h 338"/>
                  <a:gd name="T36" fmla="*/ 97 w 719"/>
                  <a:gd name="T37" fmla="*/ 91 h 338"/>
                  <a:gd name="T38" fmla="*/ 56 w 719"/>
                  <a:gd name="T39" fmla="*/ 103 h 338"/>
                  <a:gd name="T40" fmla="*/ 40 w 719"/>
                  <a:gd name="T41" fmla="*/ 132 h 338"/>
                  <a:gd name="T42" fmla="*/ 6 w 719"/>
                  <a:gd name="T43" fmla="*/ 138 h 338"/>
                  <a:gd name="T44" fmla="*/ 2 w 719"/>
                  <a:gd name="T45" fmla="*/ 163 h 338"/>
                  <a:gd name="T46" fmla="*/ 28 w 719"/>
                  <a:gd name="T47" fmla="*/ 178 h 338"/>
                  <a:gd name="T48" fmla="*/ 45 w 719"/>
                  <a:gd name="T49" fmla="*/ 210 h 338"/>
                  <a:gd name="T50" fmla="*/ 91 w 719"/>
                  <a:gd name="T51" fmla="*/ 199 h 338"/>
                  <a:gd name="T52" fmla="*/ 103 w 719"/>
                  <a:gd name="T53" fmla="*/ 235 h 338"/>
                  <a:gd name="T54" fmla="*/ 69 w 719"/>
                  <a:gd name="T55" fmla="*/ 258 h 338"/>
                  <a:gd name="T56" fmla="*/ 101 w 719"/>
                  <a:gd name="T57" fmla="*/ 291 h 338"/>
                  <a:gd name="T58" fmla="*/ 117 w 719"/>
                  <a:gd name="T59" fmla="*/ 309 h 338"/>
                  <a:gd name="T60" fmla="*/ 170 w 719"/>
                  <a:gd name="T61" fmla="*/ 319 h 338"/>
                  <a:gd name="T62" fmla="*/ 218 w 719"/>
                  <a:gd name="T63" fmla="*/ 226 h 338"/>
                  <a:gd name="T64" fmla="*/ 246 w 719"/>
                  <a:gd name="T65" fmla="*/ 229 h 338"/>
                  <a:gd name="T66" fmla="*/ 299 w 719"/>
                  <a:gd name="T67" fmla="*/ 273 h 338"/>
                  <a:gd name="T68" fmla="*/ 352 w 719"/>
                  <a:gd name="T69" fmla="*/ 301 h 338"/>
                  <a:gd name="T70" fmla="*/ 392 w 719"/>
                  <a:gd name="T71" fmla="*/ 333 h 338"/>
                  <a:gd name="T72" fmla="*/ 428 w 719"/>
                  <a:gd name="T73" fmla="*/ 315 h 338"/>
                  <a:gd name="T74" fmla="*/ 469 w 719"/>
                  <a:gd name="T75" fmla="*/ 293 h 338"/>
                  <a:gd name="T76" fmla="*/ 526 w 719"/>
                  <a:gd name="T77" fmla="*/ 290 h 338"/>
                  <a:gd name="T78" fmla="*/ 603 w 719"/>
                  <a:gd name="T79" fmla="*/ 303 h 338"/>
                  <a:gd name="T80" fmla="*/ 605 w 719"/>
                  <a:gd name="T81" fmla="*/ 263 h 338"/>
                  <a:gd name="T82" fmla="*/ 628 w 719"/>
                  <a:gd name="T83" fmla="*/ 237 h 338"/>
                  <a:gd name="T84" fmla="*/ 651 w 719"/>
                  <a:gd name="T85" fmla="*/ 198 h 338"/>
                  <a:gd name="T86" fmla="*/ 696 w 719"/>
                  <a:gd name="T87" fmla="*/ 193 h 338"/>
                  <a:gd name="T88" fmla="*/ 712 w 719"/>
                  <a:gd name="T89" fmla="*/ 156 h 338"/>
                  <a:gd name="T90" fmla="*/ 269 w 719"/>
                  <a:gd name="T91" fmla="*/ 215 h 338"/>
                  <a:gd name="T92" fmla="*/ 565 w 719"/>
                  <a:gd name="T93" fmla="*/ 213 h 338"/>
                  <a:gd name="T94" fmla="*/ 493 w 719"/>
                  <a:gd name="T95" fmla="*/ 213 h 338"/>
                  <a:gd name="T96" fmla="*/ 565 w 719"/>
                  <a:gd name="T97" fmla="*/ 21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9" h="338">
                    <a:moveTo>
                      <a:pt x="715" y="138"/>
                    </a:moveTo>
                    <a:cubicBezTo>
                      <a:pt x="714" y="135"/>
                      <a:pt x="711" y="136"/>
                      <a:pt x="709" y="138"/>
                    </a:cubicBezTo>
                    <a:cubicBezTo>
                      <a:pt x="706" y="139"/>
                      <a:pt x="698" y="140"/>
                      <a:pt x="695" y="140"/>
                    </a:cubicBezTo>
                    <a:cubicBezTo>
                      <a:pt x="691" y="140"/>
                      <a:pt x="686" y="136"/>
                      <a:pt x="686" y="133"/>
                    </a:cubicBezTo>
                    <a:cubicBezTo>
                      <a:pt x="686" y="130"/>
                      <a:pt x="685" y="126"/>
                      <a:pt x="682" y="126"/>
                    </a:cubicBezTo>
                    <a:cubicBezTo>
                      <a:pt x="679" y="126"/>
                      <a:pt x="674" y="125"/>
                      <a:pt x="671" y="117"/>
                    </a:cubicBezTo>
                    <a:cubicBezTo>
                      <a:pt x="668" y="110"/>
                      <a:pt x="663" y="110"/>
                      <a:pt x="660" y="108"/>
                    </a:cubicBezTo>
                    <a:cubicBezTo>
                      <a:pt x="656" y="106"/>
                      <a:pt x="646" y="112"/>
                      <a:pt x="642" y="113"/>
                    </a:cubicBezTo>
                    <a:cubicBezTo>
                      <a:pt x="638" y="115"/>
                      <a:pt x="630" y="112"/>
                      <a:pt x="625" y="110"/>
                    </a:cubicBezTo>
                    <a:cubicBezTo>
                      <a:pt x="619" y="109"/>
                      <a:pt x="616" y="99"/>
                      <a:pt x="611" y="101"/>
                    </a:cubicBezTo>
                    <a:cubicBezTo>
                      <a:pt x="606" y="102"/>
                      <a:pt x="605" y="112"/>
                      <a:pt x="601" y="112"/>
                    </a:cubicBezTo>
                    <a:cubicBezTo>
                      <a:pt x="597" y="112"/>
                      <a:pt x="590" y="92"/>
                      <a:pt x="583" y="80"/>
                    </a:cubicBezTo>
                    <a:cubicBezTo>
                      <a:pt x="575" y="69"/>
                      <a:pt x="562" y="46"/>
                      <a:pt x="550" y="42"/>
                    </a:cubicBezTo>
                    <a:cubicBezTo>
                      <a:pt x="538" y="38"/>
                      <a:pt x="542" y="32"/>
                      <a:pt x="545" y="29"/>
                    </a:cubicBezTo>
                    <a:cubicBezTo>
                      <a:pt x="548" y="26"/>
                      <a:pt x="538" y="25"/>
                      <a:pt x="533" y="28"/>
                    </a:cubicBezTo>
                    <a:cubicBezTo>
                      <a:pt x="529" y="30"/>
                      <a:pt x="523" y="35"/>
                      <a:pt x="517" y="37"/>
                    </a:cubicBezTo>
                    <a:cubicBezTo>
                      <a:pt x="512" y="38"/>
                      <a:pt x="504" y="46"/>
                      <a:pt x="498" y="44"/>
                    </a:cubicBezTo>
                    <a:cubicBezTo>
                      <a:pt x="492" y="42"/>
                      <a:pt x="489" y="52"/>
                      <a:pt x="485" y="47"/>
                    </a:cubicBezTo>
                    <a:cubicBezTo>
                      <a:pt x="480" y="43"/>
                      <a:pt x="491" y="40"/>
                      <a:pt x="491" y="36"/>
                    </a:cubicBezTo>
                    <a:cubicBezTo>
                      <a:pt x="491" y="32"/>
                      <a:pt x="484" y="37"/>
                      <a:pt x="482" y="35"/>
                    </a:cubicBezTo>
                    <a:cubicBezTo>
                      <a:pt x="480" y="33"/>
                      <a:pt x="473" y="30"/>
                      <a:pt x="473" y="34"/>
                    </a:cubicBezTo>
                    <a:cubicBezTo>
                      <a:pt x="473" y="37"/>
                      <a:pt x="468" y="35"/>
                      <a:pt x="468" y="33"/>
                    </a:cubicBezTo>
                    <a:cubicBezTo>
                      <a:pt x="468" y="30"/>
                      <a:pt x="465" y="25"/>
                      <a:pt x="462" y="28"/>
                    </a:cubicBezTo>
                    <a:cubicBezTo>
                      <a:pt x="459" y="32"/>
                      <a:pt x="448" y="34"/>
                      <a:pt x="446" y="31"/>
                    </a:cubicBezTo>
                    <a:cubicBezTo>
                      <a:pt x="443" y="28"/>
                      <a:pt x="447" y="27"/>
                      <a:pt x="448" y="24"/>
                    </a:cubicBezTo>
                    <a:cubicBezTo>
                      <a:pt x="448" y="20"/>
                      <a:pt x="444" y="15"/>
                      <a:pt x="444" y="11"/>
                    </a:cubicBezTo>
                    <a:cubicBezTo>
                      <a:pt x="445" y="7"/>
                      <a:pt x="437" y="2"/>
                      <a:pt x="433" y="4"/>
                    </a:cubicBezTo>
                    <a:cubicBezTo>
                      <a:pt x="429" y="6"/>
                      <a:pt x="424" y="4"/>
                      <a:pt x="419" y="2"/>
                    </a:cubicBezTo>
                    <a:cubicBezTo>
                      <a:pt x="415" y="0"/>
                      <a:pt x="398" y="3"/>
                      <a:pt x="398" y="7"/>
                    </a:cubicBezTo>
                    <a:cubicBezTo>
                      <a:pt x="397" y="11"/>
                      <a:pt x="376" y="14"/>
                      <a:pt x="372" y="16"/>
                    </a:cubicBezTo>
                    <a:cubicBezTo>
                      <a:pt x="368" y="17"/>
                      <a:pt x="352" y="20"/>
                      <a:pt x="347" y="20"/>
                    </a:cubicBezTo>
                    <a:cubicBezTo>
                      <a:pt x="341" y="21"/>
                      <a:pt x="336" y="26"/>
                      <a:pt x="329" y="26"/>
                    </a:cubicBezTo>
                    <a:cubicBezTo>
                      <a:pt x="322" y="26"/>
                      <a:pt x="308" y="27"/>
                      <a:pt x="302" y="31"/>
                    </a:cubicBezTo>
                    <a:cubicBezTo>
                      <a:pt x="296" y="36"/>
                      <a:pt x="286" y="32"/>
                      <a:pt x="281" y="34"/>
                    </a:cubicBezTo>
                    <a:cubicBezTo>
                      <a:pt x="276" y="35"/>
                      <a:pt x="268" y="33"/>
                      <a:pt x="266" y="35"/>
                    </a:cubicBezTo>
                    <a:cubicBezTo>
                      <a:pt x="264" y="36"/>
                      <a:pt x="265" y="46"/>
                      <a:pt x="267" y="49"/>
                    </a:cubicBezTo>
                    <a:cubicBezTo>
                      <a:pt x="269" y="53"/>
                      <a:pt x="282" y="55"/>
                      <a:pt x="283" y="57"/>
                    </a:cubicBezTo>
                    <a:cubicBezTo>
                      <a:pt x="283" y="60"/>
                      <a:pt x="270" y="60"/>
                      <a:pt x="264" y="60"/>
                    </a:cubicBezTo>
                    <a:cubicBezTo>
                      <a:pt x="258" y="61"/>
                      <a:pt x="259" y="69"/>
                      <a:pt x="261" y="73"/>
                    </a:cubicBezTo>
                    <a:cubicBezTo>
                      <a:pt x="262" y="77"/>
                      <a:pt x="254" y="81"/>
                      <a:pt x="250" y="82"/>
                    </a:cubicBezTo>
                    <a:cubicBezTo>
                      <a:pt x="245" y="84"/>
                      <a:pt x="250" y="92"/>
                      <a:pt x="254" y="92"/>
                    </a:cubicBezTo>
                    <a:cubicBezTo>
                      <a:pt x="259" y="92"/>
                      <a:pt x="263" y="96"/>
                      <a:pt x="267" y="96"/>
                    </a:cubicBezTo>
                    <a:cubicBezTo>
                      <a:pt x="271" y="96"/>
                      <a:pt x="272" y="103"/>
                      <a:pt x="272" y="108"/>
                    </a:cubicBezTo>
                    <a:cubicBezTo>
                      <a:pt x="272" y="113"/>
                      <a:pt x="267" y="114"/>
                      <a:pt x="261" y="114"/>
                    </a:cubicBezTo>
                    <a:cubicBezTo>
                      <a:pt x="254" y="114"/>
                      <a:pt x="251" y="110"/>
                      <a:pt x="247" y="109"/>
                    </a:cubicBezTo>
                    <a:cubicBezTo>
                      <a:pt x="243" y="108"/>
                      <a:pt x="244" y="116"/>
                      <a:pt x="241" y="117"/>
                    </a:cubicBezTo>
                    <a:cubicBezTo>
                      <a:pt x="238" y="119"/>
                      <a:pt x="237" y="112"/>
                      <a:pt x="232" y="112"/>
                    </a:cubicBezTo>
                    <a:cubicBezTo>
                      <a:pt x="228" y="112"/>
                      <a:pt x="222" y="111"/>
                      <a:pt x="221" y="107"/>
                    </a:cubicBezTo>
                    <a:cubicBezTo>
                      <a:pt x="219" y="102"/>
                      <a:pt x="208" y="101"/>
                      <a:pt x="204" y="106"/>
                    </a:cubicBezTo>
                    <a:cubicBezTo>
                      <a:pt x="199" y="110"/>
                      <a:pt x="197" y="108"/>
                      <a:pt x="193" y="105"/>
                    </a:cubicBezTo>
                    <a:cubicBezTo>
                      <a:pt x="189" y="102"/>
                      <a:pt x="178" y="107"/>
                      <a:pt x="176" y="110"/>
                    </a:cubicBezTo>
                    <a:cubicBezTo>
                      <a:pt x="175" y="114"/>
                      <a:pt x="166" y="116"/>
                      <a:pt x="160" y="112"/>
                    </a:cubicBezTo>
                    <a:cubicBezTo>
                      <a:pt x="153" y="108"/>
                      <a:pt x="150" y="107"/>
                      <a:pt x="150" y="112"/>
                    </a:cubicBezTo>
                    <a:cubicBezTo>
                      <a:pt x="150" y="117"/>
                      <a:pt x="145" y="113"/>
                      <a:pt x="145" y="110"/>
                    </a:cubicBezTo>
                    <a:cubicBezTo>
                      <a:pt x="145" y="107"/>
                      <a:pt x="135" y="100"/>
                      <a:pt x="130" y="97"/>
                    </a:cubicBezTo>
                    <a:cubicBezTo>
                      <a:pt x="125" y="94"/>
                      <a:pt x="110" y="94"/>
                      <a:pt x="110" y="91"/>
                    </a:cubicBezTo>
                    <a:cubicBezTo>
                      <a:pt x="109" y="88"/>
                      <a:pt x="100" y="85"/>
                      <a:pt x="97" y="91"/>
                    </a:cubicBezTo>
                    <a:cubicBezTo>
                      <a:pt x="95" y="96"/>
                      <a:pt x="91" y="92"/>
                      <a:pt x="88" y="91"/>
                    </a:cubicBezTo>
                    <a:cubicBezTo>
                      <a:pt x="85" y="89"/>
                      <a:pt x="78" y="93"/>
                      <a:pt x="74" y="95"/>
                    </a:cubicBezTo>
                    <a:cubicBezTo>
                      <a:pt x="71" y="96"/>
                      <a:pt x="61" y="103"/>
                      <a:pt x="56" y="103"/>
                    </a:cubicBezTo>
                    <a:cubicBezTo>
                      <a:pt x="50" y="103"/>
                      <a:pt x="53" y="110"/>
                      <a:pt x="46" y="112"/>
                    </a:cubicBezTo>
                    <a:cubicBezTo>
                      <a:pt x="39" y="114"/>
                      <a:pt x="41" y="118"/>
                      <a:pt x="42" y="121"/>
                    </a:cubicBezTo>
                    <a:cubicBezTo>
                      <a:pt x="42" y="125"/>
                      <a:pt x="46" y="130"/>
                      <a:pt x="40" y="132"/>
                    </a:cubicBezTo>
                    <a:cubicBezTo>
                      <a:pt x="34" y="135"/>
                      <a:pt x="31" y="125"/>
                      <a:pt x="26" y="121"/>
                    </a:cubicBezTo>
                    <a:cubicBezTo>
                      <a:pt x="20" y="117"/>
                      <a:pt x="16" y="121"/>
                      <a:pt x="16" y="127"/>
                    </a:cubicBezTo>
                    <a:cubicBezTo>
                      <a:pt x="16" y="132"/>
                      <a:pt x="10" y="132"/>
                      <a:pt x="6" y="138"/>
                    </a:cubicBezTo>
                    <a:cubicBezTo>
                      <a:pt x="3" y="143"/>
                      <a:pt x="12" y="144"/>
                      <a:pt x="12" y="146"/>
                    </a:cubicBezTo>
                    <a:cubicBezTo>
                      <a:pt x="12" y="149"/>
                      <a:pt x="7" y="151"/>
                      <a:pt x="6" y="152"/>
                    </a:cubicBezTo>
                    <a:cubicBezTo>
                      <a:pt x="4" y="153"/>
                      <a:pt x="0" y="161"/>
                      <a:pt x="2" y="163"/>
                    </a:cubicBezTo>
                    <a:cubicBezTo>
                      <a:pt x="3" y="165"/>
                      <a:pt x="13" y="164"/>
                      <a:pt x="12" y="170"/>
                    </a:cubicBezTo>
                    <a:cubicBezTo>
                      <a:pt x="11" y="175"/>
                      <a:pt x="10" y="181"/>
                      <a:pt x="15" y="179"/>
                    </a:cubicBezTo>
                    <a:cubicBezTo>
                      <a:pt x="20" y="178"/>
                      <a:pt x="24" y="178"/>
                      <a:pt x="28" y="178"/>
                    </a:cubicBezTo>
                    <a:cubicBezTo>
                      <a:pt x="31" y="178"/>
                      <a:pt x="33" y="185"/>
                      <a:pt x="38" y="191"/>
                    </a:cubicBezTo>
                    <a:cubicBezTo>
                      <a:pt x="44" y="197"/>
                      <a:pt x="46" y="200"/>
                      <a:pt x="41" y="202"/>
                    </a:cubicBezTo>
                    <a:cubicBezTo>
                      <a:pt x="35" y="204"/>
                      <a:pt x="38" y="207"/>
                      <a:pt x="45" y="210"/>
                    </a:cubicBezTo>
                    <a:cubicBezTo>
                      <a:pt x="47" y="211"/>
                      <a:pt x="49" y="212"/>
                      <a:pt x="50" y="213"/>
                    </a:cubicBezTo>
                    <a:cubicBezTo>
                      <a:pt x="52" y="212"/>
                      <a:pt x="53" y="212"/>
                      <a:pt x="54" y="211"/>
                    </a:cubicBezTo>
                    <a:cubicBezTo>
                      <a:pt x="62" y="203"/>
                      <a:pt x="79" y="196"/>
                      <a:pt x="91" y="199"/>
                    </a:cubicBezTo>
                    <a:cubicBezTo>
                      <a:pt x="103" y="202"/>
                      <a:pt x="113" y="197"/>
                      <a:pt x="118" y="204"/>
                    </a:cubicBezTo>
                    <a:cubicBezTo>
                      <a:pt x="123" y="211"/>
                      <a:pt x="118" y="225"/>
                      <a:pt x="120" y="230"/>
                    </a:cubicBezTo>
                    <a:cubicBezTo>
                      <a:pt x="122" y="235"/>
                      <a:pt x="110" y="236"/>
                      <a:pt x="103" y="235"/>
                    </a:cubicBezTo>
                    <a:cubicBezTo>
                      <a:pt x="95" y="234"/>
                      <a:pt x="79" y="238"/>
                      <a:pt x="81" y="243"/>
                    </a:cubicBezTo>
                    <a:cubicBezTo>
                      <a:pt x="83" y="247"/>
                      <a:pt x="89" y="258"/>
                      <a:pt x="78" y="253"/>
                    </a:cubicBezTo>
                    <a:cubicBezTo>
                      <a:pt x="68" y="247"/>
                      <a:pt x="64" y="258"/>
                      <a:pt x="69" y="258"/>
                    </a:cubicBezTo>
                    <a:cubicBezTo>
                      <a:pt x="75" y="258"/>
                      <a:pt x="83" y="265"/>
                      <a:pt x="83" y="270"/>
                    </a:cubicBezTo>
                    <a:cubicBezTo>
                      <a:pt x="83" y="274"/>
                      <a:pt x="83" y="285"/>
                      <a:pt x="89" y="283"/>
                    </a:cubicBezTo>
                    <a:cubicBezTo>
                      <a:pt x="94" y="282"/>
                      <a:pt x="94" y="291"/>
                      <a:pt x="101" y="291"/>
                    </a:cubicBezTo>
                    <a:cubicBezTo>
                      <a:pt x="108" y="290"/>
                      <a:pt x="115" y="293"/>
                      <a:pt x="109" y="299"/>
                    </a:cubicBezTo>
                    <a:cubicBezTo>
                      <a:pt x="104" y="306"/>
                      <a:pt x="113" y="325"/>
                      <a:pt x="115" y="321"/>
                    </a:cubicBezTo>
                    <a:cubicBezTo>
                      <a:pt x="116" y="318"/>
                      <a:pt x="115" y="313"/>
                      <a:pt x="117" y="309"/>
                    </a:cubicBezTo>
                    <a:cubicBezTo>
                      <a:pt x="113" y="299"/>
                      <a:pt x="131" y="299"/>
                      <a:pt x="136" y="299"/>
                    </a:cubicBezTo>
                    <a:cubicBezTo>
                      <a:pt x="141" y="299"/>
                      <a:pt x="151" y="308"/>
                      <a:pt x="157" y="316"/>
                    </a:cubicBezTo>
                    <a:cubicBezTo>
                      <a:pt x="163" y="324"/>
                      <a:pt x="170" y="319"/>
                      <a:pt x="170" y="319"/>
                    </a:cubicBezTo>
                    <a:cubicBezTo>
                      <a:pt x="172" y="241"/>
                      <a:pt x="172" y="241"/>
                      <a:pt x="172" y="241"/>
                    </a:cubicBezTo>
                    <a:cubicBezTo>
                      <a:pt x="216" y="229"/>
                      <a:pt x="216" y="229"/>
                      <a:pt x="216" y="229"/>
                    </a:cubicBezTo>
                    <a:cubicBezTo>
                      <a:pt x="217" y="228"/>
                      <a:pt x="217" y="227"/>
                      <a:pt x="218" y="226"/>
                    </a:cubicBezTo>
                    <a:cubicBezTo>
                      <a:pt x="224" y="218"/>
                      <a:pt x="231" y="225"/>
                      <a:pt x="234" y="226"/>
                    </a:cubicBezTo>
                    <a:cubicBezTo>
                      <a:pt x="236" y="228"/>
                      <a:pt x="235" y="218"/>
                      <a:pt x="241" y="218"/>
                    </a:cubicBezTo>
                    <a:cubicBezTo>
                      <a:pt x="248" y="219"/>
                      <a:pt x="241" y="229"/>
                      <a:pt x="246" y="229"/>
                    </a:cubicBezTo>
                    <a:cubicBezTo>
                      <a:pt x="249" y="229"/>
                      <a:pt x="258" y="242"/>
                      <a:pt x="255" y="252"/>
                    </a:cubicBezTo>
                    <a:cubicBezTo>
                      <a:pt x="262" y="257"/>
                      <a:pt x="274" y="271"/>
                      <a:pt x="276" y="274"/>
                    </a:cubicBezTo>
                    <a:cubicBezTo>
                      <a:pt x="277" y="278"/>
                      <a:pt x="295" y="271"/>
                      <a:pt x="299" y="273"/>
                    </a:cubicBezTo>
                    <a:cubicBezTo>
                      <a:pt x="302" y="274"/>
                      <a:pt x="329" y="274"/>
                      <a:pt x="334" y="274"/>
                    </a:cubicBezTo>
                    <a:cubicBezTo>
                      <a:pt x="339" y="274"/>
                      <a:pt x="342" y="283"/>
                      <a:pt x="348" y="285"/>
                    </a:cubicBezTo>
                    <a:cubicBezTo>
                      <a:pt x="354" y="286"/>
                      <a:pt x="351" y="295"/>
                      <a:pt x="352" y="301"/>
                    </a:cubicBezTo>
                    <a:cubicBezTo>
                      <a:pt x="353" y="308"/>
                      <a:pt x="361" y="314"/>
                      <a:pt x="362" y="320"/>
                    </a:cubicBezTo>
                    <a:cubicBezTo>
                      <a:pt x="363" y="325"/>
                      <a:pt x="372" y="322"/>
                      <a:pt x="377" y="324"/>
                    </a:cubicBezTo>
                    <a:cubicBezTo>
                      <a:pt x="383" y="325"/>
                      <a:pt x="391" y="327"/>
                      <a:pt x="392" y="333"/>
                    </a:cubicBezTo>
                    <a:cubicBezTo>
                      <a:pt x="393" y="338"/>
                      <a:pt x="400" y="334"/>
                      <a:pt x="400" y="330"/>
                    </a:cubicBezTo>
                    <a:cubicBezTo>
                      <a:pt x="401" y="326"/>
                      <a:pt x="408" y="320"/>
                      <a:pt x="418" y="316"/>
                    </a:cubicBezTo>
                    <a:cubicBezTo>
                      <a:pt x="423" y="314"/>
                      <a:pt x="426" y="314"/>
                      <a:pt x="428" y="315"/>
                    </a:cubicBezTo>
                    <a:cubicBezTo>
                      <a:pt x="430" y="310"/>
                      <a:pt x="432" y="306"/>
                      <a:pt x="434" y="305"/>
                    </a:cubicBezTo>
                    <a:cubicBezTo>
                      <a:pt x="437" y="304"/>
                      <a:pt x="444" y="298"/>
                      <a:pt x="445" y="293"/>
                    </a:cubicBezTo>
                    <a:cubicBezTo>
                      <a:pt x="445" y="288"/>
                      <a:pt x="459" y="288"/>
                      <a:pt x="469" y="293"/>
                    </a:cubicBezTo>
                    <a:cubicBezTo>
                      <a:pt x="478" y="297"/>
                      <a:pt x="484" y="297"/>
                      <a:pt x="484" y="290"/>
                    </a:cubicBezTo>
                    <a:cubicBezTo>
                      <a:pt x="485" y="283"/>
                      <a:pt x="498" y="281"/>
                      <a:pt x="503" y="283"/>
                    </a:cubicBezTo>
                    <a:cubicBezTo>
                      <a:pt x="507" y="285"/>
                      <a:pt x="520" y="292"/>
                      <a:pt x="526" y="290"/>
                    </a:cubicBezTo>
                    <a:cubicBezTo>
                      <a:pt x="532" y="287"/>
                      <a:pt x="564" y="290"/>
                      <a:pt x="571" y="292"/>
                    </a:cubicBezTo>
                    <a:cubicBezTo>
                      <a:pt x="579" y="294"/>
                      <a:pt x="581" y="289"/>
                      <a:pt x="588" y="297"/>
                    </a:cubicBezTo>
                    <a:cubicBezTo>
                      <a:pt x="594" y="303"/>
                      <a:pt x="597" y="298"/>
                      <a:pt x="603" y="303"/>
                    </a:cubicBezTo>
                    <a:cubicBezTo>
                      <a:pt x="603" y="301"/>
                      <a:pt x="603" y="298"/>
                      <a:pt x="603" y="295"/>
                    </a:cubicBezTo>
                    <a:cubicBezTo>
                      <a:pt x="603" y="290"/>
                      <a:pt x="610" y="286"/>
                      <a:pt x="612" y="282"/>
                    </a:cubicBezTo>
                    <a:cubicBezTo>
                      <a:pt x="613" y="278"/>
                      <a:pt x="605" y="267"/>
                      <a:pt x="605" y="263"/>
                    </a:cubicBezTo>
                    <a:cubicBezTo>
                      <a:pt x="605" y="259"/>
                      <a:pt x="605" y="249"/>
                      <a:pt x="601" y="247"/>
                    </a:cubicBezTo>
                    <a:cubicBezTo>
                      <a:pt x="597" y="245"/>
                      <a:pt x="608" y="240"/>
                      <a:pt x="611" y="240"/>
                    </a:cubicBezTo>
                    <a:cubicBezTo>
                      <a:pt x="617" y="241"/>
                      <a:pt x="625" y="235"/>
                      <a:pt x="628" y="237"/>
                    </a:cubicBezTo>
                    <a:cubicBezTo>
                      <a:pt x="630" y="240"/>
                      <a:pt x="635" y="240"/>
                      <a:pt x="640" y="240"/>
                    </a:cubicBezTo>
                    <a:cubicBezTo>
                      <a:pt x="645" y="240"/>
                      <a:pt x="643" y="235"/>
                      <a:pt x="640" y="232"/>
                    </a:cubicBezTo>
                    <a:cubicBezTo>
                      <a:pt x="637" y="230"/>
                      <a:pt x="649" y="206"/>
                      <a:pt x="651" y="198"/>
                    </a:cubicBezTo>
                    <a:cubicBezTo>
                      <a:pt x="653" y="190"/>
                      <a:pt x="657" y="197"/>
                      <a:pt x="663" y="198"/>
                    </a:cubicBezTo>
                    <a:cubicBezTo>
                      <a:pt x="669" y="199"/>
                      <a:pt x="676" y="198"/>
                      <a:pt x="679" y="200"/>
                    </a:cubicBezTo>
                    <a:cubicBezTo>
                      <a:pt x="683" y="201"/>
                      <a:pt x="693" y="197"/>
                      <a:pt x="696" y="193"/>
                    </a:cubicBezTo>
                    <a:cubicBezTo>
                      <a:pt x="698" y="190"/>
                      <a:pt x="693" y="188"/>
                      <a:pt x="693" y="179"/>
                    </a:cubicBezTo>
                    <a:cubicBezTo>
                      <a:pt x="694" y="170"/>
                      <a:pt x="699" y="166"/>
                      <a:pt x="705" y="166"/>
                    </a:cubicBezTo>
                    <a:cubicBezTo>
                      <a:pt x="711" y="166"/>
                      <a:pt x="712" y="161"/>
                      <a:pt x="712" y="156"/>
                    </a:cubicBezTo>
                    <a:cubicBezTo>
                      <a:pt x="712" y="152"/>
                      <a:pt x="717" y="150"/>
                      <a:pt x="719" y="145"/>
                    </a:cubicBezTo>
                    <a:cubicBezTo>
                      <a:pt x="717" y="143"/>
                      <a:pt x="715" y="140"/>
                      <a:pt x="715" y="138"/>
                    </a:cubicBezTo>
                    <a:close/>
                    <a:moveTo>
                      <a:pt x="269" y="215"/>
                    </a:moveTo>
                    <a:cubicBezTo>
                      <a:pt x="266" y="218"/>
                      <a:pt x="246" y="212"/>
                      <a:pt x="244" y="208"/>
                    </a:cubicBezTo>
                    <a:cubicBezTo>
                      <a:pt x="242" y="204"/>
                      <a:pt x="273" y="209"/>
                      <a:pt x="269" y="215"/>
                    </a:cubicBezTo>
                    <a:close/>
                    <a:moveTo>
                      <a:pt x="565" y="213"/>
                    </a:moveTo>
                    <a:cubicBezTo>
                      <a:pt x="550" y="213"/>
                      <a:pt x="518" y="206"/>
                      <a:pt x="505" y="220"/>
                    </a:cubicBezTo>
                    <a:cubicBezTo>
                      <a:pt x="492" y="234"/>
                      <a:pt x="501" y="241"/>
                      <a:pt x="495" y="242"/>
                    </a:cubicBezTo>
                    <a:cubicBezTo>
                      <a:pt x="489" y="243"/>
                      <a:pt x="486" y="221"/>
                      <a:pt x="493" y="213"/>
                    </a:cubicBezTo>
                    <a:cubicBezTo>
                      <a:pt x="501" y="206"/>
                      <a:pt x="524" y="203"/>
                      <a:pt x="539" y="207"/>
                    </a:cubicBezTo>
                    <a:cubicBezTo>
                      <a:pt x="553" y="210"/>
                      <a:pt x="579" y="204"/>
                      <a:pt x="583" y="205"/>
                    </a:cubicBezTo>
                    <a:cubicBezTo>
                      <a:pt x="587" y="206"/>
                      <a:pt x="579" y="213"/>
                      <a:pt x="565" y="21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1" name="Freeform 1725">
                <a:extLst>
                  <a:ext uri="{FF2B5EF4-FFF2-40B4-BE49-F238E27FC236}">
                    <a16:creationId xmlns:a16="http://schemas.microsoft.com/office/drawing/2014/main" id="{5976A5C8-287C-4CA0-B1E2-0868FA28EB11}"/>
                  </a:ext>
                </a:extLst>
              </p:cNvPr>
              <p:cNvSpPr>
                <a:spLocks noEditPoints="1"/>
              </p:cNvSpPr>
              <p:nvPr/>
            </p:nvSpPr>
            <p:spPr bwMode="auto">
              <a:xfrm>
                <a:off x="5186216" y="871567"/>
                <a:ext cx="3859680" cy="1446936"/>
              </a:xfrm>
              <a:custGeom>
                <a:avLst/>
                <a:gdLst>
                  <a:gd name="T0" fmla="*/ 1273 w 3013"/>
                  <a:gd name="T1" fmla="*/ 19 h 1156"/>
                  <a:gd name="T2" fmla="*/ 1314 w 3013"/>
                  <a:gd name="T3" fmla="*/ 70 h 1156"/>
                  <a:gd name="T4" fmla="*/ 1427 w 3013"/>
                  <a:gd name="T5" fmla="*/ 95 h 1156"/>
                  <a:gd name="T6" fmla="*/ 1286 w 3013"/>
                  <a:gd name="T7" fmla="*/ 44 h 1156"/>
                  <a:gd name="T8" fmla="*/ 2082 w 3013"/>
                  <a:gd name="T9" fmla="*/ 263 h 1156"/>
                  <a:gd name="T10" fmla="*/ 2125 w 3013"/>
                  <a:gd name="T11" fmla="*/ 310 h 1156"/>
                  <a:gd name="T12" fmla="*/ 2171 w 3013"/>
                  <a:gd name="T13" fmla="*/ 1038 h 1156"/>
                  <a:gd name="T14" fmla="*/ 556 w 3013"/>
                  <a:gd name="T15" fmla="*/ 38 h 1156"/>
                  <a:gd name="T16" fmla="*/ 2950 w 3013"/>
                  <a:gd name="T17" fmla="*/ 516 h 1156"/>
                  <a:gd name="T18" fmla="*/ 2656 w 3013"/>
                  <a:gd name="T19" fmla="*/ 433 h 1156"/>
                  <a:gd name="T20" fmla="*/ 2472 w 3013"/>
                  <a:gd name="T21" fmla="*/ 419 h 1156"/>
                  <a:gd name="T22" fmla="*/ 2210 w 3013"/>
                  <a:gd name="T23" fmla="*/ 346 h 1156"/>
                  <a:gd name="T24" fmla="*/ 2064 w 3013"/>
                  <a:gd name="T25" fmla="*/ 376 h 1156"/>
                  <a:gd name="T26" fmla="*/ 1914 w 3013"/>
                  <a:gd name="T27" fmla="*/ 318 h 1156"/>
                  <a:gd name="T28" fmla="*/ 1722 w 3013"/>
                  <a:gd name="T29" fmla="*/ 306 h 1156"/>
                  <a:gd name="T30" fmla="*/ 1546 w 3013"/>
                  <a:gd name="T31" fmla="*/ 301 h 1156"/>
                  <a:gd name="T32" fmla="*/ 1575 w 3013"/>
                  <a:gd name="T33" fmla="*/ 191 h 1156"/>
                  <a:gd name="T34" fmla="*/ 1422 w 3013"/>
                  <a:gd name="T35" fmla="*/ 197 h 1156"/>
                  <a:gd name="T36" fmla="*/ 1252 w 3013"/>
                  <a:gd name="T37" fmla="*/ 232 h 1156"/>
                  <a:gd name="T38" fmla="*/ 1194 w 3013"/>
                  <a:gd name="T39" fmla="*/ 296 h 1156"/>
                  <a:gd name="T40" fmla="*/ 1044 w 3013"/>
                  <a:gd name="T41" fmla="*/ 356 h 1156"/>
                  <a:gd name="T42" fmla="*/ 975 w 3013"/>
                  <a:gd name="T43" fmla="*/ 402 h 1156"/>
                  <a:gd name="T44" fmla="*/ 985 w 3013"/>
                  <a:gd name="T45" fmla="*/ 487 h 1156"/>
                  <a:gd name="T46" fmla="*/ 943 w 3013"/>
                  <a:gd name="T47" fmla="*/ 499 h 1156"/>
                  <a:gd name="T48" fmla="*/ 872 w 3013"/>
                  <a:gd name="T49" fmla="*/ 362 h 1156"/>
                  <a:gd name="T50" fmla="*/ 732 w 3013"/>
                  <a:gd name="T51" fmla="*/ 426 h 1156"/>
                  <a:gd name="T52" fmla="*/ 600 w 3013"/>
                  <a:gd name="T53" fmla="*/ 477 h 1156"/>
                  <a:gd name="T54" fmla="*/ 480 w 3013"/>
                  <a:gd name="T55" fmla="*/ 488 h 1156"/>
                  <a:gd name="T56" fmla="*/ 360 w 3013"/>
                  <a:gd name="T57" fmla="*/ 552 h 1156"/>
                  <a:gd name="T58" fmla="*/ 266 w 3013"/>
                  <a:gd name="T59" fmla="*/ 555 h 1156"/>
                  <a:gd name="T60" fmla="*/ 314 w 3013"/>
                  <a:gd name="T61" fmla="*/ 457 h 1156"/>
                  <a:gd name="T62" fmla="*/ 157 w 3013"/>
                  <a:gd name="T63" fmla="*/ 463 h 1156"/>
                  <a:gd name="T64" fmla="*/ 208 w 3013"/>
                  <a:gd name="T65" fmla="*/ 637 h 1156"/>
                  <a:gd name="T66" fmla="*/ 140 w 3013"/>
                  <a:gd name="T67" fmla="*/ 777 h 1156"/>
                  <a:gd name="T68" fmla="*/ 209 w 3013"/>
                  <a:gd name="T69" fmla="*/ 898 h 1156"/>
                  <a:gd name="T70" fmla="*/ 349 w 3013"/>
                  <a:gd name="T71" fmla="*/ 965 h 1156"/>
                  <a:gd name="T72" fmla="*/ 302 w 3013"/>
                  <a:gd name="T73" fmla="*/ 1067 h 1156"/>
                  <a:gd name="T74" fmla="*/ 509 w 3013"/>
                  <a:gd name="T75" fmla="*/ 1144 h 1156"/>
                  <a:gd name="T76" fmla="*/ 488 w 3013"/>
                  <a:gd name="T77" fmla="*/ 958 h 1156"/>
                  <a:gd name="T78" fmla="*/ 665 w 3013"/>
                  <a:gd name="T79" fmla="*/ 936 h 1156"/>
                  <a:gd name="T80" fmla="*/ 738 w 3013"/>
                  <a:gd name="T81" fmla="*/ 866 h 1156"/>
                  <a:gd name="T82" fmla="*/ 954 w 3013"/>
                  <a:gd name="T83" fmla="*/ 866 h 1156"/>
                  <a:gd name="T84" fmla="*/ 1154 w 3013"/>
                  <a:gd name="T85" fmla="*/ 957 h 1156"/>
                  <a:gd name="T86" fmla="*/ 1328 w 3013"/>
                  <a:gd name="T87" fmla="*/ 964 h 1156"/>
                  <a:gd name="T88" fmla="*/ 1469 w 3013"/>
                  <a:gd name="T89" fmla="*/ 959 h 1156"/>
                  <a:gd name="T90" fmla="*/ 1719 w 3013"/>
                  <a:gd name="T91" fmla="*/ 972 h 1156"/>
                  <a:gd name="T92" fmla="*/ 1893 w 3013"/>
                  <a:gd name="T93" fmla="*/ 961 h 1156"/>
                  <a:gd name="T94" fmla="*/ 1957 w 3013"/>
                  <a:gd name="T95" fmla="*/ 1078 h 1156"/>
                  <a:gd name="T96" fmla="*/ 2136 w 3013"/>
                  <a:gd name="T97" fmla="*/ 895 h 1156"/>
                  <a:gd name="T98" fmla="*/ 2049 w 3013"/>
                  <a:gd name="T99" fmla="*/ 829 h 1156"/>
                  <a:gd name="T100" fmla="*/ 2321 w 3013"/>
                  <a:gd name="T101" fmla="*/ 739 h 1156"/>
                  <a:gd name="T102" fmla="*/ 2477 w 3013"/>
                  <a:gd name="T103" fmla="*/ 689 h 1156"/>
                  <a:gd name="T104" fmla="*/ 2415 w 3013"/>
                  <a:gd name="T105" fmla="*/ 772 h 1156"/>
                  <a:gd name="T106" fmla="*/ 2515 w 3013"/>
                  <a:gd name="T107" fmla="*/ 814 h 1156"/>
                  <a:gd name="T108" fmla="*/ 2655 w 3013"/>
                  <a:gd name="T109" fmla="*/ 716 h 1156"/>
                  <a:gd name="T110" fmla="*/ 2763 w 3013"/>
                  <a:gd name="T111" fmla="*/ 584 h 1156"/>
                  <a:gd name="T112" fmla="*/ 2933 w 3013"/>
                  <a:gd name="T113" fmla="*/ 592 h 1156"/>
                  <a:gd name="T114" fmla="*/ 1554 w 3013"/>
                  <a:gd name="T115" fmla="*/ 887 h 1156"/>
                  <a:gd name="T116" fmla="*/ 604 w 3013"/>
                  <a:gd name="T117" fmla="*/ 386 h 1156"/>
                  <a:gd name="T118" fmla="*/ 758 w 3013"/>
                  <a:gd name="T119" fmla="*/ 207 h 1156"/>
                  <a:gd name="T120" fmla="*/ 650 w 3013"/>
                  <a:gd name="T121" fmla="*/ 60 h 1156"/>
                  <a:gd name="T122" fmla="*/ 726 w 3013"/>
                  <a:gd name="T123" fmla="*/ 25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13" h="1156">
                    <a:moveTo>
                      <a:pt x="46" y="835"/>
                    </a:moveTo>
                    <a:cubicBezTo>
                      <a:pt x="43" y="837"/>
                      <a:pt x="37" y="834"/>
                      <a:pt x="35" y="832"/>
                    </a:cubicBezTo>
                    <a:cubicBezTo>
                      <a:pt x="34" y="829"/>
                      <a:pt x="29" y="830"/>
                      <a:pt x="25" y="831"/>
                    </a:cubicBezTo>
                    <a:cubicBezTo>
                      <a:pt x="26" y="831"/>
                      <a:pt x="27" y="832"/>
                      <a:pt x="27" y="833"/>
                    </a:cubicBezTo>
                    <a:cubicBezTo>
                      <a:pt x="30" y="837"/>
                      <a:pt x="18" y="838"/>
                      <a:pt x="22" y="843"/>
                    </a:cubicBezTo>
                    <a:cubicBezTo>
                      <a:pt x="25" y="848"/>
                      <a:pt x="13" y="848"/>
                      <a:pt x="13" y="843"/>
                    </a:cubicBezTo>
                    <a:cubicBezTo>
                      <a:pt x="13" y="838"/>
                      <a:pt x="1" y="840"/>
                      <a:pt x="1" y="844"/>
                    </a:cubicBezTo>
                    <a:cubicBezTo>
                      <a:pt x="1" y="845"/>
                      <a:pt x="1" y="846"/>
                      <a:pt x="0" y="848"/>
                    </a:cubicBezTo>
                    <a:cubicBezTo>
                      <a:pt x="4" y="849"/>
                      <a:pt x="8" y="850"/>
                      <a:pt x="9" y="851"/>
                    </a:cubicBezTo>
                    <a:cubicBezTo>
                      <a:pt x="11" y="852"/>
                      <a:pt x="43" y="855"/>
                      <a:pt x="55" y="853"/>
                    </a:cubicBezTo>
                    <a:cubicBezTo>
                      <a:pt x="54" y="851"/>
                      <a:pt x="56" y="844"/>
                      <a:pt x="56" y="841"/>
                    </a:cubicBezTo>
                    <a:cubicBezTo>
                      <a:pt x="56" y="838"/>
                      <a:pt x="48" y="834"/>
                      <a:pt x="46" y="835"/>
                    </a:cubicBezTo>
                    <a:close/>
                    <a:moveTo>
                      <a:pt x="1273" y="19"/>
                    </a:moveTo>
                    <a:cubicBezTo>
                      <a:pt x="1275" y="11"/>
                      <a:pt x="1240" y="14"/>
                      <a:pt x="1249" y="22"/>
                    </a:cubicBezTo>
                    <a:cubicBezTo>
                      <a:pt x="1253" y="24"/>
                      <a:pt x="1271" y="26"/>
                      <a:pt x="1273" y="19"/>
                    </a:cubicBezTo>
                    <a:close/>
                    <a:moveTo>
                      <a:pt x="800" y="32"/>
                    </a:moveTo>
                    <a:cubicBezTo>
                      <a:pt x="820" y="30"/>
                      <a:pt x="820" y="19"/>
                      <a:pt x="809" y="17"/>
                    </a:cubicBezTo>
                    <a:cubicBezTo>
                      <a:pt x="799" y="15"/>
                      <a:pt x="797" y="23"/>
                      <a:pt x="792" y="23"/>
                    </a:cubicBezTo>
                    <a:cubicBezTo>
                      <a:pt x="787" y="22"/>
                      <a:pt x="767" y="26"/>
                      <a:pt x="771" y="31"/>
                    </a:cubicBezTo>
                    <a:cubicBezTo>
                      <a:pt x="776" y="36"/>
                      <a:pt x="791" y="33"/>
                      <a:pt x="800" y="32"/>
                    </a:cubicBezTo>
                    <a:close/>
                    <a:moveTo>
                      <a:pt x="1314" y="70"/>
                    </a:moveTo>
                    <a:cubicBezTo>
                      <a:pt x="1314" y="76"/>
                      <a:pt x="1297" y="82"/>
                      <a:pt x="1302" y="86"/>
                    </a:cubicBezTo>
                    <a:cubicBezTo>
                      <a:pt x="1306" y="90"/>
                      <a:pt x="1310" y="89"/>
                      <a:pt x="1315" y="90"/>
                    </a:cubicBezTo>
                    <a:cubicBezTo>
                      <a:pt x="1320" y="91"/>
                      <a:pt x="1323" y="104"/>
                      <a:pt x="1332" y="102"/>
                    </a:cubicBezTo>
                    <a:cubicBezTo>
                      <a:pt x="1342" y="99"/>
                      <a:pt x="1367" y="112"/>
                      <a:pt x="1382" y="112"/>
                    </a:cubicBezTo>
                    <a:cubicBezTo>
                      <a:pt x="1398" y="112"/>
                      <a:pt x="1399" y="99"/>
                      <a:pt x="1394" y="99"/>
                    </a:cubicBezTo>
                    <a:cubicBezTo>
                      <a:pt x="1390" y="98"/>
                      <a:pt x="1394" y="91"/>
                      <a:pt x="1402" y="79"/>
                    </a:cubicBezTo>
                    <a:cubicBezTo>
                      <a:pt x="1411" y="67"/>
                      <a:pt x="1376" y="58"/>
                      <a:pt x="1376" y="68"/>
                    </a:cubicBezTo>
                    <a:cubicBezTo>
                      <a:pt x="1376" y="77"/>
                      <a:pt x="1366" y="66"/>
                      <a:pt x="1363" y="60"/>
                    </a:cubicBezTo>
                    <a:cubicBezTo>
                      <a:pt x="1360" y="54"/>
                      <a:pt x="1314" y="65"/>
                      <a:pt x="1314" y="70"/>
                    </a:cubicBezTo>
                    <a:close/>
                    <a:moveTo>
                      <a:pt x="901" y="322"/>
                    </a:moveTo>
                    <a:cubicBezTo>
                      <a:pt x="908" y="323"/>
                      <a:pt x="926" y="320"/>
                      <a:pt x="928" y="316"/>
                    </a:cubicBezTo>
                    <a:cubicBezTo>
                      <a:pt x="930" y="312"/>
                      <a:pt x="921" y="308"/>
                      <a:pt x="909" y="308"/>
                    </a:cubicBezTo>
                    <a:cubicBezTo>
                      <a:pt x="897" y="308"/>
                      <a:pt x="895" y="321"/>
                      <a:pt x="901" y="322"/>
                    </a:cubicBezTo>
                    <a:close/>
                    <a:moveTo>
                      <a:pt x="1053" y="330"/>
                    </a:moveTo>
                    <a:cubicBezTo>
                      <a:pt x="1062" y="334"/>
                      <a:pt x="1068" y="333"/>
                      <a:pt x="1067" y="324"/>
                    </a:cubicBezTo>
                    <a:cubicBezTo>
                      <a:pt x="1066" y="316"/>
                      <a:pt x="1047" y="327"/>
                      <a:pt x="1053" y="330"/>
                    </a:cubicBezTo>
                    <a:close/>
                    <a:moveTo>
                      <a:pt x="1395" y="144"/>
                    </a:moveTo>
                    <a:cubicBezTo>
                      <a:pt x="1402" y="148"/>
                      <a:pt x="1426" y="139"/>
                      <a:pt x="1441" y="139"/>
                    </a:cubicBezTo>
                    <a:cubicBezTo>
                      <a:pt x="1457" y="140"/>
                      <a:pt x="1501" y="127"/>
                      <a:pt x="1502" y="119"/>
                    </a:cubicBezTo>
                    <a:cubicBezTo>
                      <a:pt x="1504" y="110"/>
                      <a:pt x="1486" y="111"/>
                      <a:pt x="1479" y="104"/>
                    </a:cubicBezTo>
                    <a:cubicBezTo>
                      <a:pt x="1473" y="96"/>
                      <a:pt x="1458" y="103"/>
                      <a:pt x="1454" y="109"/>
                    </a:cubicBezTo>
                    <a:cubicBezTo>
                      <a:pt x="1450" y="115"/>
                      <a:pt x="1446" y="109"/>
                      <a:pt x="1456" y="99"/>
                    </a:cubicBezTo>
                    <a:cubicBezTo>
                      <a:pt x="1466" y="90"/>
                      <a:pt x="1446" y="82"/>
                      <a:pt x="1446" y="88"/>
                    </a:cubicBezTo>
                    <a:cubicBezTo>
                      <a:pt x="1445" y="94"/>
                      <a:pt x="1427" y="89"/>
                      <a:pt x="1427" y="95"/>
                    </a:cubicBezTo>
                    <a:cubicBezTo>
                      <a:pt x="1427" y="101"/>
                      <a:pt x="1420" y="103"/>
                      <a:pt x="1421" y="109"/>
                    </a:cubicBezTo>
                    <a:cubicBezTo>
                      <a:pt x="1421" y="115"/>
                      <a:pt x="1408" y="106"/>
                      <a:pt x="1407" y="119"/>
                    </a:cubicBezTo>
                    <a:cubicBezTo>
                      <a:pt x="1407" y="132"/>
                      <a:pt x="1387" y="139"/>
                      <a:pt x="1395" y="144"/>
                    </a:cubicBezTo>
                    <a:close/>
                    <a:moveTo>
                      <a:pt x="1286" y="56"/>
                    </a:moveTo>
                    <a:cubicBezTo>
                      <a:pt x="1296" y="60"/>
                      <a:pt x="1293" y="62"/>
                      <a:pt x="1282" y="62"/>
                    </a:cubicBezTo>
                    <a:cubicBezTo>
                      <a:pt x="1272" y="62"/>
                      <a:pt x="1263" y="66"/>
                      <a:pt x="1270" y="69"/>
                    </a:cubicBezTo>
                    <a:cubicBezTo>
                      <a:pt x="1275" y="71"/>
                      <a:pt x="1274" y="77"/>
                      <a:pt x="1285" y="79"/>
                    </a:cubicBezTo>
                    <a:cubicBezTo>
                      <a:pt x="1296" y="82"/>
                      <a:pt x="1307" y="73"/>
                      <a:pt x="1306" y="67"/>
                    </a:cubicBezTo>
                    <a:cubicBezTo>
                      <a:pt x="1305" y="60"/>
                      <a:pt x="1344" y="55"/>
                      <a:pt x="1355" y="52"/>
                    </a:cubicBezTo>
                    <a:cubicBezTo>
                      <a:pt x="1365" y="49"/>
                      <a:pt x="1348" y="38"/>
                      <a:pt x="1360" y="37"/>
                    </a:cubicBezTo>
                    <a:cubicBezTo>
                      <a:pt x="1371" y="36"/>
                      <a:pt x="1366" y="31"/>
                      <a:pt x="1352" y="29"/>
                    </a:cubicBezTo>
                    <a:cubicBezTo>
                      <a:pt x="1338" y="27"/>
                      <a:pt x="1344" y="15"/>
                      <a:pt x="1339" y="11"/>
                    </a:cubicBezTo>
                    <a:cubicBezTo>
                      <a:pt x="1334" y="7"/>
                      <a:pt x="1332" y="16"/>
                      <a:pt x="1314" y="20"/>
                    </a:cubicBezTo>
                    <a:cubicBezTo>
                      <a:pt x="1295" y="23"/>
                      <a:pt x="1286" y="28"/>
                      <a:pt x="1294" y="32"/>
                    </a:cubicBezTo>
                    <a:cubicBezTo>
                      <a:pt x="1301" y="35"/>
                      <a:pt x="1294" y="44"/>
                      <a:pt x="1286" y="44"/>
                    </a:cubicBezTo>
                    <a:cubicBezTo>
                      <a:pt x="1278" y="43"/>
                      <a:pt x="1277" y="51"/>
                      <a:pt x="1286" y="56"/>
                    </a:cubicBezTo>
                    <a:close/>
                    <a:moveTo>
                      <a:pt x="2226" y="251"/>
                    </a:moveTo>
                    <a:cubicBezTo>
                      <a:pt x="2238" y="252"/>
                      <a:pt x="2245" y="264"/>
                      <a:pt x="2268" y="265"/>
                    </a:cubicBezTo>
                    <a:cubicBezTo>
                      <a:pt x="2292" y="267"/>
                      <a:pt x="2310" y="262"/>
                      <a:pt x="2311" y="257"/>
                    </a:cubicBezTo>
                    <a:cubicBezTo>
                      <a:pt x="2311" y="252"/>
                      <a:pt x="2289" y="244"/>
                      <a:pt x="2282" y="248"/>
                    </a:cubicBezTo>
                    <a:cubicBezTo>
                      <a:pt x="2275" y="252"/>
                      <a:pt x="2270" y="241"/>
                      <a:pt x="2262" y="244"/>
                    </a:cubicBezTo>
                    <a:cubicBezTo>
                      <a:pt x="2253" y="247"/>
                      <a:pt x="2242" y="246"/>
                      <a:pt x="2238" y="239"/>
                    </a:cubicBezTo>
                    <a:cubicBezTo>
                      <a:pt x="2234" y="231"/>
                      <a:pt x="2219" y="250"/>
                      <a:pt x="2226" y="251"/>
                    </a:cubicBezTo>
                    <a:close/>
                    <a:moveTo>
                      <a:pt x="2808" y="397"/>
                    </a:moveTo>
                    <a:cubicBezTo>
                      <a:pt x="2818" y="402"/>
                      <a:pt x="2824" y="390"/>
                      <a:pt x="2833" y="396"/>
                    </a:cubicBezTo>
                    <a:cubicBezTo>
                      <a:pt x="2841" y="402"/>
                      <a:pt x="2861" y="394"/>
                      <a:pt x="2870" y="392"/>
                    </a:cubicBezTo>
                    <a:cubicBezTo>
                      <a:pt x="2878" y="390"/>
                      <a:pt x="2874" y="380"/>
                      <a:pt x="2850" y="377"/>
                    </a:cubicBezTo>
                    <a:cubicBezTo>
                      <a:pt x="2827" y="374"/>
                      <a:pt x="2797" y="391"/>
                      <a:pt x="2808" y="397"/>
                    </a:cubicBezTo>
                    <a:close/>
                    <a:moveTo>
                      <a:pt x="2068" y="251"/>
                    </a:moveTo>
                    <a:cubicBezTo>
                      <a:pt x="2075" y="255"/>
                      <a:pt x="2078" y="259"/>
                      <a:pt x="2082" y="263"/>
                    </a:cubicBezTo>
                    <a:cubicBezTo>
                      <a:pt x="2086" y="267"/>
                      <a:pt x="2102" y="261"/>
                      <a:pt x="2108" y="259"/>
                    </a:cubicBezTo>
                    <a:cubicBezTo>
                      <a:pt x="2114" y="256"/>
                      <a:pt x="2115" y="268"/>
                      <a:pt x="2125" y="262"/>
                    </a:cubicBezTo>
                    <a:cubicBezTo>
                      <a:pt x="2134" y="255"/>
                      <a:pt x="2144" y="259"/>
                      <a:pt x="2156" y="259"/>
                    </a:cubicBezTo>
                    <a:cubicBezTo>
                      <a:pt x="2167" y="259"/>
                      <a:pt x="2154" y="244"/>
                      <a:pt x="2154" y="238"/>
                    </a:cubicBezTo>
                    <a:cubicBezTo>
                      <a:pt x="2155" y="232"/>
                      <a:pt x="2168" y="236"/>
                      <a:pt x="2164" y="241"/>
                    </a:cubicBezTo>
                    <a:cubicBezTo>
                      <a:pt x="2160" y="247"/>
                      <a:pt x="2170" y="259"/>
                      <a:pt x="2187" y="257"/>
                    </a:cubicBezTo>
                    <a:cubicBezTo>
                      <a:pt x="2203" y="256"/>
                      <a:pt x="2191" y="246"/>
                      <a:pt x="2199" y="242"/>
                    </a:cubicBezTo>
                    <a:cubicBezTo>
                      <a:pt x="2207" y="239"/>
                      <a:pt x="2206" y="235"/>
                      <a:pt x="2194" y="227"/>
                    </a:cubicBezTo>
                    <a:cubicBezTo>
                      <a:pt x="2182" y="220"/>
                      <a:pt x="2167" y="225"/>
                      <a:pt x="2156" y="220"/>
                    </a:cubicBezTo>
                    <a:cubicBezTo>
                      <a:pt x="2145" y="215"/>
                      <a:pt x="2132" y="215"/>
                      <a:pt x="2131" y="226"/>
                    </a:cubicBezTo>
                    <a:cubicBezTo>
                      <a:pt x="2131" y="238"/>
                      <a:pt x="2109" y="214"/>
                      <a:pt x="2097" y="210"/>
                    </a:cubicBezTo>
                    <a:cubicBezTo>
                      <a:pt x="2086" y="206"/>
                      <a:pt x="2050" y="243"/>
                      <a:pt x="2068" y="251"/>
                    </a:cubicBezTo>
                    <a:close/>
                    <a:moveTo>
                      <a:pt x="2177" y="318"/>
                    </a:moveTo>
                    <a:cubicBezTo>
                      <a:pt x="2186" y="316"/>
                      <a:pt x="2170" y="299"/>
                      <a:pt x="2154" y="296"/>
                    </a:cubicBezTo>
                    <a:cubicBezTo>
                      <a:pt x="2138" y="293"/>
                      <a:pt x="2123" y="307"/>
                      <a:pt x="2125" y="310"/>
                    </a:cubicBezTo>
                    <a:cubicBezTo>
                      <a:pt x="2129" y="316"/>
                      <a:pt x="2167" y="320"/>
                      <a:pt x="2177" y="318"/>
                    </a:cubicBezTo>
                    <a:close/>
                    <a:moveTo>
                      <a:pt x="2135" y="284"/>
                    </a:moveTo>
                    <a:cubicBezTo>
                      <a:pt x="2135" y="276"/>
                      <a:pt x="2107" y="286"/>
                      <a:pt x="2118" y="290"/>
                    </a:cubicBezTo>
                    <a:cubicBezTo>
                      <a:pt x="2125" y="292"/>
                      <a:pt x="2135" y="291"/>
                      <a:pt x="2135" y="284"/>
                    </a:cubicBezTo>
                    <a:close/>
                    <a:moveTo>
                      <a:pt x="2173" y="920"/>
                    </a:moveTo>
                    <a:cubicBezTo>
                      <a:pt x="2167" y="905"/>
                      <a:pt x="2181" y="891"/>
                      <a:pt x="2170" y="883"/>
                    </a:cubicBezTo>
                    <a:cubicBezTo>
                      <a:pt x="2160" y="875"/>
                      <a:pt x="2164" y="859"/>
                      <a:pt x="2159" y="862"/>
                    </a:cubicBezTo>
                    <a:cubicBezTo>
                      <a:pt x="2154" y="865"/>
                      <a:pt x="2159" y="879"/>
                      <a:pt x="2151" y="880"/>
                    </a:cubicBezTo>
                    <a:cubicBezTo>
                      <a:pt x="2142" y="881"/>
                      <a:pt x="2150" y="889"/>
                      <a:pt x="2147" y="899"/>
                    </a:cubicBezTo>
                    <a:cubicBezTo>
                      <a:pt x="2144" y="910"/>
                      <a:pt x="2149" y="925"/>
                      <a:pt x="2153" y="934"/>
                    </a:cubicBezTo>
                    <a:cubicBezTo>
                      <a:pt x="2157" y="944"/>
                      <a:pt x="2147" y="994"/>
                      <a:pt x="2151" y="1002"/>
                    </a:cubicBezTo>
                    <a:cubicBezTo>
                      <a:pt x="2155" y="1011"/>
                      <a:pt x="2144" y="1047"/>
                      <a:pt x="2148" y="1052"/>
                    </a:cubicBezTo>
                    <a:cubicBezTo>
                      <a:pt x="2154" y="1059"/>
                      <a:pt x="2150" y="1042"/>
                      <a:pt x="2159" y="1040"/>
                    </a:cubicBezTo>
                    <a:cubicBezTo>
                      <a:pt x="2169" y="1039"/>
                      <a:pt x="2169" y="1051"/>
                      <a:pt x="2175" y="1053"/>
                    </a:cubicBezTo>
                    <a:cubicBezTo>
                      <a:pt x="2180" y="1056"/>
                      <a:pt x="2177" y="1037"/>
                      <a:pt x="2171" y="1038"/>
                    </a:cubicBezTo>
                    <a:cubicBezTo>
                      <a:pt x="2166" y="1039"/>
                      <a:pt x="2162" y="1025"/>
                      <a:pt x="2159" y="1017"/>
                    </a:cubicBezTo>
                    <a:cubicBezTo>
                      <a:pt x="2157" y="1008"/>
                      <a:pt x="2165" y="999"/>
                      <a:pt x="2165" y="988"/>
                    </a:cubicBezTo>
                    <a:cubicBezTo>
                      <a:pt x="2165" y="978"/>
                      <a:pt x="2178" y="978"/>
                      <a:pt x="2186" y="986"/>
                    </a:cubicBezTo>
                    <a:cubicBezTo>
                      <a:pt x="2193" y="994"/>
                      <a:pt x="2194" y="989"/>
                      <a:pt x="2191" y="983"/>
                    </a:cubicBezTo>
                    <a:cubicBezTo>
                      <a:pt x="2188" y="977"/>
                      <a:pt x="2178" y="935"/>
                      <a:pt x="2173" y="920"/>
                    </a:cubicBezTo>
                    <a:close/>
                    <a:moveTo>
                      <a:pt x="510" y="456"/>
                    </a:moveTo>
                    <a:cubicBezTo>
                      <a:pt x="524" y="469"/>
                      <a:pt x="536" y="450"/>
                      <a:pt x="543" y="449"/>
                    </a:cubicBezTo>
                    <a:cubicBezTo>
                      <a:pt x="550" y="448"/>
                      <a:pt x="539" y="441"/>
                      <a:pt x="527" y="437"/>
                    </a:cubicBezTo>
                    <a:cubicBezTo>
                      <a:pt x="516" y="434"/>
                      <a:pt x="499" y="446"/>
                      <a:pt x="510" y="456"/>
                    </a:cubicBezTo>
                    <a:close/>
                    <a:moveTo>
                      <a:pt x="532" y="34"/>
                    </a:moveTo>
                    <a:cubicBezTo>
                      <a:pt x="540" y="39"/>
                      <a:pt x="512" y="38"/>
                      <a:pt x="508" y="43"/>
                    </a:cubicBezTo>
                    <a:cubicBezTo>
                      <a:pt x="505" y="48"/>
                      <a:pt x="489" y="46"/>
                      <a:pt x="492" y="53"/>
                    </a:cubicBezTo>
                    <a:cubicBezTo>
                      <a:pt x="495" y="59"/>
                      <a:pt x="521" y="59"/>
                      <a:pt x="521" y="54"/>
                    </a:cubicBezTo>
                    <a:cubicBezTo>
                      <a:pt x="521" y="49"/>
                      <a:pt x="534" y="54"/>
                      <a:pt x="535" y="49"/>
                    </a:cubicBezTo>
                    <a:cubicBezTo>
                      <a:pt x="536" y="44"/>
                      <a:pt x="541" y="39"/>
                      <a:pt x="556" y="38"/>
                    </a:cubicBezTo>
                    <a:cubicBezTo>
                      <a:pt x="570" y="37"/>
                      <a:pt x="570" y="32"/>
                      <a:pt x="557" y="25"/>
                    </a:cubicBezTo>
                    <a:cubicBezTo>
                      <a:pt x="543" y="19"/>
                      <a:pt x="525" y="29"/>
                      <a:pt x="532" y="34"/>
                    </a:cubicBezTo>
                    <a:close/>
                    <a:moveTo>
                      <a:pt x="483" y="39"/>
                    </a:moveTo>
                    <a:cubicBezTo>
                      <a:pt x="495" y="28"/>
                      <a:pt x="511" y="38"/>
                      <a:pt x="513" y="33"/>
                    </a:cubicBezTo>
                    <a:cubicBezTo>
                      <a:pt x="515" y="28"/>
                      <a:pt x="491" y="26"/>
                      <a:pt x="482" y="31"/>
                    </a:cubicBezTo>
                    <a:cubicBezTo>
                      <a:pt x="473" y="36"/>
                      <a:pt x="452" y="32"/>
                      <a:pt x="455" y="38"/>
                    </a:cubicBezTo>
                    <a:cubicBezTo>
                      <a:pt x="456" y="42"/>
                      <a:pt x="471" y="50"/>
                      <a:pt x="483" y="39"/>
                    </a:cubicBezTo>
                    <a:close/>
                    <a:moveTo>
                      <a:pt x="1620" y="274"/>
                    </a:moveTo>
                    <a:cubicBezTo>
                      <a:pt x="1618" y="278"/>
                      <a:pt x="1607" y="279"/>
                      <a:pt x="1610" y="283"/>
                    </a:cubicBezTo>
                    <a:cubicBezTo>
                      <a:pt x="1615" y="289"/>
                      <a:pt x="1641" y="286"/>
                      <a:pt x="1642" y="277"/>
                    </a:cubicBezTo>
                    <a:cubicBezTo>
                      <a:pt x="1642" y="269"/>
                      <a:pt x="1622" y="270"/>
                      <a:pt x="1620" y="274"/>
                    </a:cubicBezTo>
                    <a:close/>
                    <a:moveTo>
                      <a:pt x="3008" y="545"/>
                    </a:moveTo>
                    <a:cubicBezTo>
                      <a:pt x="3003" y="543"/>
                      <a:pt x="2986" y="532"/>
                      <a:pt x="2982" y="526"/>
                    </a:cubicBezTo>
                    <a:cubicBezTo>
                      <a:pt x="2978" y="520"/>
                      <a:pt x="2958" y="517"/>
                      <a:pt x="2958" y="520"/>
                    </a:cubicBezTo>
                    <a:cubicBezTo>
                      <a:pt x="2958" y="523"/>
                      <a:pt x="2951" y="520"/>
                      <a:pt x="2950" y="516"/>
                    </a:cubicBezTo>
                    <a:cubicBezTo>
                      <a:pt x="2948" y="513"/>
                      <a:pt x="2927" y="512"/>
                      <a:pt x="2927" y="516"/>
                    </a:cubicBezTo>
                    <a:cubicBezTo>
                      <a:pt x="2927" y="520"/>
                      <a:pt x="2932" y="520"/>
                      <a:pt x="2935" y="524"/>
                    </a:cubicBezTo>
                    <a:cubicBezTo>
                      <a:pt x="2938" y="528"/>
                      <a:pt x="2931" y="530"/>
                      <a:pt x="2932" y="535"/>
                    </a:cubicBezTo>
                    <a:cubicBezTo>
                      <a:pt x="2934" y="540"/>
                      <a:pt x="2925" y="533"/>
                      <a:pt x="2921" y="530"/>
                    </a:cubicBezTo>
                    <a:cubicBezTo>
                      <a:pt x="2918" y="528"/>
                      <a:pt x="2919" y="517"/>
                      <a:pt x="2920" y="512"/>
                    </a:cubicBezTo>
                    <a:cubicBezTo>
                      <a:pt x="2921" y="507"/>
                      <a:pt x="2914" y="508"/>
                      <a:pt x="2914" y="503"/>
                    </a:cubicBezTo>
                    <a:cubicBezTo>
                      <a:pt x="2913" y="498"/>
                      <a:pt x="2889" y="487"/>
                      <a:pt x="2879" y="483"/>
                    </a:cubicBezTo>
                    <a:cubicBezTo>
                      <a:pt x="2870" y="479"/>
                      <a:pt x="2857" y="475"/>
                      <a:pt x="2853" y="470"/>
                    </a:cubicBezTo>
                    <a:cubicBezTo>
                      <a:pt x="2850" y="465"/>
                      <a:pt x="2832" y="464"/>
                      <a:pt x="2825" y="457"/>
                    </a:cubicBezTo>
                    <a:cubicBezTo>
                      <a:pt x="2819" y="450"/>
                      <a:pt x="2789" y="437"/>
                      <a:pt x="2776" y="437"/>
                    </a:cubicBezTo>
                    <a:cubicBezTo>
                      <a:pt x="2763" y="436"/>
                      <a:pt x="2766" y="429"/>
                      <a:pt x="2760" y="430"/>
                    </a:cubicBezTo>
                    <a:cubicBezTo>
                      <a:pt x="2754" y="431"/>
                      <a:pt x="2727" y="430"/>
                      <a:pt x="2719" y="428"/>
                    </a:cubicBezTo>
                    <a:cubicBezTo>
                      <a:pt x="2710" y="427"/>
                      <a:pt x="2708" y="433"/>
                      <a:pt x="2702" y="431"/>
                    </a:cubicBezTo>
                    <a:cubicBezTo>
                      <a:pt x="2696" y="429"/>
                      <a:pt x="2665" y="417"/>
                      <a:pt x="2662" y="422"/>
                    </a:cubicBezTo>
                    <a:cubicBezTo>
                      <a:pt x="2658" y="426"/>
                      <a:pt x="2660" y="432"/>
                      <a:pt x="2656" y="433"/>
                    </a:cubicBezTo>
                    <a:cubicBezTo>
                      <a:pt x="2652" y="434"/>
                      <a:pt x="2656" y="439"/>
                      <a:pt x="2665" y="447"/>
                    </a:cubicBezTo>
                    <a:cubicBezTo>
                      <a:pt x="2673" y="455"/>
                      <a:pt x="2668" y="461"/>
                      <a:pt x="2660" y="464"/>
                    </a:cubicBezTo>
                    <a:cubicBezTo>
                      <a:pt x="2652" y="467"/>
                      <a:pt x="2640" y="461"/>
                      <a:pt x="2636" y="455"/>
                    </a:cubicBezTo>
                    <a:cubicBezTo>
                      <a:pt x="2632" y="449"/>
                      <a:pt x="2621" y="451"/>
                      <a:pt x="2619" y="444"/>
                    </a:cubicBezTo>
                    <a:cubicBezTo>
                      <a:pt x="2616" y="436"/>
                      <a:pt x="2622" y="435"/>
                      <a:pt x="2627" y="439"/>
                    </a:cubicBezTo>
                    <a:cubicBezTo>
                      <a:pt x="2632" y="443"/>
                      <a:pt x="2639" y="440"/>
                      <a:pt x="2640" y="434"/>
                    </a:cubicBezTo>
                    <a:cubicBezTo>
                      <a:pt x="2641" y="428"/>
                      <a:pt x="2626" y="424"/>
                      <a:pt x="2618" y="425"/>
                    </a:cubicBezTo>
                    <a:cubicBezTo>
                      <a:pt x="2610" y="425"/>
                      <a:pt x="2605" y="437"/>
                      <a:pt x="2597" y="441"/>
                    </a:cubicBezTo>
                    <a:cubicBezTo>
                      <a:pt x="2589" y="446"/>
                      <a:pt x="2556" y="439"/>
                      <a:pt x="2553" y="436"/>
                    </a:cubicBezTo>
                    <a:cubicBezTo>
                      <a:pt x="2550" y="433"/>
                      <a:pt x="2504" y="436"/>
                      <a:pt x="2500" y="439"/>
                    </a:cubicBezTo>
                    <a:cubicBezTo>
                      <a:pt x="2495" y="443"/>
                      <a:pt x="2498" y="455"/>
                      <a:pt x="2496" y="456"/>
                    </a:cubicBezTo>
                    <a:cubicBezTo>
                      <a:pt x="2494" y="457"/>
                      <a:pt x="2491" y="442"/>
                      <a:pt x="2491" y="439"/>
                    </a:cubicBezTo>
                    <a:cubicBezTo>
                      <a:pt x="2491" y="436"/>
                      <a:pt x="2486" y="434"/>
                      <a:pt x="2478" y="434"/>
                    </a:cubicBezTo>
                    <a:cubicBezTo>
                      <a:pt x="2470" y="434"/>
                      <a:pt x="2465" y="434"/>
                      <a:pt x="2468" y="430"/>
                    </a:cubicBezTo>
                    <a:cubicBezTo>
                      <a:pt x="2472" y="427"/>
                      <a:pt x="2465" y="424"/>
                      <a:pt x="2472" y="419"/>
                    </a:cubicBezTo>
                    <a:cubicBezTo>
                      <a:pt x="2478" y="415"/>
                      <a:pt x="2460" y="401"/>
                      <a:pt x="2443" y="394"/>
                    </a:cubicBezTo>
                    <a:cubicBezTo>
                      <a:pt x="2426" y="387"/>
                      <a:pt x="2387" y="391"/>
                      <a:pt x="2376" y="394"/>
                    </a:cubicBezTo>
                    <a:cubicBezTo>
                      <a:pt x="2366" y="398"/>
                      <a:pt x="2345" y="396"/>
                      <a:pt x="2335" y="397"/>
                    </a:cubicBezTo>
                    <a:cubicBezTo>
                      <a:pt x="2325" y="397"/>
                      <a:pt x="2333" y="393"/>
                      <a:pt x="2330" y="388"/>
                    </a:cubicBezTo>
                    <a:cubicBezTo>
                      <a:pt x="2327" y="383"/>
                      <a:pt x="2310" y="378"/>
                      <a:pt x="2308" y="382"/>
                    </a:cubicBezTo>
                    <a:cubicBezTo>
                      <a:pt x="2306" y="386"/>
                      <a:pt x="2301" y="382"/>
                      <a:pt x="2301" y="379"/>
                    </a:cubicBezTo>
                    <a:cubicBezTo>
                      <a:pt x="2301" y="376"/>
                      <a:pt x="2285" y="370"/>
                      <a:pt x="2279" y="371"/>
                    </a:cubicBezTo>
                    <a:cubicBezTo>
                      <a:pt x="2273" y="373"/>
                      <a:pt x="2270" y="366"/>
                      <a:pt x="2277" y="366"/>
                    </a:cubicBezTo>
                    <a:cubicBezTo>
                      <a:pt x="2285" y="366"/>
                      <a:pt x="2297" y="367"/>
                      <a:pt x="2292" y="359"/>
                    </a:cubicBezTo>
                    <a:cubicBezTo>
                      <a:pt x="2286" y="351"/>
                      <a:pt x="2239" y="348"/>
                      <a:pt x="2235" y="350"/>
                    </a:cubicBezTo>
                    <a:cubicBezTo>
                      <a:pt x="2230" y="351"/>
                      <a:pt x="2235" y="357"/>
                      <a:pt x="2224" y="367"/>
                    </a:cubicBezTo>
                    <a:cubicBezTo>
                      <a:pt x="2214" y="376"/>
                      <a:pt x="2204" y="370"/>
                      <a:pt x="2206" y="365"/>
                    </a:cubicBezTo>
                    <a:cubicBezTo>
                      <a:pt x="2207" y="360"/>
                      <a:pt x="2219" y="361"/>
                      <a:pt x="2219" y="357"/>
                    </a:cubicBezTo>
                    <a:cubicBezTo>
                      <a:pt x="2219" y="352"/>
                      <a:pt x="2202" y="354"/>
                      <a:pt x="2200" y="351"/>
                    </a:cubicBezTo>
                    <a:cubicBezTo>
                      <a:pt x="2197" y="347"/>
                      <a:pt x="2203" y="344"/>
                      <a:pt x="2210" y="346"/>
                    </a:cubicBezTo>
                    <a:cubicBezTo>
                      <a:pt x="2216" y="348"/>
                      <a:pt x="2227" y="349"/>
                      <a:pt x="2227" y="346"/>
                    </a:cubicBezTo>
                    <a:cubicBezTo>
                      <a:pt x="2228" y="343"/>
                      <a:pt x="2221" y="342"/>
                      <a:pt x="2210" y="341"/>
                    </a:cubicBezTo>
                    <a:cubicBezTo>
                      <a:pt x="2200" y="339"/>
                      <a:pt x="2175" y="333"/>
                      <a:pt x="2161" y="334"/>
                    </a:cubicBezTo>
                    <a:cubicBezTo>
                      <a:pt x="2148" y="335"/>
                      <a:pt x="2142" y="329"/>
                      <a:pt x="2135" y="329"/>
                    </a:cubicBezTo>
                    <a:cubicBezTo>
                      <a:pt x="2127" y="328"/>
                      <a:pt x="2127" y="333"/>
                      <a:pt x="2131" y="337"/>
                    </a:cubicBezTo>
                    <a:cubicBezTo>
                      <a:pt x="2134" y="341"/>
                      <a:pt x="2124" y="344"/>
                      <a:pt x="2115" y="342"/>
                    </a:cubicBezTo>
                    <a:cubicBezTo>
                      <a:pt x="2107" y="341"/>
                      <a:pt x="2094" y="347"/>
                      <a:pt x="2099" y="353"/>
                    </a:cubicBezTo>
                    <a:cubicBezTo>
                      <a:pt x="2104" y="359"/>
                      <a:pt x="2109" y="351"/>
                      <a:pt x="2113" y="353"/>
                    </a:cubicBezTo>
                    <a:cubicBezTo>
                      <a:pt x="2117" y="356"/>
                      <a:pt x="2102" y="360"/>
                      <a:pt x="2108" y="363"/>
                    </a:cubicBezTo>
                    <a:cubicBezTo>
                      <a:pt x="2115" y="366"/>
                      <a:pt x="2114" y="372"/>
                      <a:pt x="2114" y="375"/>
                    </a:cubicBezTo>
                    <a:cubicBezTo>
                      <a:pt x="2114" y="378"/>
                      <a:pt x="2103" y="380"/>
                      <a:pt x="2100" y="375"/>
                    </a:cubicBezTo>
                    <a:cubicBezTo>
                      <a:pt x="2096" y="370"/>
                      <a:pt x="2090" y="374"/>
                      <a:pt x="2083" y="374"/>
                    </a:cubicBezTo>
                    <a:cubicBezTo>
                      <a:pt x="2076" y="373"/>
                      <a:pt x="2070" y="377"/>
                      <a:pt x="2078" y="378"/>
                    </a:cubicBezTo>
                    <a:cubicBezTo>
                      <a:pt x="2086" y="379"/>
                      <a:pt x="2088" y="384"/>
                      <a:pt x="2078" y="385"/>
                    </a:cubicBezTo>
                    <a:cubicBezTo>
                      <a:pt x="2067" y="386"/>
                      <a:pt x="2070" y="375"/>
                      <a:pt x="2064" y="376"/>
                    </a:cubicBezTo>
                    <a:cubicBezTo>
                      <a:pt x="2058" y="378"/>
                      <a:pt x="2044" y="371"/>
                      <a:pt x="2037" y="372"/>
                    </a:cubicBezTo>
                    <a:cubicBezTo>
                      <a:pt x="2029" y="372"/>
                      <a:pt x="2026" y="378"/>
                      <a:pt x="2016" y="378"/>
                    </a:cubicBezTo>
                    <a:cubicBezTo>
                      <a:pt x="2007" y="379"/>
                      <a:pt x="1994" y="374"/>
                      <a:pt x="1990" y="368"/>
                    </a:cubicBezTo>
                    <a:cubicBezTo>
                      <a:pt x="1986" y="363"/>
                      <a:pt x="1985" y="362"/>
                      <a:pt x="1980" y="368"/>
                    </a:cubicBezTo>
                    <a:cubicBezTo>
                      <a:pt x="1975" y="374"/>
                      <a:pt x="1975" y="385"/>
                      <a:pt x="1970" y="386"/>
                    </a:cubicBezTo>
                    <a:cubicBezTo>
                      <a:pt x="1965" y="387"/>
                      <a:pt x="1964" y="397"/>
                      <a:pt x="1959" y="399"/>
                    </a:cubicBezTo>
                    <a:cubicBezTo>
                      <a:pt x="1954" y="402"/>
                      <a:pt x="1954" y="395"/>
                      <a:pt x="1948" y="396"/>
                    </a:cubicBezTo>
                    <a:cubicBezTo>
                      <a:pt x="1942" y="396"/>
                      <a:pt x="1923" y="378"/>
                      <a:pt x="1922" y="372"/>
                    </a:cubicBezTo>
                    <a:cubicBezTo>
                      <a:pt x="1921" y="367"/>
                      <a:pt x="1909" y="356"/>
                      <a:pt x="1906" y="354"/>
                    </a:cubicBezTo>
                    <a:cubicBezTo>
                      <a:pt x="1902" y="352"/>
                      <a:pt x="1909" y="351"/>
                      <a:pt x="1913" y="354"/>
                    </a:cubicBezTo>
                    <a:cubicBezTo>
                      <a:pt x="1916" y="358"/>
                      <a:pt x="1921" y="358"/>
                      <a:pt x="1925" y="356"/>
                    </a:cubicBezTo>
                    <a:cubicBezTo>
                      <a:pt x="1929" y="354"/>
                      <a:pt x="1929" y="344"/>
                      <a:pt x="1922" y="344"/>
                    </a:cubicBezTo>
                    <a:cubicBezTo>
                      <a:pt x="1915" y="344"/>
                      <a:pt x="1918" y="338"/>
                      <a:pt x="1921" y="337"/>
                    </a:cubicBezTo>
                    <a:cubicBezTo>
                      <a:pt x="1925" y="336"/>
                      <a:pt x="1913" y="326"/>
                      <a:pt x="1918" y="325"/>
                    </a:cubicBezTo>
                    <a:cubicBezTo>
                      <a:pt x="1922" y="323"/>
                      <a:pt x="1920" y="319"/>
                      <a:pt x="1914" y="318"/>
                    </a:cubicBezTo>
                    <a:cubicBezTo>
                      <a:pt x="1908" y="317"/>
                      <a:pt x="1902" y="313"/>
                      <a:pt x="1902" y="310"/>
                    </a:cubicBezTo>
                    <a:cubicBezTo>
                      <a:pt x="1902" y="307"/>
                      <a:pt x="1878" y="306"/>
                      <a:pt x="1879" y="310"/>
                    </a:cubicBezTo>
                    <a:cubicBezTo>
                      <a:pt x="1880" y="314"/>
                      <a:pt x="1871" y="313"/>
                      <a:pt x="1872" y="310"/>
                    </a:cubicBezTo>
                    <a:cubicBezTo>
                      <a:pt x="1873" y="306"/>
                      <a:pt x="1864" y="307"/>
                      <a:pt x="1852" y="304"/>
                    </a:cubicBezTo>
                    <a:cubicBezTo>
                      <a:pt x="1841" y="301"/>
                      <a:pt x="1840" y="293"/>
                      <a:pt x="1836" y="292"/>
                    </a:cubicBezTo>
                    <a:cubicBezTo>
                      <a:pt x="1833" y="292"/>
                      <a:pt x="1834" y="304"/>
                      <a:pt x="1828" y="301"/>
                    </a:cubicBezTo>
                    <a:cubicBezTo>
                      <a:pt x="1822" y="298"/>
                      <a:pt x="1816" y="303"/>
                      <a:pt x="1819" y="310"/>
                    </a:cubicBezTo>
                    <a:cubicBezTo>
                      <a:pt x="1822" y="317"/>
                      <a:pt x="1819" y="318"/>
                      <a:pt x="1819" y="323"/>
                    </a:cubicBezTo>
                    <a:cubicBezTo>
                      <a:pt x="1818" y="329"/>
                      <a:pt x="1815" y="327"/>
                      <a:pt x="1809" y="324"/>
                    </a:cubicBezTo>
                    <a:cubicBezTo>
                      <a:pt x="1802" y="322"/>
                      <a:pt x="1802" y="330"/>
                      <a:pt x="1787" y="326"/>
                    </a:cubicBezTo>
                    <a:cubicBezTo>
                      <a:pt x="1773" y="323"/>
                      <a:pt x="1766" y="327"/>
                      <a:pt x="1763" y="322"/>
                    </a:cubicBezTo>
                    <a:cubicBezTo>
                      <a:pt x="1761" y="317"/>
                      <a:pt x="1756" y="317"/>
                      <a:pt x="1756" y="321"/>
                    </a:cubicBezTo>
                    <a:cubicBezTo>
                      <a:pt x="1755" y="325"/>
                      <a:pt x="1733" y="323"/>
                      <a:pt x="1731" y="317"/>
                    </a:cubicBezTo>
                    <a:cubicBezTo>
                      <a:pt x="1729" y="311"/>
                      <a:pt x="1735" y="310"/>
                      <a:pt x="1738" y="309"/>
                    </a:cubicBezTo>
                    <a:cubicBezTo>
                      <a:pt x="1742" y="307"/>
                      <a:pt x="1735" y="305"/>
                      <a:pt x="1722" y="306"/>
                    </a:cubicBezTo>
                    <a:cubicBezTo>
                      <a:pt x="1710" y="307"/>
                      <a:pt x="1702" y="299"/>
                      <a:pt x="1690" y="301"/>
                    </a:cubicBezTo>
                    <a:cubicBezTo>
                      <a:pt x="1677" y="302"/>
                      <a:pt x="1649" y="305"/>
                      <a:pt x="1646" y="307"/>
                    </a:cubicBezTo>
                    <a:cubicBezTo>
                      <a:pt x="1642" y="308"/>
                      <a:pt x="1649" y="315"/>
                      <a:pt x="1643" y="316"/>
                    </a:cubicBezTo>
                    <a:cubicBezTo>
                      <a:pt x="1637" y="316"/>
                      <a:pt x="1641" y="304"/>
                      <a:pt x="1640" y="299"/>
                    </a:cubicBezTo>
                    <a:cubicBezTo>
                      <a:pt x="1639" y="293"/>
                      <a:pt x="1630" y="292"/>
                      <a:pt x="1631" y="297"/>
                    </a:cubicBezTo>
                    <a:cubicBezTo>
                      <a:pt x="1633" y="301"/>
                      <a:pt x="1617" y="303"/>
                      <a:pt x="1613" y="299"/>
                    </a:cubicBezTo>
                    <a:cubicBezTo>
                      <a:pt x="1609" y="296"/>
                      <a:pt x="1603" y="291"/>
                      <a:pt x="1593" y="289"/>
                    </a:cubicBezTo>
                    <a:cubicBezTo>
                      <a:pt x="1583" y="286"/>
                      <a:pt x="1570" y="297"/>
                      <a:pt x="1573" y="300"/>
                    </a:cubicBezTo>
                    <a:cubicBezTo>
                      <a:pt x="1576" y="303"/>
                      <a:pt x="1583" y="301"/>
                      <a:pt x="1584" y="303"/>
                    </a:cubicBezTo>
                    <a:cubicBezTo>
                      <a:pt x="1584" y="307"/>
                      <a:pt x="1562" y="306"/>
                      <a:pt x="1562" y="309"/>
                    </a:cubicBezTo>
                    <a:cubicBezTo>
                      <a:pt x="1562" y="313"/>
                      <a:pt x="1542" y="318"/>
                      <a:pt x="1535" y="319"/>
                    </a:cubicBezTo>
                    <a:cubicBezTo>
                      <a:pt x="1518" y="321"/>
                      <a:pt x="1514" y="321"/>
                      <a:pt x="1506" y="328"/>
                    </a:cubicBezTo>
                    <a:cubicBezTo>
                      <a:pt x="1498" y="334"/>
                      <a:pt x="1504" y="322"/>
                      <a:pt x="1511" y="315"/>
                    </a:cubicBezTo>
                    <a:cubicBezTo>
                      <a:pt x="1517" y="309"/>
                      <a:pt x="1524" y="312"/>
                      <a:pt x="1527" y="307"/>
                    </a:cubicBezTo>
                    <a:cubicBezTo>
                      <a:pt x="1531" y="302"/>
                      <a:pt x="1537" y="302"/>
                      <a:pt x="1546" y="301"/>
                    </a:cubicBezTo>
                    <a:cubicBezTo>
                      <a:pt x="1556" y="299"/>
                      <a:pt x="1556" y="293"/>
                      <a:pt x="1561" y="291"/>
                    </a:cubicBezTo>
                    <a:cubicBezTo>
                      <a:pt x="1565" y="289"/>
                      <a:pt x="1577" y="285"/>
                      <a:pt x="1579" y="280"/>
                    </a:cubicBezTo>
                    <a:cubicBezTo>
                      <a:pt x="1581" y="275"/>
                      <a:pt x="1604" y="268"/>
                      <a:pt x="1609" y="268"/>
                    </a:cubicBezTo>
                    <a:cubicBezTo>
                      <a:pt x="1614" y="268"/>
                      <a:pt x="1615" y="259"/>
                      <a:pt x="1617" y="259"/>
                    </a:cubicBezTo>
                    <a:cubicBezTo>
                      <a:pt x="1620" y="259"/>
                      <a:pt x="1634" y="253"/>
                      <a:pt x="1639" y="250"/>
                    </a:cubicBezTo>
                    <a:cubicBezTo>
                      <a:pt x="1644" y="248"/>
                      <a:pt x="1647" y="243"/>
                      <a:pt x="1647" y="239"/>
                    </a:cubicBezTo>
                    <a:cubicBezTo>
                      <a:pt x="1647" y="236"/>
                      <a:pt x="1640" y="237"/>
                      <a:pt x="1639" y="233"/>
                    </a:cubicBezTo>
                    <a:cubicBezTo>
                      <a:pt x="1638" y="230"/>
                      <a:pt x="1642" y="232"/>
                      <a:pt x="1648" y="230"/>
                    </a:cubicBezTo>
                    <a:cubicBezTo>
                      <a:pt x="1653" y="228"/>
                      <a:pt x="1648" y="221"/>
                      <a:pt x="1643" y="222"/>
                    </a:cubicBezTo>
                    <a:cubicBezTo>
                      <a:pt x="1639" y="224"/>
                      <a:pt x="1646" y="218"/>
                      <a:pt x="1642" y="214"/>
                    </a:cubicBezTo>
                    <a:cubicBezTo>
                      <a:pt x="1638" y="209"/>
                      <a:pt x="1630" y="217"/>
                      <a:pt x="1630" y="212"/>
                    </a:cubicBezTo>
                    <a:cubicBezTo>
                      <a:pt x="1631" y="207"/>
                      <a:pt x="1630" y="200"/>
                      <a:pt x="1627" y="197"/>
                    </a:cubicBezTo>
                    <a:cubicBezTo>
                      <a:pt x="1624" y="194"/>
                      <a:pt x="1618" y="203"/>
                      <a:pt x="1611" y="198"/>
                    </a:cubicBezTo>
                    <a:cubicBezTo>
                      <a:pt x="1605" y="193"/>
                      <a:pt x="1586" y="190"/>
                      <a:pt x="1586" y="192"/>
                    </a:cubicBezTo>
                    <a:cubicBezTo>
                      <a:pt x="1586" y="194"/>
                      <a:pt x="1577" y="189"/>
                      <a:pt x="1575" y="191"/>
                    </a:cubicBezTo>
                    <a:cubicBezTo>
                      <a:pt x="1573" y="193"/>
                      <a:pt x="1558" y="193"/>
                      <a:pt x="1553" y="191"/>
                    </a:cubicBezTo>
                    <a:cubicBezTo>
                      <a:pt x="1549" y="190"/>
                      <a:pt x="1542" y="193"/>
                      <a:pt x="1542" y="198"/>
                    </a:cubicBezTo>
                    <a:cubicBezTo>
                      <a:pt x="1542" y="202"/>
                      <a:pt x="1523" y="201"/>
                      <a:pt x="1520" y="200"/>
                    </a:cubicBezTo>
                    <a:cubicBezTo>
                      <a:pt x="1516" y="199"/>
                      <a:pt x="1532" y="186"/>
                      <a:pt x="1532" y="183"/>
                    </a:cubicBezTo>
                    <a:cubicBezTo>
                      <a:pt x="1532" y="181"/>
                      <a:pt x="1505" y="184"/>
                      <a:pt x="1503" y="181"/>
                    </a:cubicBezTo>
                    <a:cubicBezTo>
                      <a:pt x="1502" y="179"/>
                      <a:pt x="1489" y="178"/>
                      <a:pt x="1483" y="178"/>
                    </a:cubicBezTo>
                    <a:cubicBezTo>
                      <a:pt x="1477" y="178"/>
                      <a:pt x="1482" y="177"/>
                      <a:pt x="1488" y="176"/>
                    </a:cubicBezTo>
                    <a:cubicBezTo>
                      <a:pt x="1493" y="176"/>
                      <a:pt x="1498" y="171"/>
                      <a:pt x="1504" y="170"/>
                    </a:cubicBezTo>
                    <a:cubicBezTo>
                      <a:pt x="1510" y="169"/>
                      <a:pt x="1509" y="167"/>
                      <a:pt x="1506" y="163"/>
                    </a:cubicBezTo>
                    <a:cubicBezTo>
                      <a:pt x="1504" y="159"/>
                      <a:pt x="1497" y="161"/>
                      <a:pt x="1491" y="159"/>
                    </a:cubicBezTo>
                    <a:cubicBezTo>
                      <a:pt x="1485" y="158"/>
                      <a:pt x="1478" y="155"/>
                      <a:pt x="1473" y="155"/>
                    </a:cubicBezTo>
                    <a:cubicBezTo>
                      <a:pt x="1468" y="154"/>
                      <a:pt x="1462" y="157"/>
                      <a:pt x="1450" y="160"/>
                    </a:cubicBezTo>
                    <a:cubicBezTo>
                      <a:pt x="1437" y="162"/>
                      <a:pt x="1436" y="171"/>
                      <a:pt x="1430" y="174"/>
                    </a:cubicBezTo>
                    <a:cubicBezTo>
                      <a:pt x="1424" y="177"/>
                      <a:pt x="1413" y="189"/>
                      <a:pt x="1418" y="190"/>
                    </a:cubicBezTo>
                    <a:cubicBezTo>
                      <a:pt x="1423" y="191"/>
                      <a:pt x="1421" y="194"/>
                      <a:pt x="1422" y="197"/>
                    </a:cubicBezTo>
                    <a:cubicBezTo>
                      <a:pt x="1422" y="201"/>
                      <a:pt x="1418" y="201"/>
                      <a:pt x="1412" y="200"/>
                    </a:cubicBezTo>
                    <a:cubicBezTo>
                      <a:pt x="1406" y="199"/>
                      <a:pt x="1385" y="200"/>
                      <a:pt x="1385" y="204"/>
                    </a:cubicBezTo>
                    <a:cubicBezTo>
                      <a:pt x="1385" y="208"/>
                      <a:pt x="1397" y="211"/>
                      <a:pt x="1396" y="213"/>
                    </a:cubicBezTo>
                    <a:cubicBezTo>
                      <a:pt x="1395" y="215"/>
                      <a:pt x="1387" y="213"/>
                      <a:pt x="1383" y="210"/>
                    </a:cubicBezTo>
                    <a:cubicBezTo>
                      <a:pt x="1379" y="208"/>
                      <a:pt x="1369" y="209"/>
                      <a:pt x="1368" y="214"/>
                    </a:cubicBezTo>
                    <a:cubicBezTo>
                      <a:pt x="1366" y="218"/>
                      <a:pt x="1358" y="217"/>
                      <a:pt x="1356" y="216"/>
                    </a:cubicBezTo>
                    <a:cubicBezTo>
                      <a:pt x="1354" y="215"/>
                      <a:pt x="1349" y="218"/>
                      <a:pt x="1345" y="217"/>
                    </a:cubicBezTo>
                    <a:cubicBezTo>
                      <a:pt x="1341" y="216"/>
                      <a:pt x="1352" y="210"/>
                      <a:pt x="1350" y="207"/>
                    </a:cubicBezTo>
                    <a:cubicBezTo>
                      <a:pt x="1347" y="204"/>
                      <a:pt x="1334" y="207"/>
                      <a:pt x="1333" y="211"/>
                    </a:cubicBezTo>
                    <a:cubicBezTo>
                      <a:pt x="1332" y="216"/>
                      <a:pt x="1324" y="208"/>
                      <a:pt x="1321" y="210"/>
                    </a:cubicBezTo>
                    <a:cubicBezTo>
                      <a:pt x="1318" y="211"/>
                      <a:pt x="1315" y="213"/>
                      <a:pt x="1310" y="215"/>
                    </a:cubicBezTo>
                    <a:cubicBezTo>
                      <a:pt x="1304" y="218"/>
                      <a:pt x="1295" y="213"/>
                      <a:pt x="1293" y="217"/>
                    </a:cubicBezTo>
                    <a:cubicBezTo>
                      <a:pt x="1291" y="221"/>
                      <a:pt x="1303" y="222"/>
                      <a:pt x="1303" y="224"/>
                    </a:cubicBezTo>
                    <a:cubicBezTo>
                      <a:pt x="1304" y="226"/>
                      <a:pt x="1275" y="226"/>
                      <a:pt x="1274" y="229"/>
                    </a:cubicBezTo>
                    <a:cubicBezTo>
                      <a:pt x="1273" y="231"/>
                      <a:pt x="1264" y="231"/>
                      <a:pt x="1252" y="232"/>
                    </a:cubicBezTo>
                    <a:cubicBezTo>
                      <a:pt x="1240" y="232"/>
                      <a:pt x="1245" y="238"/>
                      <a:pt x="1236" y="239"/>
                    </a:cubicBezTo>
                    <a:cubicBezTo>
                      <a:pt x="1226" y="241"/>
                      <a:pt x="1222" y="242"/>
                      <a:pt x="1219" y="246"/>
                    </a:cubicBezTo>
                    <a:cubicBezTo>
                      <a:pt x="1216" y="251"/>
                      <a:pt x="1209" y="252"/>
                      <a:pt x="1205" y="248"/>
                    </a:cubicBezTo>
                    <a:cubicBezTo>
                      <a:pt x="1202" y="244"/>
                      <a:pt x="1194" y="250"/>
                      <a:pt x="1198" y="250"/>
                    </a:cubicBezTo>
                    <a:cubicBezTo>
                      <a:pt x="1203" y="251"/>
                      <a:pt x="1199" y="256"/>
                      <a:pt x="1196" y="255"/>
                    </a:cubicBezTo>
                    <a:cubicBezTo>
                      <a:pt x="1193" y="254"/>
                      <a:pt x="1185" y="260"/>
                      <a:pt x="1189" y="259"/>
                    </a:cubicBezTo>
                    <a:cubicBezTo>
                      <a:pt x="1194" y="259"/>
                      <a:pt x="1196" y="262"/>
                      <a:pt x="1194" y="265"/>
                    </a:cubicBezTo>
                    <a:cubicBezTo>
                      <a:pt x="1192" y="268"/>
                      <a:pt x="1181" y="262"/>
                      <a:pt x="1179" y="265"/>
                    </a:cubicBezTo>
                    <a:cubicBezTo>
                      <a:pt x="1176" y="267"/>
                      <a:pt x="1184" y="271"/>
                      <a:pt x="1188" y="270"/>
                    </a:cubicBezTo>
                    <a:cubicBezTo>
                      <a:pt x="1193" y="269"/>
                      <a:pt x="1196" y="273"/>
                      <a:pt x="1196" y="276"/>
                    </a:cubicBezTo>
                    <a:cubicBezTo>
                      <a:pt x="1197" y="279"/>
                      <a:pt x="1185" y="274"/>
                      <a:pt x="1183" y="277"/>
                    </a:cubicBezTo>
                    <a:cubicBezTo>
                      <a:pt x="1181" y="280"/>
                      <a:pt x="1185" y="281"/>
                      <a:pt x="1190" y="281"/>
                    </a:cubicBezTo>
                    <a:cubicBezTo>
                      <a:pt x="1195" y="282"/>
                      <a:pt x="1191" y="284"/>
                      <a:pt x="1195" y="288"/>
                    </a:cubicBezTo>
                    <a:cubicBezTo>
                      <a:pt x="1196" y="288"/>
                      <a:pt x="1196" y="288"/>
                      <a:pt x="1196" y="289"/>
                    </a:cubicBezTo>
                    <a:cubicBezTo>
                      <a:pt x="1199" y="292"/>
                      <a:pt x="1194" y="293"/>
                      <a:pt x="1194" y="296"/>
                    </a:cubicBezTo>
                    <a:cubicBezTo>
                      <a:pt x="1195" y="299"/>
                      <a:pt x="1189" y="301"/>
                      <a:pt x="1189" y="298"/>
                    </a:cubicBezTo>
                    <a:cubicBezTo>
                      <a:pt x="1189" y="295"/>
                      <a:pt x="1176" y="293"/>
                      <a:pt x="1173" y="297"/>
                    </a:cubicBezTo>
                    <a:cubicBezTo>
                      <a:pt x="1170" y="300"/>
                      <a:pt x="1168" y="303"/>
                      <a:pt x="1164" y="300"/>
                    </a:cubicBezTo>
                    <a:cubicBezTo>
                      <a:pt x="1161" y="297"/>
                      <a:pt x="1151" y="301"/>
                      <a:pt x="1138" y="301"/>
                    </a:cubicBezTo>
                    <a:cubicBezTo>
                      <a:pt x="1126" y="302"/>
                      <a:pt x="1099" y="303"/>
                      <a:pt x="1093" y="305"/>
                    </a:cubicBezTo>
                    <a:cubicBezTo>
                      <a:pt x="1086" y="307"/>
                      <a:pt x="1081" y="316"/>
                      <a:pt x="1087" y="322"/>
                    </a:cubicBezTo>
                    <a:cubicBezTo>
                      <a:pt x="1093" y="328"/>
                      <a:pt x="1087" y="331"/>
                      <a:pt x="1087" y="335"/>
                    </a:cubicBezTo>
                    <a:cubicBezTo>
                      <a:pt x="1087" y="339"/>
                      <a:pt x="1103" y="347"/>
                      <a:pt x="1111" y="348"/>
                    </a:cubicBezTo>
                    <a:cubicBezTo>
                      <a:pt x="1119" y="348"/>
                      <a:pt x="1126" y="359"/>
                      <a:pt x="1121" y="365"/>
                    </a:cubicBezTo>
                    <a:cubicBezTo>
                      <a:pt x="1116" y="371"/>
                      <a:pt x="1101" y="363"/>
                      <a:pt x="1091" y="355"/>
                    </a:cubicBezTo>
                    <a:cubicBezTo>
                      <a:pt x="1081" y="347"/>
                      <a:pt x="1058" y="344"/>
                      <a:pt x="1051" y="345"/>
                    </a:cubicBezTo>
                    <a:cubicBezTo>
                      <a:pt x="1043" y="345"/>
                      <a:pt x="1048" y="338"/>
                      <a:pt x="1038" y="338"/>
                    </a:cubicBezTo>
                    <a:cubicBezTo>
                      <a:pt x="1028" y="339"/>
                      <a:pt x="1020" y="347"/>
                      <a:pt x="1027" y="347"/>
                    </a:cubicBezTo>
                    <a:cubicBezTo>
                      <a:pt x="1033" y="347"/>
                      <a:pt x="1037" y="347"/>
                      <a:pt x="1034" y="350"/>
                    </a:cubicBezTo>
                    <a:cubicBezTo>
                      <a:pt x="1031" y="353"/>
                      <a:pt x="1036" y="352"/>
                      <a:pt x="1044" y="356"/>
                    </a:cubicBezTo>
                    <a:cubicBezTo>
                      <a:pt x="1052" y="359"/>
                      <a:pt x="1037" y="364"/>
                      <a:pt x="1029" y="358"/>
                    </a:cubicBezTo>
                    <a:cubicBezTo>
                      <a:pt x="1021" y="353"/>
                      <a:pt x="1012" y="358"/>
                      <a:pt x="1010" y="362"/>
                    </a:cubicBezTo>
                    <a:cubicBezTo>
                      <a:pt x="1008" y="366"/>
                      <a:pt x="1019" y="378"/>
                      <a:pt x="1034" y="380"/>
                    </a:cubicBezTo>
                    <a:cubicBezTo>
                      <a:pt x="1048" y="382"/>
                      <a:pt x="1043" y="387"/>
                      <a:pt x="1049" y="389"/>
                    </a:cubicBezTo>
                    <a:cubicBezTo>
                      <a:pt x="1056" y="392"/>
                      <a:pt x="1051" y="394"/>
                      <a:pt x="1047" y="394"/>
                    </a:cubicBezTo>
                    <a:cubicBezTo>
                      <a:pt x="1042" y="395"/>
                      <a:pt x="1034" y="388"/>
                      <a:pt x="1027" y="384"/>
                    </a:cubicBezTo>
                    <a:cubicBezTo>
                      <a:pt x="1019" y="380"/>
                      <a:pt x="1000" y="386"/>
                      <a:pt x="997" y="381"/>
                    </a:cubicBezTo>
                    <a:cubicBezTo>
                      <a:pt x="993" y="377"/>
                      <a:pt x="999" y="373"/>
                      <a:pt x="995" y="370"/>
                    </a:cubicBezTo>
                    <a:cubicBezTo>
                      <a:pt x="992" y="367"/>
                      <a:pt x="995" y="360"/>
                      <a:pt x="1000" y="352"/>
                    </a:cubicBezTo>
                    <a:cubicBezTo>
                      <a:pt x="1004" y="345"/>
                      <a:pt x="999" y="333"/>
                      <a:pt x="992" y="330"/>
                    </a:cubicBezTo>
                    <a:cubicBezTo>
                      <a:pt x="985" y="328"/>
                      <a:pt x="986" y="335"/>
                      <a:pt x="987" y="338"/>
                    </a:cubicBezTo>
                    <a:cubicBezTo>
                      <a:pt x="989" y="340"/>
                      <a:pt x="988" y="350"/>
                      <a:pt x="983" y="356"/>
                    </a:cubicBezTo>
                    <a:cubicBezTo>
                      <a:pt x="978" y="363"/>
                      <a:pt x="962" y="363"/>
                      <a:pt x="962" y="367"/>
                    </a:cubicBezTo>
                    <a:cubicBezTo>
                      <a:pt x="962" y="371"/>
                      <a:pt x="951" y="375"/>
                      <a:pt x="955" y="378"/>
                    </a:cubicBezTo>
                    <a:cubicBezTo>
                      <a:pt x="958" y="381"/>
                      <a:pt x="973" y="397"/>
                      <a:pt x="975" y="402"/>
                    </a:cubicBezTo>
                    <a:cubicBezTo>
                      <a:pt x="977" y="407"/>
                      <a:pt x="962" y="423"/>
                      <a:pt x="964" y="432"/>
                    </a:cubicBezTo>
                    <a:cubicBezTo>
                      <a:pt x="967" y="441"/>
                      <a:pt x="962" y="445"/>
                      <a:pt x="965" y="450"/>
                    </a:cubicBezTo>
                    <a:cubicBezTo>
                      <a:pt x="968" y="454"/>
                      <a:pt x="975" y="450"/>
                      <a:pt x="979" y="452"/>
                    </a:cubicBezTo>
                    <a:cubicBezTo>
                      <a:pt x="983" y="454"/>
                      <a:pt x="990" y="449"/>
                      <a:pt x="999" y="448"/>
                    </a:cubicBezTo>
                    <a:cubicBezTo>
                      <a:pt x="1009" y="446"/>
                      <a:pt x="1027" y="456"/>
                      <a:pt x="1033" y="459"/>
                    </a:cubicBezTo>
                    <a:cubicBezTo>
                      <a:pt x="1040" y="462"/>
                      <a:pt x="1036" y="467"/>
                      <a:pt x="1040" y="473"/>
                    </a:cubicBezTo>
                    <a:cubicBezTo>
                      <a:pt x="1043" y="478"/>
                      <a:pt x="1032" y="478"/>
                      <a:pt x="1032" y="486"/>
                    </a:cubicBezTo>
                    <a:cubicBezTo>
                      <a:pt x="1031" y="493"/>
                      <a:pt x="1051" y="497"/>
                      <a:pt x="1052" y="499"/>
                    </a:cubicBezTo>
                    <a:cubicBezTo>
                      <a:pt x="1053" y="502"/>
                      <a:pt x="1038" y="500"/>
                      <a:pt x="1032" y="498"/>
                    </a:cubicBezTo>
                    <a:cubicBezTo>
                      <a:pt x="1027" y="496"/>
                      <a:pt x="1026" y="488"/>
                      <a:pt x="1024" y="486"/>
                    </a:cubicBezTo>
                    <a:cubicBezTo>
                      <a:pt x="1022" y="485"/>
                      <a:pt x="1028" y="479"/>
                      <a:pt x="1029" y="474"/>
                    </a:cubicBezTo>
                    <a:cubicBezTo>
                      <a:pt x="1029" y="469"/>
                      <a:pt x="1022" y="466"/>
                      <a:pt x="1020" y="462"/>
                    </a:cubicBezTo>
                    <a:cubicBezTo>
                      <a:pt x="1017" y="459"/>
                      <a:pt x="1013" y="454"/>
                      <a:pt x="1009" y="455"/>
                    </a:cubicBezTo>
                    <a:cubicBezTo>
                      <a:pt x="1004" y="456"/>
                      <a:pt x="987" y="458"/>
                      <a:pt x="981" y="462"/>
                    </a:cubicBezTo>
                    <a:cubicBezTo>
                      <a:pt x="976" y="467"/>
                      <a:pt x="982" y="480"/>
                      <a:pt x="985" y="487"/>
                    </a:cubicBezTo>
                    <a:cubicBezTo>
                      <a:pt x="988" y="493"/>
                      <a:pt x="970" y="503"/>
                      <a:pt x="970" y="508"/>
                    </a:cubicBezTo>
                    <a:cubicBezTo>
                      <a:pt x="971" y="513"/>
                      <a:pt x="965" y="515"/>
                      <a:pt x="957" y="520"/>
                    </a:cubicBezTo>
                    <a:cubicBezTo>
                      <a:pt x="949" y="524"/>
                      <a:pt x="941" y="527"/>
                      <a:pt x="941" y="534"/>
                    </a:cubicBezTo>
                    <a:cubicBezTo>
                      <a:pt x="941" y="540"/>
                      <a:pt x="931" y="537"/>
                      <a:pt x="925" y="534"/>
                    </a:cubicBezTo>
                    <a:cubicBezTo>
                      <a:pt x="920" y="530"/>
                      <a:pt x="913" y="535"/>
                      <a:pt x="905" y="535"/>
                    </a:cubicBezTo>
                    <a:cubicBezTo>
                      <a:pt x="897" y="535"/>
                      <a:pt x="897" y="528"/>
                      <a:pt x="891" y="531"/>
                    </a:cubicBezTo>
                    <a:cubicBezTo>
                      <a:pt x="884" y="533"/>
                      <a:pt x="880" y="528"/>
                      <a:pt x="882" y="523"/>
                    </a:cubicBezTo>
                    <a:cubicBezTo>
                      <a:pt x="884" y="519"/>
                      <a:pt x="891" y="522"/>
                      <a:pt x="891" y="526"/>
                    </a:cubicBezTo>
                    <a:cubicBezTo>
                      <a:pt x="892" y="529"/>
                      <a:pt x="896" y="527"/>
                      <a:pt x="902" y="524"/>
                    </a:cubicBezTo>
                    <a:cubicBezTo>
                      <a:pt x="907" y="522"/>
                      <a:pt x="904" y="528"/>
                      <a:pt x="912" y="529"/>
                    </a:cubicBezTo>
                    <a:cubicBezTo>
                      <a:pt x="919" y="529"/>
                      <a:pt x="915" y="525"/>
                      <a:pt x="921" y="525"/>
                    </a:cubicBezTo>
                    <a:cubicBezTo>
                      <a:pt x="927" y="526"/>
                      <a:pt x="927" y="524"/>
                      <a:pt x="925" y="521"/>
                    </a:cubicBezTo>
                    <a:cubicBezTo>
                      <a:pt x="923" y="518"/>
                      <a:pt x="929" y="516"/>
                      <a:pt x="933" y="515"/>
                    </a:cubicBezTo>
                    <a:cubicBezTo>
                      <a:pt x="937" y="513"/>
                      <a:pt x="935" y="507"/>
                      <a:pt x="938" y="505"/>
                    </a:cubicBezTo>
                    <a:cubicBezTo>
                      <a:pt x="942" y="503"/>
                      <a:pt x="939" y="500"/>
                      <a:pt x="943" y="499"/>
                    </a:cubicBezTo>
                    <a:cubicBezTo>
                      <a:pt x="947" y="499"/>
                      <a:pt x="948" y="494"/>
                      <a:pt x="952" y="494"/>
                    </a:cubicBezTo>
                    <a:cubicBezTo>
                      <a:pt x="955" y="494"/>
                      <a:pt x="957" y="488"/>
                      <a:pt x="955" y="485"/>
                    </a:cubicBezTo>
                    <a:cubicBezTo>
                      <a:pt x="953" y="483"/>
                      <a:pt x="956" y="475"/>
                      <a:pt x="960" y="474"/>
                    </a:cubicBezTo>
                    <a:cubicBezTo>
                      <a:pt x="963" y="473"/>
                      <a:pt x="963" y="469"/>
                      <a:pt x="960" y="467"/>
                    </a:cubicBezTo>
                    <a:cubicBezTo>
                      <a:pt x="957" y="465"/>
                      <a:pt x="945" y="457"/>
                      <a:pt x="946" y="452"/>
                    </a:cubicBezTo>
                    <a:cubicBezTo>
                      <a:pt x="947" y="447"/>
                      <a:pt x="944" y="438"/>
                      <a:pt x="946" y="434"/>
                    </a:cubicBezTo>
                    <a:cubicBezTo>
                      <a:pt x="947" y="430"/>
                      <a:pt x="946" y="422"/>
                      <a:pt x="945" y="417"/>
                    </a:cubicBezTo>
                    <a:cubicBezTo>
                      <a:pt x="945" y="413"/>
                      <a:pt x="948" y="407"/>
                      <a:pt x="950" y="399"/>
                    </a:cubicBezTo>
                    <a:cubicBezTo>
                      <a:pt x="951" y="390"/>
                      <a:pt x="941" y="381"/>
                      <a:pt x="936" y="379"/>
                    </a:cubicBezTo>
                    <a:cubicBezTo>
                      <a:pt x="930" y="376"/>
                      <a:pt x="934" y="372"/>
                      <a:pt x="941" y="365"/>
                    </a:cubicBezTo>
                    <a:cubicBezTo>
                      <a:pt x="949" y="359"/>
                      <a:pt x="949" y="340"/>
                      <a:pt x="949" y="335"/>
                    </a:cubicBezTo>
                    <a:cubicBezTo>
                      <a:pt x="948" y="331"/>
                      <a:pt x="933" y="328"/>
                      <a:pt x="927" y="328"/>
                    </a:cubicBezTo>
                    <a:cubicBezTo>
                      <a:pt x="921" y="329"/>
                      <a:pt x="899" y="328"/>
                      <a:pt x="893" y="327"/>
                    </a:cubicBezTo>
                    <a:cubicBezTo>
                      <a:pt x="888" y="326"/>
                      <a:pt x="886" y="331"/>
                      <a:pt x="883" y="336"/>
                    </a:cubicBezTo>
                    <a:cubicBezTo>
                      <a:pt x="881" y="342"/>
                      <a:pt x="875" y="350"/>
                      <a:pt x="872" y="362"/>
                    </a:cubicBezTo>
                    <a:cubicBezTo>
                      <a:pt x="868" y="373"/>
                      <a:pt x="854" y="377"/>
                      <a:pt x="848" y="380"/>
                    </a:cubicBezTo>
                    <a:cubicBezTo>
                      <a:pt x="842" y="382"/>
                      <a:pt x="838" y="391"/>
                      <a:pt x="841" y="395"/>
                    </a:cubicBezTo>
                    <a:cubicBezTo>
                      <a:pt x="844" y="399"/>
                      <a:pt x="848" y="396"/>
                      <a:pt x="851" y="397"/>
                    </a:cubicBezTo>
                    <a:cubicBezTo>
                      <a:pt x="854" y="399"/>
                      <a:pt x="851" y="410"/>
                      <a:pt x="849" y="411"/>
                    </a:cubicBezTo>
                    <a:cubicBezTo>
                      <a:pt x="847" y="413"/>
                      <a:pt x="852" y="417"/>
                      <a:pt x="848" y="420"/>
                    </a:cubicBezTo>
                    <a:cubicBezTo>
                      <a:pt x="843" y="423"/>
                      <a:pt x="839" y="429"/>
                      <a:pt x="842" y="432"/>
                    </a:cubicBezTo>
                    <a:cubicBezTo>
                      <a:pt x="844" y="435"/>
                      <a:pt x="857" y="436"/>
                      <a:pt x="863" y="439"/>
                    </a:cubicBezTo>
                    <a:cubicBezTo>
                      <a:pt x="868" y="443"/>
                      <a:pt x="866" y="448"/>
                      <a:pt x="870" y="454"/>
                    </a:cubicBezTo>
                    <a:cubicBezTo>
                      <a:pt x="874" y="459"/>
                      <a:pt x="879" y="456"/>
                      <a:pt x="881" y="459"/>
                    </a:cubicBezTo>
                    <a:cubicBezTo>
                      <a:pt x="883" y="463"/>
                      <a:pt x="873" y="476"/>
                      <a:pt x="870" y="477"/>
                    </a:cubicBezTo>
                    <a:cubicBezTo>
                      <a:pt x="866" y="477"/>
                      <a:pt x="853" y="463"/>
                      <a:pt x="848" y="460"/>
                    </a:cubicBezTo>
                    <a:cubicBezTo>
                      <a:pt x="844" y="457"/>
                      <a:pt x="828" y="452"/>
                      <a:pt x="820" y="448"/>
                    </a:cubicBezTo>
                    <a:cubicBezTo>
                      <a:pt x="812" y="443"/>
                      <a:pt x="805" y="444"/>
                      <a:pt x="797" y="438"/>
                    </a:cubicBezTo>
                    <a:cubicBezTo>
                      <a:pt x="788" y="432"/>
                      <a:pt x="780" y="429"/>
                      <a:pt x="764" y="429"/>
                    </a:cubicBezTo>
                    <a:cubicBezTo>
                      <a:pt x="748" y="430"/>
                      <a:pt x="737" y="426"/>
                      <a:pt x="732" y="426"/>
                    </a:cubicBezTo>
                    <a:cubicBezTo>
                      <a:pt x="726" y="427"/>
                      <a:pt x="728" y="421"/>
                      <a:pt x="719" y="417"/>
                    </a:cubicBezTo>
                    <a:cubicBezTo>
                      <a:pt x="709" y="413"/>
                      <a:pt x="703" y="407"/>
                      <a:pt x="697" y="410"/>
                    </a:cubicBezTo>
                    <a:cubicBezTo>
                      <a:pt x="692" y="413"/>
                      <a:pt x="694" y="423"/>
                      <a:pt x="702" y="424"/>
                    </a:cubicBezTo>
                    <a:cubicBezTo>
                      <a:pt x="711" y="426"/>
                      <a:pt x="707" y="430"/>
                      <a:pt x="715" y="430"/>
                    </a:cubicBezTo>
                    <a:cubicBezTo>
                      <a:pt x="724" y="429"/>
                      <a:pt x="727" y="432"/>
                      <a:pt x="727" y="438"/>
                    </a:cubicBezTo>
                    <a:cubicBezTo>
                      <a:pt x="726" y="443"/>
                      <a:pt x="731" y="449"/>
                      <a:pt x="735" y="452"/>
                    </a:cubicBezTo>
                    <a:cubicBezTo>
                      <a:pt x="739" y="456"/>
                      <a:pt x="736" y="462"/>
                      <a:pt x="729" y="462"/>
                    </a:cubicBezTo>
                    <a:cubicBezTo>
                      <a:pt x="722" y="462"/>
                      <a:pt x="714" y="463"/>
                      <a:pt x="717" y="468"/>
                    </a:cubicBezTo>
                    <a:cubicBezTo>
                      <a:pt x="720" y="473"/>
                      <a:pt x="715" y="474"/>
                      <a:pt x="708" y="472"/>
                    </a:cubicBezTo>
                    <a:cubicBezTo>
                      <a:pt x="701" y="469"/>
                      <a:pt x="705" y="464"/>
                      <a:pt x="708" y="461"/>
                    </a:cubicBezTo>
                    <a:cubicBezTo>
                      <a:pt x="711" y="458"/>
                      <a:pt x="702" y="455"/>
                      <a:pt x="697" y="453"/>
                    </a:cubicBezTo>
                    <a:cubicBezTo>
                      <a:pt x="693" y="451"/>
                      <a:pt x="675" y="465"/>
                      <a:pt x="670" y="467"/>
                    </a:cubicBezTo>
                    <a:cubicBezTo>
                      <a:pt x="665" y="469"/>
                      <a:pt x="653" y="463"/>
                      <a:pt x="641" y="467"/>
                    </a:cubicBezTo>
                    <a:cubicBezTo>
                      <a:pt x="628" y="470"/>
                      <a:pt x="629" y="480"/>
                      <a:pt x="624" y="479"/>
                    </a:cubicBezTo>
                    <a:cubicBezTo>
                      <a:pt x="619" y="478"/>
                      <a:pt x="606" y="480"/>
                      <a:pt x="600" y="477"/>
                    </a:cubicBezTo>
                    <a:cubicBezTo>
                      <a:pt x="595" y="474"/>
                      <a:pt x="599" y="472"/>
                      <a:pt x="605" y="472"/>
                    </a:cubicBezTo>
                    <a:cubicBezTo>
                      <a:pt x="610" y="472"/>
                      <a:pt x="612" y="471"/>
                      <a:pt x="609" y="467"/>
                    </a:cubicBezTo>
                    <a:cubicBezTo>
                      <a:pt x="606" y="463"/>
                      <a:pt x="613" y="457"/>
                      <a:pt x="613" y="455"/>
                    </a:cubicBezTo>
                    <a:cubicBezTo>
                      <a:pt x="613" y="452"/>
                      <a:pt x="592" y="459"/>
                      <a:pt x="589" y="462"/>
                    </a:cubicBezTo>
                    <a:cubicBezTo>
                      <a:pt x="586" y="465"/>
                      <a:pt x="589" y="470"/>
                      <a:pt x="586" y="472"/>
                    </a:cubicBezTo>
                    <a:cubicBezTo>
                      <a:pt x="582" y="474"/>
                      <a:pt x="582" y="469"/>
                      <a:pt x="578" y="467"/>
                    </a:cubicBezTo>
                    <a:cubicBezTo>
                      <a:pt x="574" y="466"/>
                      <a:pt x="543" y="473"/>
                      <a:pt x="537" y="479"/>
                    </a:cubicBezTo>
                    <a:cubicBezTo>
                      <a:pt x="532" y="486"/>
                      <a:pt x="520" y="486"/>
                      <a:pt x="520" y="490"/>
                    </a:cubicBezTo>
                    <a:cubicBezTo>
                      <a:pt x="520" y="493"/>
                      <a:pt x="507" y="493"/>
                      <a:pt x="501" y="496"/>
                    </a:cubicBezTo>
                    <a:cubicBezTo>
                      <a:pt x="496" y="498"/>
                      <a:pt x="499" y="509"/>
                      <a:pt x="497" y="514"/>
                    </a:cubicBezTo>
                    <a:cubicBezTo>
                      <a:pt x="495" y="519"/>
                      <a:pt x="474" y="518"/>
                      <a:pt x="467" y="518"/>
                    </a:cubicBezTo>
                    <a:cubicBezTo>
                      <a:pt x="461" y="518"/>
                      <a:pt x="458" y="505"/>
                      <a:pt x="453" y="505"/>
                    </a:cubicBezTo>
                    <a:cubicBezTo>
                      <a:pt x="448" y="504"/>
                      <a:pt x="451" y="497"/>
                      <a:pt x="453" y="493"/>
                    </a:cubicBezTo>
                    <a:cubicBezTo>
                      <a:pt x="454" y="490"/>
                      <a:pt x="458" y="493"/>
                      <a:pt x="465" y="489"/>
                    </a:cubicBezTo>
                    <a:cubicBezTo>
                      <a:pt x="471" y="485"/>
                      <a:pt x="478" y="491"/>
                      <a:pt x="480" y="488"/>
                    </a:cubicBezTo>
                    <a:cubicBezTo>
                      <a:pt x="483" y="485"/>
                      <a:pt x="471" y="478"/>
                      <a:pt x="470" y="471"/>
                    </a:cubicBezTo>
                    <a:cubicBezTo>
                      <a:pt x="469" y="465"/>
                      <a:pt x="455" y="463"/>
                      <a:pt x="447" y="465"/>
                    </a:cubicBezTo>
                    <a:cubicBezTo>
                      <a:pt x="440" y="467"/>
                      <a:pt x="431" y="465"/>
                      <a:pt x="425" y="462"/>
                    </a:cubicBezTo>
                    <a:cubicBezTo>
                      <a:pt x="420" y="460"/>
                      <a:pt x="421" y="467"/>
                      <a:pt x="429" y="469"/>
                    </a:cubicBezTo>
                    <a:cubicBezTo>
                      <a:pt x="437" y="471"/>
                      <a:pt x="433" y="478"/>
                      <a:pt x="434" y="481"/>
                    </a:cubicBezTo>
                    <a:cubicBezTo>
                      <a:pt x="435" y="485"/>
                      <a:pt x="432" y="494"/>
                      <a:pt x="427" y="501"/>
                    </a:cubicBezTo>
                    <a:cubicBezTo>
                      <a:pt x="422" y="508"/>
                      <a:pt x="426" y="508"/>
                      <a:pt x="433" y="507"/>
                    </a:cubicBezTo>
                    <a:cubicBezTo>
                      <a:pt x="440" y="507"/>
                      <a:pt x="439" y="516"/>
                      <a:pt x="439" y="523"/>
                    </a:cubicBezTo>
                    <a:cubicBezTo>
                      <a:pt x="439" y="530"/>
                      <a:pt x="434" y="532"/>
                      <a:pt x="434" y="536"/>
                    </a:cubicBezTo>
                    <a:cubicBezTo>
                      <a:pt x="434" y="541"/>
                      <a:pt x="428" y="534"/>
                      <a:pt x="426" y="536"/>
                    </a:cubicBezTo>
                    <a:cubicBezTo>
                      <a:pt x="424" y="538"/>
                      <a:pt x="422" y="535"/>
                      <a:pt x="421" y="531"/>
                    </a:cubicBezTo>
                    <a:cubicBezTo>
                      <a:pt x="420" y="527"/>
                      <a:pt x="409" y="529"/>
                      <a:pt x="403" y="528"/>
                    </a:cubicBezTo>
                    <a:cubicBezTo>
                      <a:pt x="397" y="526"/>
                      <a:pt x="395" y="529"/>
                      <a:pt x="392" y="533"/>
                    </a:cubicBezTo>
                    <a:cubicBezTo>
                      <a:pt x="389" y="538"/>
                      <a:pt x="381" y="539"/>
                      <a:pt x="376" y="540"/>
                    </a:cubicBezTo>
                    <a:cubicBezTo>
                      <a:pt x="372" y="540"/>
                      <a:pt x="364" y="549"/>
                      <a:pt x="360" y="552"/>
                    </a:cubicBezTo>
                    <a:cubicBezTo>
                      <a:pt x="355" y="555"/>
                      <a:pt x="354" y="561"/>
                      <a:pt x="361" y="568"/>
                    </a:cubicBezTo>
                    <a:cubicBezTo>
                      <a:pt x="367" y="574"/>
                      <a:pt x="368" y="578"/>
                      <a:pt x="368" y="581"/>
                    </a:cubicBezTo>
                    <a:cubicBezTo>
                      <a:pt x="367" y="585"/>
                      <a:pt x="350" y="584"/>
                      <a:pt x="347" y="580"/>
                    </a:cubicBezTo>
                    <a:cubicBezTo>
                      <a:pt x="344" y="576"/>
                      <a:pt x="332" y="575"/>
                      <a:pt x="328" y="576"/>
                    </a:cubicBezTo>
                    <a:cubicBezTo>
                      <a:pt x="325" y="577"/>
                      <a:pt x="314" y="564"/>
                      <a:pt x="308" y="564"/>
                    </a:cubicBezTo>
                    <a:cubicBezTo>
                      <a:pt x="303" y="564"/>
                      <a:pt x="300" y="570"/>
                      <a:pt x="298" y="574"/>
                    </a:cubicBezTo>
                    <a:cubicBezTo>
                      <a:pt x="296" y="577"/>
                      <a:pt x="300" y="578"/>
                      <a:pt x="303" y="584"/>
                    </a:cubicBezTo>
                    <a:cubicBezTo>
                      <a:pt x="306" y="590"/>
                      <a:pt x="315" y="590"/>
                      <a:pt x="320" y="590"/>
                    </a:cubicBezTo>
                    <a:cubicBezTo>
                      <a:pt x="325" y="590"/>
                      <a:pt x="323" y="598"/>
                      <a:pt x="322" y="601"/>
                    </a:cubicBezTo>
                    <a:cubicBezTo>
                      <a:pt x="320" y="604"/>
                      <a:pt x="311" y="606"/>
                      <a:pt x="308" y="603"/>
                    </a:cubicBezTo>
                    <a:cubicBezTo>
                      <a:pt x="306" y="599"/>
                      <a:pt x="295" y="603"/>
                      <a:pt x="295" y="599"/>
                    </a:cubicBezTo>
                    <a:cubicBezTo>
                      <a:pt x="294" y="594"/>
                      <a:pt x="287" y="588"/>
                      <a:pt x="278" y="589"/>
                    </a:cubicBezTo>
                    <a:cubicBezTo>
                      <a:pt x="270" y="591"/>
                      <a:pt x="269" y="586"/>
                      <a:pt x="269" y="579"/>
                    </a:cubicBezTo>
                    <a:cubicBezTo>
                      <a:pt x="270" y="573"/>
                      <a:pt x="265" y="569"/>
                      <a:pt x="265" y="566"/>
                    </a:cubicBezTo>
                    <a:cubicBezTo>
                      <a:pt x="265" y="564"/>
                      <a:pt x="261" y="558"/>
                      <a:pt x="266" y="555"/>
                    </a:cubicBezTo>
                    <a:cubicBezTo>
                      <a:pt x="270" y="552"/>
                      <a:pt x="267" y="548"/>
                      <a:pt x="267" y="544"/>
                    </a:cubicBezTo>
                    <a:cubicBezTo>
                      <a:pt x="267" y="540"/>
                      <a:pt x="260" y="534"/>
                      <a:pt x="253" y="534"/>
                    </a:cubicBezTo>
                    <a:cubicBezTo>
                      <a:pt x="247" y="534"/>
                      <a:pt x="248" y="527"/>
                      <a:pt x="243" y="526"/>
                    </a:cubicBezTo>
                    <a:cubicBezTo>
                      <a:pt x="237" y="525"/>
                      <a:pt x="226" y="516"/>
                      <a:pt x="225" y="512"/>
                    </a:cubicBezTo>
                    <a:cubicBezTo>
                      <a:pt x="225" y="508"/>
                      <a:pt x="216" y="507"/>
                      <a:pt x="219" y="506"/>
                    </a:cubicBezTo>
                    <a:cubicBezTo>
                      <a:pt x="222" y="505"/>
                      <a:pt x="229" y="507"/>
                      <a:pt x="233" y="511"/>
                    </a:cubicBezTo>
                    <a:cubicBezTo>
                      <a:pt x="238" y="516"/>
                      <a:pt x="246" y="520"/>
                      <a:pt x="258" y="522"/>
                    </a:cubicBezTo>
                    <a:cubicBezTo>
                      <a:pt x="270" y="523"/>
                      <a:pt x="275" y="529"/>
                      <a:pt x="289" y="531"/>
                    </a:cubicBezTo>
                    <a:cubicBezTo>
                      <a:pt x="302" y="534"/>
                      <a:pt x="310" y="535"/>
                      <a:pt x="330" y="538"/>
                    </a:cubicBezTo>
                    <a:cubicBezTo>
                      <a:pt x="349" y="541"/>
                      <a:pt x="375" y="521"/>
                      <a:pt x="381" y="516"/>
                    </a:cubicBezTo>
                    <a:cubicBezTo>
                      <a:pt x="386" y="510"/>
                      <a:pt x="379" y="499"/>
                      <a:pt x="379" y="495"/>
                    </a:cubicBezTo>
                    <a:cubicBezTo>
                      <a:pt x="379" y="491"/>
                      <a:pt x="370" y="490"/>
                      <a:pt x="369" y="487"/>
                    </a:cubicBezTo>
                    <a:cubicBezTo>
                      <a:pt x="368" y="484"/>
                      <a:pt x="362" y="478"/>
                      <a:pt x="355" y="478"/>
                    </a:cubicBezTo>
                    <a:cubicBezTo>
                      <a:pt x="347" y="478"/>
                      <a:pt x="346" y="469"/>
                      <a:pt x="340" y="470"/>
                    </a:cubicBezTo>
                    <a:cubicBezTo>
                      <a:pt x="334" y="471"/>
                      <a:pt x="330" y="467"/>
                      <a:pt x="314" y="457"/>
                    </a:cubicBezTo>
                    <a:cubicBezTo>
                      <a:pt x="298" y="447"/>
                      <a:pt x="277" y="439"/>
                      <a:pt x="273" y="441"/>
                    </a:cubicBezTo>
                    <a:cubicBezTo>
                      <a:pt x="269" y="443"/>
                      <a:pt x="266" y="444"/>
                      <a:pt x="264" y="440"/>
                    </a:cubicBezTo>
                    <a:cubicBezTo>
                      <a:pt x="261" y="436"/>
                      <a:pt x="255" y="436"/>
                      <a:pt x="251" y="439"/>
                    </a:cubicBezTo>
                    <a:cubicBezTo>
                      <a:pt x="247" y="443"/>
                      <a:pt x="243" y="437"/>
                      <a:pt x="235" y="438"/>
                    </a:cubicBezTo>
                    <a:cubicBezTo>
                      <a:pt x="227" y="440"/>
                      <a:pt x="223" y="435"/>
                      <a:pt x="225" y="433"/>
                    </a:cubicBezTo>
                    <a:cubicBezTo>
                      <a:pt x="227" y="430"/>
                      <a:pt x="239" y="432"/>
                      <a:pt x="238" y="429"/>
                    </a:cubicBezTo>
                    <a:cubicBezTo>
                      <a:pt x="237" y="425"/>
                      <a:pt x="233" y="429"/>
                      <a:pt x="226" y="424"/>
                    </a:cubicBezTo>
                    <a:cubicBezTo>
                      <a:pt x="219" y="419"/>
                      <a:pt x="215" y="422"/>
                      <a:pt x="214" y="426"/>
                    </a:cubicBezTo>
                    <a:cubicBezTo>
                      <a:pt x="212" y="430"/>
                      <a:pt x="207" y="429"/>
                      <a:pt x="203" y="426"/>
                    </a:cubicBezTo>
                    <a:cubicBezTo>
                      <a:pt x="203" y="425"/>
                      <a:pt x="202" y="425"/>
                      <a:pt x="202" y="425"/>
                    </a:cubicBezTo>
                    <a:cubicBezTo>
                      <a:pt x="201" y="431"/>
                      <a:pt x="197" y="432"/>
                      <a:pt x="193" y="431"/>
                    </a:cubicBezTo>
                    <a:cubicBezTo>
                      <a:pt x="188" y="430"/>
                      <a:pt x="184" y="438"/>
                      <a:pt x="178" y="438"/>
                    </a:cubicBezTo>
                    <a:cubicBezTo>
                      <a:pt x="173" y="438"/>
                      <a:pt x="167" y="444"/>
                      <a:pt x="166" y="448"/>
                    </a:cubicBezTo>
                    <a:cubicBezTo>
                      <a:pt x="165" y="453"/>
                      <a:pt x="160" y="450"/>
                      <a:pt x="160" y="454"/>
                    </a:cubicBezTo>
                    <a:cubicBezTo>
                      <a:pt x="160" y="457"/>
                      <a:pt x="160" y="460"/>
                      <a:pt x="157" y="463"/>
                    </a:cubicBezTo>
                    <a:cubicBezTo>
                      <a:pt x="154" y="466"/>
                      <a:pt x="157" y="468"/>
                      <a:pt x="160" y="473"/>
                    </a:cubicBezTo>
                    <a:cubicBezTo>
                      <a:pt x="162" y="478"/>
                      <a:pt x="168" y="478"/>
                      <a:pt x="170" y="479"/>
                    </a:cubicBezTo>
                    <a:cubicBezTo>
                      <a:pt x="173" y="481"/>
                      <a:pt x="183" y="489"/>
                      <a:pt x="183" y="492"/>
                    </a:cubicBezTo>
                    <a:cubicBezTo>
                      <a:pt x="183" y="495"/>
                      <a:pt x="175" y="503"/>
                      <a:pt x="172" y="505"/>
                    </a:cubicBezTo>
                    <a:cubicBezTo>
                      <a:pt x="169" y="507"/>
                      <a:pt x="165" y="513"/>
                      <a:pt x="167" y="516"/>
                    </a:cubicBezTo>
                    <a:cubicBezTo>
                      <a:pt x="169" y="519"/>
                      <a:pt x="178" y="532"/>
                      <a:pt x="184" y="542"/>
                    </a:cubicBezTo>
                    <a:cubicBezTo>
                      <a:pt x="189" y="553"/>
                      <a:pt x="181" y="548"/>
                      <a:pt x="178" y="553"/>
                    </a:cubicBezTo>
                    <a:cubicBezTo>
                      <a:pt x="174" y="557"/>
                      <a:pt x="179" y="563"/>
                      <a:pt x="180" y="566"/>
                    </a:cubicBezTo>
                    <a:cubicBezTo>
                      <a:pt x="181" y="569"/>
                      <a:pt x="176" y="569"/>
                      <a:pt x="176" y="571"/>
                    </a:cubicBezTo>
                    <a:cubicBezTo>
                      <a:pt x="177" y="574"/>
                      <a:pt x="185" y="575"/>
                      <a:pt x="185" y="577"/>
                    </a:cubicBezTo>
                    <a:cubicBezTo>
                      <a:pt x="186" y="579"/>
                      <a:pt x="180" y="582"/>
                      <a:pt x="182" y="586"/>
                    </a:cubicBezTo>
                    <a:cubicBezTo>
                      <a:pt x="185" y="590"/>
                      <a:pt x="191" y="590"/>
                      <a:pt x="192" y="595"/>
                    </a:cubicBezTo>
                    <a:cubicBezTo>
                      <a:pt x="192" y="601"/>
                      <a:pt x="180" y="601"/>
                      <a:pt x="181" y="605"/>
                    </a:cubicBezTo>
                    <a:cubicBezTo>
                      <a:pt x="181" y="609"/>
                      <a:pt x="197" y="615"/>
                      <a:pt x="203" y="623"/>
                    </a:cubicBezTo>
                    <a:cubicBezTo>
                      <a:pt x="210" y="630"/>
                      <a:pt x="210" y="632"/>
                      <a:pt x="208" y="637"/>
                    </a:cubicBezTo>
                    <a:cubicBezTo>
                      <a:pt x="205" y="645"/>
                      <a:pt x="186" y="652"/>
                      <a:pt x="182" y="662"/>
                    </a:cubicBezTo>
                    <a:cubicBezTo>
                      <a:pt x="178" y="671"/>
                      <a:pt x="162" y="676"/>
                      <a:pt x="155" y="684"/>
                    </a:cubicBezTo>
                    <a:cubicBezTo>
                      <a:pt x="152" y="687"/>
                      <a:pt x="149" y="691"/>
                      <a:pt x="146" y="694"/>
                    </a:cubicBezTo>
                    <a:cubicBezTo>
                      <a:pt x="150" y="693"/>
                      <a:pt x="152" y="693"/>
                      <a:pt x="154" y="692"/>
                    </a:cubicBezTo>
                    <a:cubicBezTo>
                      <a:pt x="158" y="690"/>
                      <a:pt x="161" y="700"/>
                      <a:pt x="165" y="703"/>
                    </a:cubicBezTo>
                    <a:cubicBezTo>
                      <a:pt x="169" y="707"/>
                      <a:pt x="178" y="703"/>
                      <a:pt x="180" y="707"/>
                    </a:cubicBezTo>
                    <a:cubicBezTo>
                      <a:pt x="183" y="710"/>
                      <a:pt x="178" y="710"/>
                      <a:pt x="172" y="709"/>
                    </a:cubicBezTo>
                    <a:cubicBezTo>
                      <a:pt x="166" y="708"/>
                      <a:pt x="164" y="711"/>
                      <a:pt x="155" y="715"/>
                    </a:cubicBezTo>
                    <a:cubicBezTo>
                      <a:pt x="148" y="717"/>
                      <a:pt x="149" y="719"/>
                      <a:pt x="146" y="721"/>
                    </a:cubicBezTo>
                    <a:cubicBezTo>
                      <a:pt x="151" y="728"/>
                      <a:pt x="145" y="728"/>
                      <a:pt x="143" y="733"/>
                    </a:cubicBezTo>
                    <a:cubicBezTo>
                      <a:pt x="140" y="738"/>
                      <a:pt x="137" y="739"/>
                      <a:pt x="137" y="742"/>
                    </a:cubicBezTo>
                    <a:cubicBezTo>
                      <a:pt x="137" y="745"/>
                      <a:pt x="138" y="747"/>
                      <a:pt x="138" y="752"/>
                    </a:cubicBezTo>
                    <a:cubicBezTo>
                      <a:pt x="139" y="757"/>
                      <a:pt x="139" y="758"/>
                      <a:pt x="142" y="762"/>
                    </a:cubicBezTo>
                    <a:cubicBezTo>
                      <a:pt x="145" y="765"/>
                      <a:pt x="140" y="765"/>
                      <a:pt x="137" y="767"/>
                    </a:cubicBezTo>
                    <a:cubicBezTo>
                      <a:pt x="135" y="769"/>
                      <a:pt x="137" y="774"/>
                      <a:pt x="140" y="777"/>
                    </a:cubicBezTo>
                    <a:cubicBezTo>
                      <a:pt x="143" y="780"/>
                      <a:pt x="143" y="784"/>
                      <a:pt x="142" y="787"/>
                    </a:cubicBezTo>
                    <a:cubicBezTo>
                      <a:pt x="140" y="789"/>
                      <a:pt x="144" y="794"/>
                      <a:pt x="147" y="797"/>
                    </a:cubicBezTo>
                    <a:cubicBezTo>
                      <a:pt x="150" y="799"/>
                      <a:pt x="149" y="807"/>
                      <a:pt x="152" y="809"/>
                    </a:cubicBezTo>
                    <a:cubicBezTo>
                      <a:pt x="154" y="811"/>
                      <a:pt x="157" y="813"/>
                      <a:pt x="161" y="812"/>
                    </a:cubicBezTo>
                    <a:cubicBezTo>
                      <a:pt x="166" y="810"/>
                      <a:pt x="168" y="812"/>
                      <a:pt x="170" y="816"/>
                    </a:cubicBezTo>
                    <a:cubicBezTo>
                      <a:pt x="172" y="819"/>
                      <a:pt x="175" y="818"/>
                      <a:pt x="180" y="816"/>
                    </a:cubicBezTo>
                    <a:cubicBezTo>
                      <a:pt x="184" y="814"/>
                      <a:pt x="194" y="819"/>
                      <a:pt x="196" y="821"/>
                    </a:cubicBezTo>
                    <a:cubicBezTo>
                      <a:pt x="198" y="822"/>
                      <a:pt x="197" y="828"/>
                      <a:pt x="198" y="833"/>
                    </a:cubicBezTo>
                    <a:cubicBezTo>
                      <a:pt x="198" y="837"/>
                      <a:pt x="195" y="842"/>
                      <a:pt x="200" y="845"/>
                    </a:cubicBezTo>
                    <a:cubicBezTo>
                      <a:pt x="204" y="848"/>
                      <a:pt x="203" y="854"/>
                      <a:pt x="208" y="856"/>
                    </a:cubicBezTo>
                    <a:cubicBezTo>
                      <a:pt x="213" y="858"/>
                      <a:pt x="215" y="865"/>
                      <a:pt x="218" y="866"/>
                    </a:cubicBezTo>
                    <a:cubicBezTo>
                      <a:pt x="221" y="867"/>
                      <a:pt x="227" y="871"/>
                      <a:pt x="228" y="875"/>
                    </a:cubicBezTo>
                    <a:cubicBezTo>
                      <a:pt x="228" y="878"/>
                      <a:pt x="222" y="882"/>
                      <a:pt x="219" y="883"/>
                    </a:cubicBezTo>
                    <a:cubicBezTo>
                      <a:pt x="215" y="885"/>
                      <a:pt x="209" y="878"/>
                      <a:pt x="206" y="881"/>
                    </a:cubicBezTo>
                    <a:cubicBezTo>
                      <a:pt x="204" y="884"/>
                      <a:pt x="207" y="889"/>
                      <a:pt x="209" y="898"/>
                    </a:cubicBezTo>
                    <a:cubicBezTo>
                      <a:pt x="211" y="906"/>
                      <a:pt x="212" y="907"/>
                      <a:pt x="216" y="907"/>
                    </a:cubicBezTo>
                    <a:cubicBezTo>
                      <a:pt x="220" y="907"/>
                      <a:pt x="222" y="904"/>
                      <a:pt x="225" y="903"/>
                    </a:cubicBezTo>
                    <a:cubicBezTo>
                      <a:pt x="227" y="901"/>
                      <a:pt x="234" y="903"/>
                      <a:pt x="236" y="902"/>
                    </a:cubicBezTo>
                    <a:cubicBezTo>
                      <a:pt x="239" y="901"/>
                      <a:pt x="249" y="901"/>
                      <a:pt x="251" y="904"/>
                    </a:cubicBezTo>
                    <a:cubicBezTo>
                      <a:pt x="253" y="907"/>
                      <a:pt x="255" y="914"/>
                      <a:pt x="253" y="917"/>
                    </a:cubicBezTo>
                    <a:cubicBezTo>
                      <a:pt x="252" y="920"/>
                      <a:pt x="255" y="923"/>
                      <a:pt x="257" y="927"/>
                    </a:cubicBezTo>
                    <a:cubicBezTo>
                      <a:pt x="259" y="931"/>
                      <a:pt x="267" y="929"/>
                      <a:pt x="270" y="930"/>
                    </a:cubicBezTo>
                    <a:cubicBezTo>
                      <a:pt x="273" y="931"/>
                      <a:pt x="279" y="940"/>
                      <a:pt x="278" y="944"/>
                    </a:cubicBezTo>
                    <a:cubicBezTo>
                      <a:pt x="277" y="948"/>
                      <a:pt x="282" y="948"/>
                      <a:pt x="284" y="947"/>
                    </a:cubicBezTo>
                    <a:cubicBezTo>
                      <a:pt x="287" y="946"/>
                      <a:pt x="290" y="949"/>
                      <a:pt x="293" y="951"/>
                    </a:cubicBezTo>
                    <a:cubicBezTo>
                      <a:pt x="296" y="953"/>
                      <a:pt x="299" y="952"/>
                      <a:pt x="302" y="950"/>
                    </a:cubicBezTo>
                    <a:cubicBezTo>
                      <a:pt x="305" y="948"/>
                      <a:pt x="310" y="947"/>
                      <a:pt x="312" y="950"/>
                    </a:cubicBezTo>
                    <a:cubicBezTo>
                      <a:pt x="313" y="952"/>
                      <a:pt x="320" y="957"/>
                      <a:pt x="320" y="959"/>
                    </a:cubicBezTo>
                    <a:cubicBezTo>
                      <a:pt x="320" y="961"/>
                      <a:pt x="329" y="959"/>
                      <a:pt x="334" y="961"/>
                    </a:cubicBezTo>
                    <a:cubicBezTo>
                      <a:pt x="339" y="964"/>
                      <a:pt x="344" y="963"/>
                      <a:pt x="349" y="965"/>
                    </a:cubicBezTo>
                    <a:cubicBezTo>
                      <a:pt x="354" y="968"/>
                      <a:pt x="359" y="968"/>
                      <a:pt x="359" y="972"/>
                    </a:cubicBezTo>
                    <a:cubicBezTo>
                      <a:pt x="360" y="975"/>
                      <a:pt x="354" y="977"/>
                      <a:pt x="354" y="979"/>
                    </a:cubicBezTo>
                    <a:cubicBezTo>
                      <a:pt x="354" y="981"/>
                      <a:pt x="358" y="982"/>
                      <a:pt x="358" y="984"/>
                    </a:cubicBezTo>
                    <a:cubicBezTo>
                      <a:pt x="358" y="986"/>
                      <a:pt x="353" y="986"/>
                      <a:pt x="352" y="988"/>
                    </a:cubicBezTo>
                    <a:cubicBezTo>
                      <a:pt x="351" y="990"/>
                      <a:pt x="355" y="993"/>
                      <a:pt x="356" y="995"/>
                    </a:cubicBezTo>
                    <a:cubicBezTo>
                      <a:pt x="357" y="997"/>
                      <a:pt x="353" y="1004"/>
                      <a:pt x="353" y="1006"/>
                    </a:cubicBezTo>
                    <a:cubicBezTo>
                      <a:pt x="353" y="1008"/>
                      <a:pt x="341" y="1005"/>
                      <a:pt x="338" y="1005"/>
                    </a:cubicBezTo>
                    <a:cubicBezTo>
                      <a:pt x="336" y="1005"/>
                      <a:pt x="327" y="1014"/>
                      <a:pt x="325" y="1015"/>
                    </a:cubicBezTo>
                    <a:cubicBezTo>
                      <a:pt x="322" y="1015"/>
                      <a:pt x="323" y="1019"/>
                      <a:pt x="324" y="1023"/>
                    </a:cubicBezTo>
                    <a:cubicBezTo>
                      <a:pt x="333" y="1021"/>
                      <a:pt x="341" y="1021"/>
                      <a:pt x="342" y="1023"/>
                    </a:cubicBezTo>
                    <a:cubicBezTo>
                      <a:pt x="344" y="1026"/>
                      <a:pt x="324" y="1034"/>
                      <a:pt x="320" y="1035"/>
                    </a:cubicBezTo>
                    <a:cubicBezTo>
                      <a:pt x="317" y="1037"/>
                      <a:pt x="327" y="1042"/>
                      <a:pt x="327" y="1045"/>
                    </a:cubicBezTo>
                    <a:cubicBezTo>
                      <a:pt x="327" y="1048"/>
                      <a:pt x="316" y="1049"/>
                      <a:pt x="317" y="1055"/>
                    </a:cubicBezTo>
                    <a:cubicBezTo>
                      <a:pt x="318" y="1062"/>
                      <a:pt x="313" y="1063"/>
                      <a:pt x="307" y="1063"/>
                    </a:cubicBezTo>
                    <a:cubicBezTo>
                      <a:pt x="301" y="1063"/>
                      <a:pt x="300" y="1067"/>
                      <a:pt x="302" y="1067"/>
                    </a:cubicBezTo>
                    <a:cubicBezTo>
                      <a:pt x="305" y="1068"/>
                      <a:pt x="305" y="1075"/>
                      <a:pt x="316" y="1078"/>
                    </a:cubicBezTo>
                    <a:cubicBezTo>
                      <a:pt x="327" y="1081"/>
                      <a:pt x="339" y="1092"/>
                      <a:pt x="349" y="1102"/>
                    </a:cubicBezTo>
                    <a:cubicBezTo>
                      <a:pt x="350" y="1104"/>
                      <a:pt x="352" y="1105"/>
                      <a:pt x="354" y="1106"/>
                    </a:cubicBezTo>
                    <a:cubicBezTo>
                      <a:pt x="356" y="1104"/>
                      <a:pt x="359" y="1103"/>
                      <a:pt x="360" y="1103"/>
                    </a:cubicBezTo>
                    <a:cubicBezTo>
                      <a:pt x="366" y="1102"/>
                      <a:pt x="376" y="1105"/>
                      <a:pt x="381" y="1109"/>
                    </a:cubicBezTo>
                    <a:cubicBezTo>
                      <a:pt x="387" y="1113"/>
                      <a:pt x="406" y="1108"/>
                      <a:pt x="409" y="1111"/>
                    </a:cubicBezTo>
                    <a:cubicBezTo>
                      <a:pt x="411" y="1114"/>
                      <a:pt x="416" y="1118"/>
                      <a:pt x="420" y="1118"/>
                    </a:cubicBezTo>
                    <a:cubicBezTo>
                      <a:pt x="424" y="1118"/>
                      <a:pt x="428" y="1126"/>
                      <a:pt x="431" y="1124"/>
                    </a:cubicBezTo>
                    <a:cubicBezTo>
                      <a:pt x="434" y="1121"/>
                      <a:pt x="446" y="1121"/>
                      <a:pt x="449" y="1121"/>
                    </a:cubicBezTo>
                    <a:cubicBezTo>
                      <a:pt x="452" y="1121"/>
                      <a:pt x="452" y="1124"/>
                      <a:pt x="455" y="1124"/>
                    </a:cubicBezTo>
                    <a:cubicBezTo>
                      <a:pt x="458" y="1124"/>
                      <a:pt x="458" y="1135"/>
                      <a:pt x="460" y="1135"/>
                    </a:cubicBezTo>
                    <a:cubicBezTo>
                      <a:pt x="463" y="1134"/>
                      <a:pt x="471" y="1142"/>
                      <a:pt x="477" y="1142"/>
                    </a:cubicBezTo>
                    <a:cubicBezTo>
                      <a:pt x="482" y="1143"/>
                      <a:pt x="488" y="1153"/>
                      <a:pt x="490" y="1152"/>
                    </a:cubicBezTo>
                    <a:cubicBezTo>
                      <a:pt x="492" y="1151"/>
                      <a:pt x="496" y="1156"/>
                      <a:pt x="498" y="1152"/>
                    </a:cubicBezTo>
                    <a:cubicBezTo>
                      <a:pt x="499" y="1148"/>
                      <a:pt x="507" y="1150"/>
                      <a:pt x="509" y="1144"/>
                    </a:cubicBezTo>
                    <a:cubicBezTo>
                      <a:pt x="499" y="1131"/>
                      <a:pt x="489" y="1118"/>
                      <a:pt x="489" y="1113"/>
                    </a:cubicBezTo>
                    <a:cubicBezTo>
                      <a:pt x="490" y="1104"/>
                      <a:pt x="493" y="1098"/>
                      <a:pt x="482" y="1089"/>
                    </a:cubicBezTo>
                    <a:cubicBezTo>
                      <a:pt x="471" y="1079"/>
                      <a:pt x="483" y="1073"/>
                      <a:pt x="491" y="1063"/>
                    </a:cubicBezTo>
                    <a:cubicBezTo>
                      <a:pt x="498" y="1054"/>
                      <a:pt x="513" y="1050"/>
                      <a:pt x="522" y="1044"/>
                    </a:cubicBezTo>
                    <a:cubicBezTo>
                      <a:pt x="521" y="1043"/>
                      <a:pt x="519" y="1042"/>
                      <a:pt x="517" y="1041"/>
                    </a:cubicBezTo>
                    <a:cubicBezTo>
                      <a:pt x="510" y="1038"/>
                      <a:pt x="507" y="1035"/>
                      <a:pt x="513" y="1033"/>
                    </a:cubicBezTo>
                    <a:cubicBezTo>
                      <a:pt x="518" y="1031"/>
                      <a:pt x="516" y="1028"/>
                      <a:pt x="510" y="1022"/>
                    </a:cubicBezTo>
                    <a:cubicBezTo>
                      <a:pt x="505" y="1016"/>
                      <a:pt x="503" y="1009"/>
                      <a:pt x="500" y="1009"/>
                    </a:cubicBezTo>
                    <a:cubicBezTo>
                      <a:pt x="496" y="1009"/>
                      <a:pt x="492" y="1009"/>
                      <a:pt x="487" y="1010"/>
                    </a:cubicBezTo>
                    <a:cubicBezTo>
                      <a:pt x="482" y="1012"/>
                      <a:pt x="483" y="1006"/>
                      <a:pt x="484" y="1001"/>
                    </a:cubicBezTo>
                    <a:cubicBezTo>
                      <a:pt x="485" y="995"/>
                      <a:pt x="475" y="996"/>
                      <a:pt x="474" y="994"/>
                    </a:cubicBezTo>
                    <a:cubicBezTo>
                      <a:pt x="472" y="992"/>
                      <a:pt x="476" y="984"/>
                      <a:pt x="478" y="983"/>
                    </a:cubicBezTo>
                    <a:cubicBezTo>
                      <a:pt x="479" y="982"/>
                      <a:pt x="484" y="980"/>
                      <a:pt x="484" y="977"/>
                    </a:cubicBezTo>
                    <a:cubicBezTo>
                      <a:pt x="484" y="975"/>
                      <a:pt x="475" y="974"/>
                      <a:pt x="478" y="969"/>
                    </a:cubicBezTo>
                    <a:cubicBezTo>
                      <a:pt x="482" y="963"/>
                      <a:pt x="488" y="963"/>
                      <a:pt x="488" y="958"/>
                    </a:cubicBezTo>
                    <a:cubicBezTo>
                      <a:pt x="488" y="952"/>
                      <a:pt x="492" y="948"/>
                      <a:pt x="498" y="952"/>
                    </a:cubicBezTo>
                    <a:cubicBezTo>
                      <a:pt x="503" y="956"/>
                      <a:pt x="506" y="966"/>
                      <a:pt x="512" y="963"/>
                    </a:cubicBezTo>
                    <a:cubicBezTo>
                      <a:pt x="518" y="961"/>
                      <a:pt x="514" y="956"/>
                      <a:pt x="514" y="952"/>
                    </a:cubicBezTo>
                    <a:cubicBezTo>
                      <a:pt x="513" y="949"/>
                      <a:pt x="511" y="945"/>
                      <a:pt x="518" y="943"/>
                    </a:cubicBezTo>
                    <a:cubicBezTo>
                      <a:pt x="525" y="941"/>
                      <a:pt x="522" y="934"/>
                      <a:pt x="528" y="934"/>
                    </a:cubicBezTo>
                    <a:cubicBezTo>
                      <a:pt x="533" y="934"/>
                      <a:pt x="543" y="927"/>
                      <a:pt x="546" y="926"/>
                    </a:cubicBezTo>
                    <a:cubicBezTo>
                      <a:pt x="550" y="924"/>
                      <a:pt x="557" y="920"/>
                      <a:pt x="560" y="922"/>
                    </a:cubicBezTo>
                    <a:cubicBezTo>
                      <a:pt x="563" y="923"/>
                      <a:pt x="567" y="927"/>
                      <a:pt x="569" y="922"/>
                    </a:cubicBezTo>
                    <a:cubicBezTo>
                      <a:pt x="572" y="916"/>
                      <a:pt x="581" y="919"/>
                      <a:pt x="582" y="922"/>
                    </a:cubicBezTo>
                    <a:cubicBezTo>
                      <a:pt x="582" y="925"/>
                      <a:pt x="597" y="925"/>
                      <a:pt x="602" y="928"/>
                    </a:cubicBezTo>
                    <a:cubicBezTo>
                      <a:pt x="607" y="931"/>
                      <a:pt x="617" y="938"/>
                      <a:pt x="617" y="941"/>
                    </a:cubicBezTo>
                    <a:cubicBezTo>
                      <a:pt x="617" y="944"/>
                      <a:pt x="622" y="948"/>
                      <a:pt x="622" y="943"/>
                    </a:cubicBezTo>
                    <a:cubicBezTo>
                      <a:pt x="622" y="938"/>
                      <a:pt x="625" y="939"/>
                      <a:pt x="632" y="943"/>
                    </a:cubicBezTo>
                    <a:cubicBezTo>
                      <a:pt x="638" y="947"/>
                      <a:pt x="647" y="945"/>
                      <a:pt x="648" y="941"/>
                    </a:cubicBezTo>
                    <a:cubicBezTo>
                      <a:pt x="650" y="938"/>
                      <a:pt x="661" y="933"/>
                      <a:pt x="665" y="936"/>
                    </a:cubicBezTo>
                    <a:cubicBezTo>
                      <a:pt x="669" y="939"/>
                      <a:pt x="671" y="941"/>
                      <a:pt x="676" y="937"/>
                    </a:cubicBezTo>
                    <a:cubicBezTo>
                      <a:pt x="680" y="932"/>
                      <a:pt x="691" y="933"/>
                      <a:pt x="693" y="938"/>
                    </a:cubicBezTo>
                    <a:cubicBezTo>
                      <a:pt x="694" y="942"/>
                      <a:pt x="700" y="943"/>
                      <a:pt x="704" y="943"/>
                    </a:cubicBezTo>
                    <a:cubicBezTo>
                      <a:pt x="709" y="943"/>
                      <a:pt x="710" y="950"/>
                      <a:pt x="713" y="948"/>
                    </a:cubicBezTo>
                    <a:cubicBezTo>
                      <a:pt x="716" y="947"/>
                      <a:pt x="715" y="939"/>
                      <a:pt x="719" y="940"/>
                    </a:cubicBezTo>
                    <a:cubicBezTo>
                      <a:pt x="723" y="941"/>
                      <a:pt x="726" y="945"/>
                      <a:pt x="733" y="945"/>
                    </a:cubicBezTo>
                    <a:cubicBezTo>
                      <a:pt x="739" y="945"/>
                      <a:pt x="744" y="944"/>
                      <a:pt x="744" y="939"/>
                    </a:cubicBezTo>
                    <a:cubicBezTo>
                      <a:pt x="744" y="934"/>
                      <a:pt x="743" y="927"/>
                      <a:pt x="739" y="927"/>
                    </a:cubicBezTo>
                    <a:cubicBezTo>
                      <a:pt x="735" y="927"/>
                      <a:pt x="731" y="923"/>
                      <a:pt x="726" y="923"/>
                    </a:cubicBezTo>
                    <a:cubicBezTo>
                      <a:pt x="722" y="923"/>
                      <a:pt x="717" y="915"/>
                      <a:pt x="722" y="913"/>
                    </a:cubicBezTo>
                    <a:cubicBezTo>
                      <a:pt x="726" y="912"/>
                      <a:pt x="734" y="908"/>
                      <a:pt x="733" y="904"/>
                    </a:cubicBezTo>
                    <a:cubicBezTo>
                      <a:pt x="731" y="900"/>
                      <a:pt x="730" y="892"/>
                      <a:pt x="736" y="891"/>
                    </a:cubicBezTo>
                    <a:cubicBezTo>
                      <a:pt x="742" y="891"/>
                      <a:pt x="755" y="891"/>
                      <a:pt x="755" y="888"/>
                    </a:cubicBezTo>
                    <a:cubicBezTo>
                      <a:pt x="754" y="886"/>
                      <a:pt x="741" y="884"/>
                      <a:pt x="739" y="880"/>
                    </a:cubicBezTo>
                    <a:cubicBezTo>
                      <a:pt x="737" y="877"/>
                      <a:pt x="736" y="867"/>
                      <a:pt x="738" y="866"/>
                    </a:cubicBezTo>
                    <a:cubicBezTo>
                      <a:pt x="740" y="864"/>
                      <a:pt x="748" y="866"/>
                      <a:pt x="753" y="865"/>
                    </a:cubicBezTo>
                    <a:cubicBezTo>
                      <a:pt x="758" y="863"/>
                      <a:pt x="768" y="867"/>
                      <a:pt x="774" y="862"/>
                    </a:cubicBezTo>
                    <a:cubicBezTo>
                      <a:pt x="780" y="858"/>
                      <a:pt x="794" y="857"/>
                      <a:pt x="801" y="857"/>
                    </a:cubicBezTo>
                    <a:cubicBezTo>
                      <a:pt x="808" y="857"/>
                      <a:pt x="813" y="852"/>
                      <a:pt x="819" y="851"/>
                    </a:cubicBezTo>
                    <a:cubicBezTo>
                      <a:pt x="824" y="851"/>
                      <a:pt x="840" y="848"/>
                      <a:pt x="844" y="847"/>
                    </a:cubicBezTo>
                    <a:cubicBezTo>
                      <a:pt x="848" y="845"/>
                      <a:pt x="869" y="842"/>
                      <a:pt x="870" y="838"/>
                    </a:cubicBezTo>
                    <a:cubicBezTo>
                      <a:pt x="870" y="834"/>
                      <a:pt x="887" y="831"/>
                      <a:pt x="891" y="833"/>
                    </a:cubicBezTo>
                    <a:cubicBezTo>
                      <a:pt x="896" y="835"/>
                      <a:pt x="901" y="837"/>
                      <a:pt x="905" y="835"/>
                    </a:cubicBezTo>
                    <a:cubicBezTo>
                      <a:pt x="909" y="833"/>
                      <a:pt x="917" y="838"/>
                      <a:pt x="916" y="842"/>
                    </a:cubicBezTo>
                    <a:cubicBezTo>
                      <a:pt x="916" y="846"/>
                      <a:pt x="920" y="851"/>
                      <a:pt x="920" y="855"/>
                    </a:cubicBezTo>
                    <a:cubicBezTo>
                      <a:pt x="919" y="858"/>
                      <a:pt x="915" y="859"/>
                      <a:pt x="918" y="862"/>
                    </a:cubicBezTo>
                    <a:cubicBezTo>
                      <a:pt x="920" y="865"/>
                      <a:pt x="931" y="863"/>
                      <a:pt x="934" y="859"/>
                    </a:cubicBezTo>
                    <a:cubicBezTo>
                      <a:pt x="937" y="856"/>
                      <a:pt x="940" y="861"/>
                      <a:pt x="940" y="864"/>
                    </a:cubicBezTo>
                    <a:cubicBezTo>
                      <a:pt x="940" y="866"/>
                      <a:pt x="945" y="868"/>
                      <a:pt x="945" y="865"/>
                    </a:cubicBezTo>
                    <a:cubicBezTo>
                      <a:pt x="945" y="861"/>
                      <a:pt x="952" y="864"/>
                      <a:pt x="954" y="866"/>
                    </a:cubicBezTo>
                    <a:cubicBezTo>
                      <a:pt x="956" y="868"/>
                      <a:pt x="963" y="863"/>
                      <a:pt x="963" y="867"/>
                    </a:cubicBezTo>
                    <a:cubicBezTo>
                      <a:pt x="963" y="871"/>
                      <a:pt x="952" y="874"/>
                      <a:pt x="957" y="878"/>
                    </a:cubicBezTo>
                    <a:cubicBezTo>
                      <a:pt x="961" y="883"/>
                      <a:pt x="964" y="873"/>
                      <a:pt x="970" y="875"/>
                    </a:cubicBezTo>
                    <a:cubicBezTo>
                      <a:pt x="976" y="877"/>
                      <a:pt x="984" y="869"/>
                      <a:pt x="989" y="868"/>
                    </a:cubicBezTo>
                    <a:cubicBezTo>
                      <a:pt x="995" y="866"/>
                      <a:pt x="1001" y="861"/>
                      <a:pt x="1005" y="859"/>
                    </a:cubicBezTo>
                    <a:cubicBezTo>
                      <a:pt x="1010" y="856"/>
                      <a:pt x="1020" y="857"/>
                      <a:pt x="1017" y="860"/>
                    </a:cubicBezTo>
                    <a:cubicBezTo>
                      <a:pt x="1014" y="863"/>
                      <a:pt x="1010" y="869"/>
                      <a:pt x="1022" y="873"/>
                    </a:cubicBezTo>
                    <a:cubicBezTo>
                      <a:pt x="1034" y="877"/>
                      <a:pt x="1047" y="900"/>
                      <a:pt x="1055" y="911"/>
                    </a:cubicBezTo>
                    <a:cubicBezTo>
                      <a:pt x="1062" y="923"/>
                      <a:pt x="1069" y="943"/>
                      <a:pt x="1073" y="943"/>
                    </a:cubicBezTo>
                    <a:cubicBezTo>
                      <a:pt x="1077" y="943"/>
                      <a:pt x="1078" y="933"/>
                      <a:pt x="1083" y="932"/>
                    </a:cubicBezTo>
                    <a:cubicBezTo>
                      <a:pt x="1088" y="930"/>
                      <a:pt x="1091" y="940"/>
                      <a:pt x="1097" y="941"/>
                    </a:cubicBezTo>
                    <a:cubicBezTo>
                      <a:pt x="1102" y="943"/>
                      <a:pt x="1110" y="946"/>
                      <a:pt x="1114" y="944"/>
                    </a:cubicBezTo>
                    <a:cubicBezTo>
                      <a:pt x="1118" y="943"/>
                      <a:pt x="1128" y="937"/>
                      <a:pt x="1132" y="939"/>
                    </a:cubicBezTo>
                    <a:cubicBezTo>
                      <a:pt x="1135" y="941"/>
                      <a:pt x="1140" y="941"/>
                      <a:pt x="1143" y="948"/>
                    </a:cubicBezTo>
                    <a:cubicBezTo>
                      <a:pt x="1146" y="956"/>
                      <a:pt x="1151" y="957"/>
                      <a:pt x="1154" y="957"/>
                    </a:cubicBezTo>
                    <a:cubicBezTo>
                      <a:pt x="1157" y="957"/>
                      <a:pt x="1158" y="961"/>
                      <a:pt x="1158" y="964"/>
                    </a:cubicBezTo>
                    <a:cubicBezTo>
                      <a:pt x="1158" y="967"/>
                      <a:pt x="1163" y="971"/>
                      <a:pt x="1167" y="971"/>
                    </a:cubicBezTo>
                    <a:cubicBezTo>
                      <a:pt x="1170" y="971"/>
                      <a:pt x="1178" y="970"/>
                      <a:pt x="1181" y="969"/>
                    </a:cubicBezTo>
                    <a:cubicBezTo>
                      <a:pt x="1183" y="967"/>
                      <a:pt x="1186" y="966"/>
                      <a:pt x="1187" y="969"/>
                    </a:cubicBezTo>
                    <a:cubicBezTo>
                      <a:pt x="1187" y="973"/>
                      <a:pt x="1192" y="979"/>
                      <a:pt x="1195" y="979"/>
                    </a:cubicBezTo>
                    <a:cubicBezTo>
                      <a:pt x="1198" y="979"/>
                      <a:pt x="1205" y="981"/>
                      <a:pt x="1205" y="979"/>
                    </a:cubicBezTo>
                    <a:cubicBezTo>
                      <a:pt x="1206" y="976"/>
                      <a:pt x="1214" y="975"/>
                      <a:pt x="1217" y="974"/>
                    </a:cubicBezTo>
                    <a:cubicBezTo>
                      <a:pt x="1220" y="974"/>
                      <a:pt x="1231" y="971"/>
                      <a:pt x="1233" y="967"/>
                    </a:cubicBezTo>
                    <a:cubicBezTo>
                      <a:pt x="1235" y="962"/>
                      <a:pt x="1244" y="962"/>
                      <a:pt x="1247" y="959"/>
                    </a:cubicBezTo>
                    <a:cubicBezTo>
                      <a:pt x="1249" y="956"/>
                      <a:pt x="1257" y="954"/>
                      <a:pt x="1258" y="951"/>
                    </a:cubicBezTo>
                    <a:cubicBezTo>
                      <a:pt x="1260" y="948"/>
                      <a:pt x="1269" y="948"/>
                      <a:pt x="1270" y="946"/>
                    </a:cubicBezTo>
                    <a:cubicBezTo>
                      <a:pt x="1271" y="943"/>
                      <a:pt x="1279" y="943"/>
                      <a:pt x="1283" y="944"/>
                    </a:cubicBezTo>
                    <a:cubicBezTo>
                      <a:pt x="1286" y="945"/>
                      <a:pt x="1305" y="948"/>
                      <a:pt x="1307" y="948"/>
                    </a:cubicBezTo>
                    <a:cubicBezTo>
                      <a:pt x="1310" y="947"/>
                      <a:pt x="1310" y="957"/>
                      <a:pt x="1313" y="958"/>
                    </a:cubicBezTo>
                    <a:cubicBezTo>
                      <a:pt x="1316" y="958"/>
                      <a:pt x="1325" y="966"/>
                      <a:pt x="1328" y="964"/>
                    </a:cubicBezTo>
                    <a:cubicBezTo>
                      <a:pt x="1330" y="962"/>
                      <a:pt x="1337" y="959"/>
                      <a:pt x="1342" y="963"/>
                    </a:cubicBezTo>
                    <a:cubicBezTo>
                      <a:pt x="1347" y="966"/>
                      <a:pt x="1352" y="970"/>
                      <a:pt x="1354" y="966"/>
                    </a:cubicBezTo>
                    <a:cubicBezTo>
                      <a:pt x="1356" y="963"/>
                      <a:pt x="1367" y="961"/>
                      <a:pt x="1369" y="959"/>
                    </a:cubicBezTo>
                    <a:cubicBezTo>
                      <a:pt x="1370" y="957"/>
                      <a:pt x="1372" y="951"/>
                      <a:pt x="1369" y="948"/>
                    </a:cubicBezTo>
                    <a:cubicBezTo>
                      <a:pt x="1367" y="946"/>
                      <a:pt x="1364" y="938"/>
                      <a:pt x="1363" y="934"/>
                    </a:cubicBezTo>
                    <a:cubicBezTo>
                      <a:pt x="1362" y="930"/>
                      <a:pt x="1369" y="929"/>
                      <a:pt x="1370" y="925"/>
                    </a:cubicBezTo>
                    <a:cubicBezTo>
                      <a:pt x="1371" y="921"/>
                      <a:pt x="1378" y="921"/>
                      <a:pt x="1380" y="919"/>
                    </a:cubicBezTo>
                    <a:cubicBezTo>
                      <a:pt x="1382" y="917"/>
                      <a:pt x="1382" y="912"/>
                      <a:pt x="1386" y="913"/>
                    </a:cubicBezTo>
                    <a:cubicBezTo>
                      <a:pt x="1390" y="914"/>
                      <a:pt x="1398" y="917"/>
                      <a:pt x="1399" y="918"/>
                    </a:cubicBezTo>
                    <a:cubicBezTo>
                      <a:pt x="1401" y="920"/>
                      <a:pt x="1406" y="921"/>
                      <a:pt x="1410" y="921"/>
                    </a:cubicBezTo>
                    <a:cubicBezTo>
                      <a:pt x="1414" y="921"/>
                      <a:pt x="1419" y="924"/>
                      <a:pt x="1423" y="926"/>
                    </a:cubicBezTo>
                    <a:cubicBezTo>
                      <a:pt x="1427" y="928"/>
                      <a:pt x="1438" y="928"/>
                      <a:pt x="1440" y="931"/>
                    </a:cubicBezTo>
                    <a:cubicBezTo>
                      <a:pt x="1442" y="934"/>
                      <a:pt x="1440" y="943"/>
                      <a:pt x="1442" y="946"/>
                    </a:cubicBezTo>
                    <a:cubicBezTo>
                      <a:pt x="1445" y="950"/>
                      <a:pt x="1451" y="956"/>
                      <a:pt x="1453" y="955"/>
                    </a:cubicBezTo>
                    <a:cubicBezTo>
                      <a:pt x="1455" y="953"/>
                      <a:pt x="1465" y="960"/>
                      <a:pt x="1469" y="959"/>
                    </a:cubicBezTo>
                    <a:cubicBezTo>
                      <a:pt x="1473" y="959"/>
                      <a:pt x="1478" y="953"/>
                      <a:pt x="1482" y="953"/>
                    </a:cubicBezTo>
                    <a:cubicBezTo>
                      <a:pt x="1485" y="953"/>
                      <a:pt x="1495" y="951"/>
                      <a:pt x="1498" y="951"/>
                    </a:cubicBezTo>
                    <a:cubicBezTo>
                      <a:pt x="1501" y="952"/>
                      <a:pt x="1512" y="956"/>
                      <a:pt x="1514" y="955"/>
                    </a:cubicBezTo>
                    <a:cubicBezTo>
                      <a:pt x="1515" y="954"/>
                      <a:pt x="1526" y="955"/>
                      <a:pt x="1527" y="958"/>
                    </a:cubicBezTo>
                    <a:cubicBezTo>
                      <a:pt x="1529" y="962"/>
                      <a:pt x="1542" y="962"/>
                      <a:pt x="1542" y="965"/>
                    </a:cubicBezTo>
                    <a:cubicBezTo>
                      <a:pt x="1542" y="969"/>
                      <a:pt x="1549" y="971"/>
                      <a:pt x="1551" y="975"/>
                    </a:cubicBezTo>
                    <a:cubicBezTo>
                      <a:pt x="1553" y="979"/>
                      <a:pt x="1571" y="977"/>
                      <a:pt x="1574" y="979"/>
                    </a:cubicBezTo>
                    <a:cubicBezTo>
                      <a:pt x="1577" y="982"/>
                      <a:pt x="1597" y="981"/>
                      <a:pt x="1597" y="979"/>
                    </a:cubicBezTo>
                    <a:cubicBezTo>
                      <a:pt x="1598" y="977"/>
                      <a:pt x="1617" y="976"/>
                      <a:pt x="1620" y="974"/>
                    </a:cubicBezTo>
                    <a:cubicBezTo>
                      <a:pt x="1624" y="971"/>
                      <a:pt x="1634" y="972"/>
                      <a:pt x="1634" y="968"/>
                    </a:cubicBezTo>
                    <a:cubicBezTo>
                      <a:pt x="1635" y="965"/>
                      <a:pt x="1644" y="962"/>
                      <a:pt x="1648" y="959"/>
                    </a:cubicBezTo>
                    <a:cubicBezTo>
                      <a:pt x="1653" y="956"/>
                      <a:pt x="1669" y="956"/>
                      <a:pt x="1670" y="960"/>
                    </a:cubicBezTo>
                    <a:cubicBezTo>
                      <a:pt x="1671" y="964"/>
                      <a:pt x="1681" y="965"/>
                      <a:pt x="1685" y="963"/>
                    </a:cubicBezTo>
                    <a:cubicBezTo>
                      <a:pt x="1690" y="962"/>
                      <a:pt x="1701" y="964"/>
                      <a:pt x="1702" y="967"/>
                    </a:cubicBezTo>
                    <a:cubicBezTo>
                      <a:pt x="1704" y="971"/>
                      <a:pt x="1716" y="973"/>
                      <a:pt x="1719" y="972"/>
                    </a:cubicBezTo>
                    <a:cubicBezTo>
                      <a:pt x="1722" y="971"/>
                      <a:pt x="1732" y="964"/>
                      <a:pt x="1736" y="963"/>
                    </a:cubicBezTo>
                    <a:cubicBezTo>
                      <a:pt x="1740" y="963"/>
                      <a:pt x="1745" y="959"/>
                      <a:pt x="1744" y="955"/>
                    </a:cubicBezTo>
                    <a:cubicBezTo>
                      <a:pt x="1743" y="952"/>
                      <a:pt x="1751" y="941"/>
                      <a:pt x="1752" y="937"/>
                    </a:cubicBezTo>
                    <a:cubicBezTo>
                      <a:pt x="1753" y="933"/>
                      <a:pt x="1761" y="921"/>
                      <a:pt x="1763" y="920"/>
                    </a:cubicBezTo>
                    <a:cubicBezTo>
                      <a:pt x="1766" y="919"/>
                      <a:pt x="1772" y="915"/>
                      <a:pt x="1771" y="911"/>
                    </a:cubicBezTo>
                    <a:cubicBezTo>
                      <a:pt x="1770" y="908"/>
                      <a:pt x="1769" y="899"/>
                      <a:pt x="1766" y="899"/>
                    </a:cubicBezTo>
                    <a:cubicBezTo>
                      <a:pt x="1763" y="899"/>
                      <a:pt x="1757" y="899"/>
                      <a:pt x="1764" y="890"/>
                    </a:cubicBezTo>
                    <a:cubicBezTo>
                      <a:pt x="1771" y="880"/>
                      <a:pt x="1785" y="882"/>
                      <a:pt x="1787" y="882"/>
                    </a:cubicBezTo>
                    <a:cubicBezTo>
                      <a:pt x="1789" y="882"/>
                      <a:pt x="1805" y="878"/>
                      <a:pt x="1813" y="880"/>
                    </a:cubicBezTo>
                    <a:cubicBezTo>
                      <a:pt x="1820" y="882"/>
                      <a:pt x="1825" y="879"/>
                      <a:pt x="1833" y="883"/>
                    </a:cubicBezTo>
                    <a:cubicBezTo>
                      <a:pt x="1840" y="887"/>
                      <a:pt x="1851" y="886"/>
                      <a:pt x="1854" y="890"/>
                    </a:cubicBezTo>
                    <a:cubicBezTo>
                      <a:pt x="1856" y="893"/>
                      <a:pt x="1867" y="896"/>
                      <a:pt x="1865" y="903"/>
                    </a:cubicBezTo>
                    <a:cubicBezTo>
                      <a:pt x="1864" y="909"/>
                      <a:pt x="1871" y="905"/>
                      <a:pt x="1874" y="919"/>
                    </a:cubicBezTo>
                    <a:cubicBezTo>
                      <a:pt x="1876" y="932"/>
                      <a:pt x="1883" y="933"/>
                      <a:pt x="1884" y="940"/>
                    </a:cubicBezTo>
                    <a:cubicBezTo>
                      <a:pt x="1886" y="946"/>
                      <a:pt x="1894" y="957"/>
                      <a:pt x="1893" y="961"/>
                    </a:cubicBezTo>
                    <a:cubicBezTo>
                      <a:pt x="1892" y="965"/>
                      <a:pt x="1891" y="970"/>
                      <a:pt x="1900" y="971"/>
                    </a:cubicBezTo>
                    <a:cubicBezTo>
                      <a:pt x="1909" y="971"/>
                      <a:pt x="1915" y="978"/>
                      <a:pt x="1917" y="977"/>
                    </a:cubicBezTo>
                    <a:cubicBezTo>
                      <a:pt x="1919" y="976"/>
                      <a:pt x="1930" y="980"/>
                      <a:pt x="1935" y="985"/>
                    </a:cubicBezTo>
                    <a:cubicBezTo>
                      <a:pt x="1940" y="990"/>
                      <a:pt x="1948" y="988"/>
                      <a:pt x="1947" y="993"/>
                    </a:cubicBezTo>
                    <a:cubicBezTo>
                      <a:pt x="1947" y="999"/>
                      <a:pt x="1951" y="1004"/>
                      <a:pt x="1951" y="1008"/>
                    </a:cubicBezTo>
                    <a:cubicBezTo>
                      <a:pt x="1950" y="1013"/>
                      <a:pt x="1961" y="1016"/>
                      <a:pt x="1968" y="1015"/>
                    </a:cubicBezTo>
                    <a:cubicBezTo>
                      <a:pt x="1975" y="1014"/>
                      <a:pt x="1981" y="1018"/>
                      <a:pt x="1984" y="1012"/>
                    </a:cubicBezTo>
                    <a:cubicBezTo>
                      <a:pt x="1987" y="1005"/>
                      <a:pt x="1997" y="1008"/>
                      <a:pt x="2001" y="1005"/>
                    </a:cubicBezTo>
                    <a:cubicBezTo>
                      <a:pt x="2005" y="1003"/>
                      <a:pt x="2016" y="1000"/>
                      <a:pt x="2015" y="1009"/>
                    </a:cubicBezTo>
                    <a:cubicBezTo>
                      <a:pt x="2015" y="1018"/>
                      <a:pt x="2021" y="1020"/>
                      <a:pt x="2016" y="1024"/>
                    </a:cubicBezTo>
                    <a:cubicBezTo>
                      <a:pt x="2010" y="1027"/>
                      <a:pt x="2008" y="1040"/>
                      <a:pt x="2006" y="1046"/>
                    </a:cubicBezTo>
                    <a:cubicBezTo>
                      <a:pt x="2005" y="1052"/>
                      <a:pt x="1997" y="1053"/>
                      <a:pt x="1996" y="1060"/>
                    </a:cubicBezTo>
                    <a:cubicBezTo>
                      <a:pt x="1995" y="1066"/>
                      <a:pt x="1987" y="1066"/>
                      <a:pt x="1987" y="1071"/>
                    </a:cubicBezTo>
                    <a:cubicBezTo>
                      <a:pt x="1987" y="1076"/>
                      <a:pt x="1977" y="1075"/>
                      <a:pt x="1972" y="1071"/>
                    </a:cubicBezTo>
                    <a:cubicBezTo>
                      <a:pt x="1967" y="1067"/>
                      <a:pt x="1961" y="1078"/>
                      <a:pt x="1957" y="1078"/>
                    </a:cubicBezTo>
                    <a:cubicBezTo>
                      <a:pt x="1953" y="1078"/>
                      <a:pt x="1954" y="1087"/>
                      <a:pt x="1955" y="1090"/>
                    </a:cubicBezTo>
                    <a:cubicBezTo>
                      <a:pt x="1956" y="1094"/>
                      <a:pt x="1953" y="1099"/>
                      <a:pt x="1956" y="1105"/>
                    </a:cubicBezTo>
                    <a:cubicBezTo>
                      <a:pt x="1957" y="1108"/>
                      <a:pt x="1956" y="1115"/>
                      <a:pt x="1957" y="1122"/>
                    </a:cubicBezTo>
                    <a:cubicBezTo>
                      <a:pt x="1963" y="1117"/>
                      <a:pt x="1969" y="1114"/>
                      <a:pt x="1971" y="1114"/>
                    </a:cubicBezTo>
                    <a:cubicBezTo>
                      <a:pt x="1978" y="1114"/>
                      <a:pt x="1985" y="1125"/>
                      <a:pt x="1992" y="1125"/>
                    </a:cubicBezTo>
                    <a:cubicBezTo>
                      <a:pt x="1999" y="1126"/>
                      <a:pt x="2032" y="1103"/>
                      <a:pt x="2033" y="1100"/>
                    </a:cubicBezTo>
                    <a:cubicBezTo>
                      <a:pt x="2033" y="1096"/>
                      <a:pt x="2052" y="1078"/>
                      <a:pt x="2061" y="1068"/>
                    </a:cubicBezTo>
                    <a:cubicBezTo>
                      <a:pt x="2070" y="1058"/>
                      <a:pt x="2082" y="1044"/>
                      <a:pt x="2087" y="1033"/>
                    </a:cubicBezTo>
                    <a:cubicBezTo>
                      <a:pt x="2090" y="1026"/>
                      <a:pt x="2103" y="1013"/>
                      <a:pt x="2106" y="1008"/>
                    </a:cubicBezTo>
                    <a:cubicBezTo>
                      <a:pt x="2109" y="1003"/>
                      <a:pt x="2111" y="1002"/>
                      <a:pt x="2117" y="990"/>
                    </a:cubicBezTo>
                    <a:cubicBezTo>
                      <a:pt x="2122" y="978"/>
                      <a:pt x="2122" y="946"/>
                      <a:pt x="2124" y="944"/>
                    </a:cubicBezTo>
                    <a:cubicBezTo>
                      <a:pt x="2126" y="942"/>
                      <a:pt x="2125" y="936"/>
                      <a:pt x="2128" y="933"/>
                    </a:cubicBezTo>
                    <a:cubicBezTo>
                      <a:pt x="2130" y="929"/>
                      <a:pt x="2129" y="925"/>
                      <a:pt x="2134" y="920"/>
                    </a:cubicBezTo>
                    <a:cubicBezTo>
                      <a:pt x="2139" y="916"/>
                      <a:pt x="2138" y="912"/>
                      <a:pt x="2137" y="909"/>
                    </a:cubicBezTo>
                    <a:cubicBezTo>
                      <a:pt x="2136" y="905"/>
                      <a:pt x="2137" y="898"/>
                      <a:pt x="2136" y="895"/>
                    </a:cubicBezTo>
                    <a:cubicBezTo>
                      <a:pt x="2135" y="893"/>
                      <a:pt x="2135" y="892"/>
                      <a:pt x="2138" y="890"/>
                    </a:cubicBezTo>
                    <a:cubicBezTo>
                      <a:pt x="2141" y="888"/>
                      <a:pt x="2136" y="884"/>
                      <a:pt x="2132" y="881"/>
                    </a:cubicBezTo>
                    <a:cubicBezTo>
                      <a:pt x="2127" y="879"/>
                      <a:pt x="2121" y="878"/>
                      <a:pt x="2121" y="873"/>
                    </a:cubicBezTo>
                    <a:cubicBezTo>
                      <a:pt x="2120" y="868"/>
                      <a:pt x="2113" y="862"/>
                      <a:pt x="2107" y="862"/>
                    </a:cubicBezTo>
                    <a:cubicBezTo>
                      <a:pt x="2101" y="863"/>
                      <a:pt x="2091" y="859"/>
                      <a:pt x="2092" y="863"/>
                    </a:cubicBezTo>
                    <a:cubicBezTo>
                      <a:pt x="2093" y="866"/>
                      <a:pt x="2091" y="869"/>
                      <a:pt x="2089" y="869"/>
                    </a:cubicBezTo>
                    <a:cubicBezTo>
                      <a:pt x="2086" y="868"/>
                      <a:pt x="2084" y="870"/>
                      <a:pt x="2081" y="875"/>
                    </a:cubicBezTo>
                    <a:cubicBezTo>
                      <a:pt x="2078" y="881"/>
                      <a:pt x="2066" y="881"/>
                      <a:pt x="2071" y="876"/>
                    </a:cubicBezTo>
                    <a:cubicBezTo>
                      <a:pt x="2077" y="871"/>
                      <a:pt x="2069" y="871"/>
                      <a:pt x="2070" y="866"/>
                    </a:cubicBezTo>
                    <a:cubicBezTo>
                      <a:pt x="2071" y="861"/>
                      <a:pt x="2076" y="855"/>
                      <a:pt x="2070" y="859"/>
                    </a:cubicBezTo>
                    <a:cubicBezTo>
                      <a:pt x="2064" y="862"/>
                      <a:pt x="2064" y="870"/>
                      <a:pt x="2059" y="871"/>
                    </a:cubicBezTo>
                    <a:cubicBezTo>
                      <a:pt x="2054" y="872"/>
                      <a:pt x="2055" y="857"/>
                      <a:pt x="2057" y="853"/>
                    </a:cubicBezTo>
                    <a:cubicBezTo>
                      <a:pt x="2058" y="849"/>
                      <a:pt x="2048" y="854"/>
                      <a:pt x="2037" y="853"/>
                    </a:cubicBezTo>
                    <a:cubicBezTo>
                      <a:pt x="2026" y="852"/>
                      <a:pt x="2029" y="844"/>
                      <a:pt x="2037" y="840"/>
                    </a:cubicBezTo>
                    <a:cubicBezTo>
                      <a:pt x="2046" y="835"/>
                      <a:pt x="2045" y="831"/>
                      <a:pt x="2049" y="829"/>
                    </a:cubicBezTo>
                    <a:cubicBezTo>
                      <a:pt x="2054" y="827"/>
                      <a:pt x="2065" y="819"/>
                      <a:pt x="2072" y="815"/>
                    </a:cubicBezTo>
                    <a:cubicBezTo>
                      <a:pt x="2079" y="812"/>
                      <a:pt x="2080" y="807"/>
                      <a:pt x="2082" y="803"/>
                    </a:cubicBezTo>
                    <a:cubicBezTo>
                      <a:pt x="2083" y="798"/>
                      <a:pt x="2096" y="793"/>
                      <a:pt x="2107" y="784"/>
                    </a:cubicBezTo>
                    <a:cubicBezTo>
                      <a:pt x="2118" y="775"/>
                      <a:pt x="2124" y="769"/>
                      <a:pt x="2126" y="764"/>
                    </a:cubicBezTo>
                    <a:cubicBezTo>
                      <a:pt x="2129" y="758"/>
                      <a:pt x="2145" y="752"/>
                      <a:pt x="2146" y="747"/>
                    </a:cubicBezTo>
                    <a:cubicBezTo>
                      <a:pt x="2146" y="743"/>
                      <a:pt x="2165" y="733"/>
                      <a:pt x="2179" y="730"/>
                    </a:cubicBezTo>
                    <a:cubicBezTo>
                      <a:pt x="2192" y="728"/>
                      <a:pt x="2213" y="731"/>
                      <a:pt x="2217" y="735"/>
                    </a:cubicBezTo>
                    <a:cubicBezTo>
                      <a:pt x="2221" y="739"/>
                      <a:pt x="2224" y="737"/>
                      <a:pt x="2226" y="735"/>
                    </a:cubicBezTo>
                    <a:cubicBezTo>
                      <a:pt x="2229" y="732"/>
                      <a:pt x="2234" y="733"/>
                      <a:pt x="2243" y="734"/>
                    </a:cubicBezTo>
                    <a:cubicBezTo>
                      <a:pt x="2252" y="735"/>
                      <a:pt x="2254" y="730"/>
                      <a:pt x="2260" y="732"/>
                    </a:cubicBezTo>
                    <a:cubicBezTo>
                      <a:pt x="2266" y="734"/>
                      <a:pt x="2271" y="735"/>
                      <a:pt x="2274" y="728"/>
                    </a:cubicBezTo>
                    <a:cubicBezTo>
                      <a:pt x="2278" y="721"/>
                      <a:pt x="2295" y="722"/>
                      <a:pt x="2299" y="725"/>
                    </a:cubicBezTo>
                    <a:cubicBezTo>
                      <a:pt x="2303" y="728"/>
                      <a:pt x="2306" y="732"/>
                      <a:pt x="2312" y="728"/>
                    </a:cubicBezTo>
                    <a:cubicBezTo>
                      <a:pt x="2319" y="723"/>
                      <a:pt x="2319" y="733"/>
                      <a:pt x="2325" y="734"/>
                    </a:cubicBezTo>
                    <a:cubicBezTo>
                      <a:pt x="2331" y="735"/>
                      <a:pt x="2327" y="740"/>
                      <a:pt x="2321" y="739"/>
                    </a:cubicBezTo>
                    <a:cubicBezTo>
                      <a:pt x="2316" y="739"/>
                      <a:pt x="2310" y="742"/>
                      <a:pt x="2316" y="745"/>
                    </a:cubicBezTo>
                    <a:cubicBezTo>
                      <a:pt x="2322" y="749"/>
                      <a:pt x="2329" y="742"/>
                      <a:pt x="2333" y="743"/>
                    </a:cubicBezTo>
                    <a:cubicBezTo>
                      <a:pt x="2338" y="743"/>
                      <a:pt x="2345" y="744"/>
                      <a:pt x="2352" y="740"/>
                    </a:cubicBezTo>
                    <a:cubicBezTo>
                      <a:pt x="2358" y="735"/>
                      <a:pt x="2360" y="743"/>
                      <a:pt x="2364" y="739"/>
                    </a:cubicBezTo>
                    <a:cubicBezTo>
                      <a:pt x="2369" y="736"/>
                      <a:pt x="2378" y="735"/>
                      <a:pt x="2383" y="735"/>
                    </a:cubicBezTo>
                    <a:cubicBezTo>
                      <a:pt x="2387" y="735"/>
                      <a:pt x="2383" y="729"/>
                      <a:pt x="2376" y="729"/>
                    </a:cubicBezTo>
                    <a:cubicBezTo>
                      <a:pt x="2368" y="729"/>
                      <a:pt x="2368" y="725"/>
                      <a:pt x="2374" y="715"/>
                    </a:cubicBezTo>
                    <a:cubicBezTo>
                      <a:pt x="2381" y="704"/>
                      <a:pt x="2393" y="698"/>
                      <a:pt x="2400" y="692"/>
                    </a:cubicBezTo>
                    <a:cubicBezTo>
                      <a:pt x="2408" y="685"/>
                      <a:pt x="2413" y="688"/>
                      <a:pt x="2413" y="684"/>
                    </a:cubicBezTo>
                    <a:cubicBezTo>
                      <a:pt x="2413" y="680"/>
                      <a:pt x="2417" y="668"/>
                      <a:pt x="2423" y="668"/>
                    </a:cubicBezTo>
                    <a:cubicBezTo>
                      <a:pt x="2428" y="668"/>
                      <a:pt x="2443" y="670"/>
                      <a:pt x="2452" y="665"/>
                    </a:cubicBezTo>
                    <a:cubicBezTo>
                      <a:pt x="2460" y="660"/>
                      <a:pt x="2460" y="669"/>
                      <a:pt x="2463" y="670"/>
                    </a:cubicBezTo>
                    <a:cubicBezTo>
                      <a:pt x="2467" y="672"/>
                      <a:pt x="2472" y="663"/>
                      <a:pt x="2476" y="665"/>
                    </a:cubicBezTo>
                    <a:cubicBezTo>
                      <a:pt x="2480" y="668"/>
                      <a:pt x="2470" y="674"/>
                      <a:pt x="2467" y="682"/>
                    </a:cubicBezTo>
                    <a:cubicBezTo>
                      <a:pt x="2465" y="689"/>
                      <a:pt x="2473" y="686"/>
                      <a:pt x="2477" y="689"/>
                    </a:cubicBezTo>
                    <a:cubicBezTo>
                      <a:pt x="2482" y="691"/>
                      <a:pt x="2472" y="694"/>
                      <a:pt x="2473" y="696"/>
                    </a:cubicBezTo>
                    <a:cubicBezTo>
                      <a:pt x="2474" y="698"/>
                      <a:pt x="2483" y="698"/>
                      <a:pt x="2494" y="686"/>
                    </a:cubicBezTo>
                    <a:cubicBezTo>
                      <a:pt x="2506" y="675"/>
                      <a:pt x="2516" y="672"/>
                      <a:pt x="2523" y="673"/>
                    </a:cubicBezTo>
                    <a:cubicBezTo>
                      <a:pt x="2531" y="673"/>
                      <a:pt x="2526" y="666"/>
                      <a:pt x="2527" y="655"/>
                    </a:cubicBezTo>
                    <a:cubicBezTo>
                      <a:pt x="2527" y="645"/>
                      <a:pt x="2550" y="642"/>
                      <a:pt x="2557" y="645"/>
                    </a:cubicBezTo>
                    <a:cubicBezTo>
                      <a:pt x="2564" y="648"/>
                      <a:pt x="2564" y="651"/>
                      <a:pt x="2557" y="649"/>
                    </a:cubicBezTo>
                    <a:cubicBezTo>
                      <a:pt x="2550" y="647"/>
                      <a:pt x="2543" y="653"/>
                      <a:pt x="2544" y="662"/>
                    </a:cubicBezTo>
                    <a:cubicBezTo>
                      <a:pt x="2544" y="671"/>
                      <a:pt x="2537" y="674"/>
                      <a:pt x="2541" y="677"/>
                    </a:cubicBezTo>
                    <a:cubicBezTo>
                      <a:pt x="2544" y="681"/>
                      <a:pt x="2536" y="681"/>
                      <a:pt x="2535" y="685"/>
                    </a:cubicBezTo>
                    <a:cubicBezTo>
                      <a:pt x="2535" y="689"/>
                      <a:pt x="2535" y="692"/>
                      <a:pt x="2530" y="693"/>
                    </a:cubicBezTo>
                    <a:cubicBezTo>
                      <a:pt x="2525" y="695"/>
                      <a:pt x="2508" y="697"/>
                      <a:pt x="2507" y="703"/>
                    </a:cubicBezTo>
                    <a:cubicBezTo>
                      <a:pt x="2507" y="710"/>
                      <a:pt x="2497" y="711"/>
                      <a:pt x="2493" y="719"/>
                    </a:cubicBezTo>
                    <a:cubicBezTo>
                      <a:pt x="2488" y="728"/>
                      <a:pt x="2471" y="733"/>
                      <a:pt x="2460" y="749"/>
                    </a:cubicBezTo>
                    <a:cubicBezTo>
                      <a:pt x="2449" y="766"/>
                      <a:pt x="2431" y="766"/>
                      <a:pt x="2431" y="769"/>
                    </a:cubicBezTo>
                    <a:cubicBezTo>
                      <a:pt x="2431" y="772"/>
                      <a:pt x="2419" y="772"/>
                      <a:pt x="2415" y="772"/>
                    </a:cubicBezTo>
                    <a:cubicBezTo>
                      <a:pt x="2411" y="773"/>
                      <a:pt x="2419" y="783"/>
                      <a:pt x="2409" y="794"/>
                    </a:cubicBezTo>
                    <a:cubicBezTo>
                      <a:pt x="2399" y="805"/>
                      <a:pt x="2392" y="819"/>
                      <a:pt x="2393" y="834"/>
                    </a:cubicBezTo>
                    <a:cubicBezTo>
                      <a:pt x="2393" y="849"/>
                      <a:pt x="2398" y="892"/>
                      <a:pt x="2402" y="899"/>
                    </a:cubicBezTo>
                    <a:cubicBezTo>
                      <a:pt x="2407" y="907"/>
                      <a:pt x="2404" y="926"/>
                      <a:pt x="2408" y="929"/>
                    </a:cubicBezTo>
                    <a:cubicBezTo>
                      <a:pt x="2411" y="933"/>
                      <a:pt x="2410" y="940"/>
                      <a:pt x="2412" y="942"/>
                    </a:cubicBezTo>
                    <a:cubicBezTo>
                      <a:pt x="2415" y="945"/>
                      <a:pt x="2424" y="932"/>
                      <a:pt x="2431" y="926"/>
                    </a:cubicBezTo>
                    <a:cubicBezTo>
                      <a:pt x="2437" y="921"/>
                      <a:pt x="2435" y="919"/>
                      <a:pt x="2440" y="916"/>
                    </a:cubicBezTo>
                    <a:cubicBezTo>
                      <a:pt x="2444" y="913"/>
                      <a:pt x="2442" y="901"/>
                      <a:pt x="2444" y="898"/>
                    </a:cubicBezTo>
                    <a:cubicBezTo>
                      <a:pt x="2445" y="895"/>
                      <a:pt x="2453" y="893"/>
                      <a:pt x="2456" y="890"/>
                    </a:cubicBezTo>
                    <a:cubicBezTo>
                      <a:pt x="2458" y="887"/>
                      <a:pt x="2465" y="889"/>
                      <a:pt x="2469" y="887"/>
                    </a:cubicBezTo>
                    <a:cubicBezTo>
                      <a:pt x="2472" y="886"/>
                      <a:pt x="2468" y="878"/>
                      <a:pt x="2467" y="873"/>
                    </a:cubicBezTo>
                    <a:cubicBezTo>
                      <a:pt x="2466" y="868"/>
                      <a:pt x="2478" y="861"/>
                      <a:pt x="2484" y="856"/>
                    </a:cubicBezTo>
                    <a:cubicBezTo>
                      <a:pt x="2490" y="852"/>
                      <a:pt x="2498" y="859"/>
                      <a:pt x="2505" y="853"/>
                    </a:cubicBezTo>
                    <a:cubicBezTo>
                      <a:pt x="2512" y="846"/>
                      <a:pt x="2505" y="839"/>
                      <a:pt x="2502" y="835"/>
                    </a:cubicBezTo>
                    <a:cubicBezTo>
                      <a:pt x="2500" y="832"/>
                      <a:pt x="2509" y="815"/>
                      <a:pt x="2515" y="814"/>
                    </a:cubicBezTo>
                    <a:cubicBezTo>
                      <a:pt x="2520" y="812"/>
                      <a:pt x="2523" y="818"/>
                      <a:pt x="2528" y="813"/>
                    </a:cubicBezTo>
                    <a:cubicBezTo>
                      <a:pt x="2533" y="808"/>
                      <a:pt x="2524" y="801"/>
                      <a:pt x="2520" y="801"/>
                    </a:cubicBezTo>
                    <a:cubicBezTo>
                      <a:pt x="2516" y="802"/>
                      <a:pt x="2515" y="788"/>
                      <a:pt x="2524" y="782"/>
                    </a:cubicBezTo>
                    <a:cubicBezTo>
                      <a:pt x="2532" y="775"/>
                      <a:pt x="2529" y="774"/>
                      <a:pt x="2523" y="772"/>
                    </a:cubicBezTo>
                    <a:cubicBezTo>
                      <a:pt x="2517" y="771"/>
                      <a:pt x="2516" y="773"/>
                      <a:pt x="2512" y="773"/>
                    </a:cubicBezTo>
                    <a:cubicBezTo>
                      <a:pt x="2507" y="773"/>
                      <a:pt x="2503" y="764"/>
                      <a:pt x="2510" y="755"/>
                    </a:cubicBezTo>
                    <a:cubicBezTo>
                      <a:pt x="2516" y="746"/>
                      <a:pt x="2523" y="747"/>
                      <a:pt x="2525" y="739"/>
                    </a:cubicBezTo>
                    <a:cubicBezTo>
                      <a:pt x="2526" y="732"/>
                      <a:pt x="2535" y="721"/>
                      <a:pt x="2538" y="717"/>
                    </a:cubicBezTo>
                    <a:cubicBezTo>
                      <a:pt x="2540" y="713"/>
                      <a:pt x="2550" y="717"/>
                      <a:pt x="2553" y="716"/>
                    </a:cubicBezTo>
                    <a:cubicBezTo>
                      <a:pt x="2557" y="715"/>
                      <a:pt x="2556" y="723"/>
                      <a:pt x="2560" y="719"/>
                    </a:cubicBezTo>
                    <a:cubicBezTo>
                      <a:pt x="2564" y="715"/>
                      <a:pt x="2572" y="702"/>
                      <a:pt x="2578" y="702"/>
                    </a:cubicBezTo>
                    <a:cubicBezTo>
                      <a:pt x="2584" y="702"/>
                      <a:pt x="2580" y="712"/>
                      <a:pt x="2581" y="718"/>
                    </a:cubicBezTo>
                    <a:cubicBezTo>
                      <a:pt x="2583" y="723"/>
                      <a:pt x="2586" y="716"/>
                      <a:pt x="2598" y="708"/>
                    </a:cubicBezTo>
                    <a:cubicBezTo>
                      <a:pt x="2609" y="700"/>
                      <a:pt x="2634" y="701"/>
                      <a:pt x="2642" y="705"/>
                    </a:cubicBezTo>
                    <a:cubicBezTo>
                      <a:pt x="2649" y="709"/>
                      <a:pt x="2651" y="717"/>
                      <a:pt x="2655" y="716"/>
                    </a:cubicBezTo>
                    <a:cubicBezTo>
                      <a:pt x="2661" y="715"/>
                      <a:pt x="2656" y="708"/>
                      <a:pt x="2662" y="706"/>
                    </a:cubicBezTo>
                    <a:cubicBezTo>
                      <a:pt x="2668" y="704"/>
                      <a:pt x="2679" y="697"/>
                      <a:pt x="2688" y="691"/>
                    </a:cubicBezTo>
                    <a:cubicBezTo>
                      <a:pt x="2696" y="685"/>
                      <a:pt x="2694" y="690"/>
                      <a:pt x="2698" y="684"/>
                    </a:cubicBezTo>
                    <a:cubicBezTo>
                      <a:pt x="2703" y="679"/>
                      <a:pt x="2707" y="681"/>
                      <a:pt x="2708" y="678"/>
                    </a:cubicBezTo>
                    <a:cubicBezTo>
                      <a:pt x="2710" y="674"/>
                      <a:pt x="2722" y="668"/>
                      <a:pt x="2738" y="664"/>
                    </a:cubicBezTo>
                    <a:cubicBezTo>
                      <a:pt x="2755" y="661"/>
                      <a:pt x="2776" y="650"/>
                      <a:pt x="2775" y="646"/>
                    </a:cubicBezTo>
                    <a:cubicBezTo>
                      <a:pt x="2774" y="643"/>
                      <a:pt x="2781" y="641"/>
                      <a:pt x="2782" y="645"/>
                    </a:cubicBezTo>
                    <a:cubicBezTo>
                      <a:pt x="2783" y="648"/>
                      <a:pt x="2789" y="647"/>
                      <a:pt x="2798" y="649"/>
                    </a:cubicBezTo>
                    <a:cubicBezTo>
                      <a:pt x="2806" y="650"/>
                      <a:pt x="2810" y="654"/>
                      <a:pt x="2817" y="647"/>
                    </a:cubicBezTo>
                    <a:cubicBezTo>
                      <a:pt x="2824" y="640"/>
                      <a:pt x="2816" y="638"/>
                      <a:pt x="2816" y="633"/>
                    </a:cubicBezTo>
                    <a:cubicBezTo>
                      <a:pt x="2817" y="628"/>
                      <a:pt x="2805" y="622"/>
                      <a:pt x="2806" y="617"/>
                    </a:cubicBezTo>
                    <a:cubicBezTo>
                      <a:pt x="2808" y="611"/>
                      <a:pt x="2797" y="596"/>
                      <a:pt x="2794" y="599"/>
                    </a:cubicBezTo>
                    <a:cubicBezTo>
                      <a:pt x="2791" y="602"/>
                      <a:pt x="2784" y="597"/>
                      <a:pt x="2784" y="593"/>
                    </a:cubicBezTo>
                    <a:cubicBezTo>
                      <a:pt x="2784" y="589"/>
                      <a:pt x="2783" y="584"/>
                      <a:pt x="2778" y="587"/>
                    </a:cubicBezTo>
                    <a:cubicBezTo>
                      <a:pt x="2773" y="590"/>
                      <a:pt x="2765" y="588"/>
                      <a:pt x="2763" y="584"/>
                    </a:cubicBezTo>
                    <a:cubicBezTo>
                      <a:pt x="2762" y="579"/>
                      <a:pt x="2773" y="576"/>
                      <a:pt x="2781" y="579"/>
                    </a:cubicBezTo>
                    <a:cubicBezTo>
                      <a:pt x="2789" y="582"/>
                      <a:pt x="2786" y="585"/>
                      <a:pt x="2790" y="587"/>
                    </a:cubicBezTo>
                    <a:cubicBezTo>
                      <a:pt x="2794" y="590"/>
                      <a:pt x="2805" y="589"/>
                      <a:pt x="2810" y="586"/>
                    </a:cubicBezTo>
                    <a:cubicBezTo>
                      <a:pt x="2816" y="583"/>
                      <a:pt x="2831" y="578"/>
                      <a:pt x="2834" y="574"/>
                    </a:cubicBezTo>
                    <a:cubicBezTo>
                      <a:pt x="2836" y="570"/>
                      <a:pt x="2834" y="568"/>
                      <a:pt x="2839" y="565"/>
                    </a:cubicBezTo>
                    <a:cubicBezTo>
                      <a:pt x="2844" y="562"/>
                      <a:pt x="2840" y="557"/>
                      <a:pt x="2836" y="554"/>
                    </a:cubicBezTo>
                    <a:cubicBezTo>
                      <a:pt x="2831" y="552"/>
                      <a:pt x="2832" y="546"/>
                      <a:pt x="2837" y="546"/>
                    </a:cubicBezTo>
                    <a:cubicBezTo>
                      <a:pt x="2842" y="546"/>
                      <a:pt x="2840" y="540"/>
                      <a:pt x="2843" y="540"/>
                    </a:cubicBezTo>
                    <a:cubicBezTo>
                      <a:pt x="2847" y="540"/>
                      <a:pt x="2847" y="542"/>
                      <a:pt x="2853" y="540"/>
                    </a:cubicBezTo>
                    <a:cubicBezTo>
                      <a:pt x="2859" y="537"/>
                      <a:pt x="2853" y="544"/>
                      <a:pt x="2850" y="549"/>
                    </a:cubicBezTo>
                    <a:cubicBezTo>
                      <a:pt x="2848" y="554"/>
                      <a:pt x="2856" y="558"/>
                      <a:pt x="2857" y="561"/>
                    </a:cubicBezTo>
                    <a:cubicBezTo>
                      <a:pt x="2858" y="564"/>
                      <a:pt x="2869" y="565"/>
                      <a:pt x="2875" y="562"/>
                    </a:cubicBezTo>
                    <a:cubicBezTo>
                      <a:pt x="2881" y="558"/>
                      <a:pt x="2901" y="566"/>
                      <a:pt x="2903" y="571"/>
                    </a:cubicBezTo>
                    <a:cubicBezTo>
                      <a:pt x="2904" y="576"/>
                      <a:pt x="2907" y="582"/>
                      <a:pt x="2915" y="586"/>
                    </a:cubicBezTo>
                    <a:cubicBezTo>
                      <a:pt x="2924" y="590"/>
                      <a:pt x="2931" y="588"/>
                      <a:pt x="2933" y="592"/>
                    </a:cubicBezTo>
                    <a:cubicBezTo>
                      <a:pt x="2934" y="596"/>
                      <a:pt x="2937" y="598"/>
                      <a:pt x="2942" y="597"/>
                    </a:cubicBezTo>
                    <a:cubicBezTo>
                      <a:pt x="2947" y="596"/>
                      <a:pt x="2949" y="601"/>
                      <a:pt x="2953" y="598"/>
                    </a:cubicBezTo>
                    <a:cubicBezTo>
                      <a:pt x="2956" y="595"/>
                      <a:pt x="2958" y="600"/>
                      <a:pt x="2962" y="596"/>
                    </a:cubicBezTo>
                    <a:cubicBezTo>
                      <a:pt x="2967" y="592"/>
                      <a:pt x="2953" y="589"/>
                      <a:pt x="2955" y="586"/>
                    </a:cubicBezTo>
                    <a:cubicBezTo>
                      <a:pt x="2956" y="583"/>
                      <a:pt x="2959" y="589"/>
                      <a:pt x="2963" y="588"/>
                    </a:cubicBezTo>
                    <a:cubicBezTo>
                      <a:pt x="2967" y="588"/>
                      <a:pt x="2962" y="581"/>
                      <a:pt x="2965" y="580"/>
                    </a:cubicBezTo>
                    <a:cubicBezTo>
                      <a:pt x="2968" y="579"/>
                      <a:pt x="2965" y="563"/>
                      <a:pt x="2962" y="562"/>
                    </a:cubicBezTo>
                    <a:cubicBezTo>
                      <a:pt x="2959" y="561"/>
                      <a:pt x="2962" y="556"/>
                      <a:pt x="2968" y="560"/>
                    </a:cubicBezTo>
                    <a:cubicBezTo>
                      <a:pt x="2974" y="565"/>
                      <a:pt x="2983" y="564"/>
                      <a:pt x="2988" y="564"/>
                    </a:cubicBezTo>
                    <a:cubicBezTo>
                      <a:pt x="2992" y="564"/>
                      <a:pt x="2988" y="560"/>
                      <a:pt x="2983" y="559"/>
                    </a:cubicBezTo>
                    <a:cubicBezTo>
                      <a:pt x="2979" y="559"/>
                      <a:pt x="2984" y="555"/>
                      <a:pt x="2987" y="558"/>
                    </a:cubicBezTo>
                    <a:cubicBezTo>
                      <a:pt x="2991" y="561"/>
                      <a:pt x="2997" y="562"/>
                      <a:pt x="2997" y="559"/>
                    </a:cubicBezTo>
                    <a:cubicBezTo>
                      <a:pt x="2998" y="556"/>
                      <a:pt x="3001" y="549"/>
                      <a:pt x="3006" y="549"/>
                    </a:cubicBezTo>
                    <a:cubicBezTo>
                      <a:pt x="3012" y="550"/>
                      <a:pt x="3013" y="546"/>
                      <a:pt x="3008" y="545"/>
                    </a:cubicBezTo>
                    <a:close/>
                    <a:moveTo>
                      <a:pt x="1554" y="887"/>
                    </a:moveTo>
                    <a:cubicBezTo>
                      <a:pt x="1539" y="900"/>
                      <a:pt x="1509" y="903"/>
                      <a:pt x="1509" y="914"/>
                    </a:cubicBezTo>
                    <a:cubicBezTo>
                      <a:pt x="1509" y="925"/>
                      <a:pt x="1473" y="930"/>
                      <a:pt x="1470" y="926"/>
                    </a:cubicBezTo>
                    <a:cubicBezTo>
                      <a:pt x="1468" y="922"/>
                      <a:pt x="1497" y="920"/>
                      <a:pt x="1504" y="905"/>
                    </a:cubicBezTo>
                    <a:cubicBezTo>
                      <a:pt x="1511" y="889"/>
                      <a:pt x="1538" y="881"/>
                      <a:pt x="1551" y="860"/>
                    </a:cubicBezTo>
                    <a:cubicBezTo>
                      <a:pt x="1560" y="845"/>
                      <a:pt x="1568" y="823"/>
                      <a:pt x="1574" y="824"/>
                    </a:cubicBezTo>
                    <a:cubicBezTo>
                      <a:pt x="1579" y="826"/>
                      <a:pt x="1569" y="873"/>
                      <a:pt x="1554" y="887"/>
                    </a:cubicBezTo>
                    <a:close/>
                    <a:moveTo>
                      <a:pt x="602" y="316"/>
                    </a:moveTo>
                    <a:cubicBezTo>
                      <a:pt x="602" y="321"/>
                      <a:pt x="599" y="325"/>
                      <a:pt x="589" y="325"/>
                    </a:cubicBezTo>
                    <a:cubicBezTo>
                      <a:pt x="579" y="325"/>
                      <a:pt x="594" y="331"/>
                      <a:pt x="595" y="337"/>
                    </a:cubicBezTo>
                    <a:cubicBezTo>
                      <a:pt x="596" y="342"/>
                      <a:pt x="585" y="338"/>
                      <a:pt x="585" y="347"/>
                    </a:cubicBezTo>
                    <a:cubicBezTo>
                      <a:pt x="584" y="356"/>
                      <a:pt x="565" y="347"/>
                      <a:pt x="563" y="359"/>
                    </a:cubicBezTo>
                    <a:cubicBezTo>
                      <a:pt x="560" y="370"/>
                      <a:pt x="572" y="369"/>
                      <a:pt x="580" y="369"/>
                    </a:cubicBezTo>
                    <a:cubicBezTo>
                      <a:pt x="589" y="370"/>
                      <a:pt x="577" y="377"/>
                      <a:pt x="583" y="382"/>
                    </a:cubicBezTo>
                    <a:cubicBezTo>
                      <a:pt x="590" y="387"/>
                      <a:pt x="594" y="385"/>
                      <a:pt x="590" y="376"/>
                    </a:cubicBezTo>
                    <a:cubicBezTo>
                      <a:pt x="586" y="368"/>
                      <a:pt x="612" y="380"/>
                      <a:pt x="604" y="386"/>
                    </a:cubicBezTo>
                    <a:cubicBezTo>
                      <a:pt x="597" y="393"/>
                      <a:pt x="617" y="398"/>
                      <a:pt x="627" y="399"/>
                    </a:cubicBezTo>
                    <a:cubicBezTo>
                      <a:pt x="637" y="399"/>
                      <a:pt x="672" y="407"/>
                      <a:pt x="673" y="399"/>
                    </a:cubicBezTo>
                    <a:cubicBezTo>
                      <a:pt x="673" y="394"/>
                      <a:pt x="660" y="389"/>
                      <a:pt x="649" y="377"/>
                    </a:cubicBezTo>
                    <a:cubicBezTo>
                      <a:pt x="638" y="366"/>
                      <a:pt x="630" y="347"/>
                      <a:pt x="642" y="339"/>
                    </a:cubicBezTo>
                    <a:cubicBezTo>
                      <a:pt x="655" y="332"/>
                      <a:pt x="644" y="328"/>
                      <a:pt x="657" y="319"/>
                    </a:cubicBezTo>
                    <a:cubicBezTo>
                      <a:pt x="669" y="310"/>
                      <a:pt x="662" y="302"/>
                      <a:pt x="672" y="301"/>
                    </a:cubicBezTo>
                    <a:cubicBezTo>
                      <a:pt x="683" y="300"/>
                      <a:pt x="671" y="290"/>
                      <a:pt x="682" y="289"/>
                    </a:cubicBezTo>
                    <a:cubicBezTo>
                      <a:pt x="692" y="287"/>
                      <a:pt x="694" y="276"/>
                      <a:pt x="692" y="272"/>
                    </a:cubicBezTo>
                    <a:cubicBezTo>
                      <a:pt x="691" y="267"/>
                      <a:pt x="703" y="272"/>
                      <a:pt x="709" y="266"/>
                    </a:cubicBezTo>
                    <a:cubicBezTo>
                      <a:pt x="715" y="260"/>
                      <a:pt x="728" y="264"/>
                      <a:pt x="733" y="255"/>
                    </a:cubicBezTo>
                    <a:cubicBezTo>
                      <a:pt x="737" y="246"/>
                      <a:pt x="797" y="226"/>
                      <a:pt x="831" y="218"/>
                    </a:cubicBezTo>
                    <a:cubicBezTo>
                      <a:pt x="865" y="210"/>
                      <a:pt x="888" y="196"/>
                      <a:pt x="876" y="187"/>
                    </a:cubicBezTo>
                    <a:cubicBezTo>
                      <a:pt x="864" y="177"/>
                      <a:pt x="830" y="190"/>
                      <a:pt x="822" y="197"/>
                    </a:cubicBezTo>
                    <a:cubicBezTo>
                      <a:pt x="813" y="204"/>
                      <a:pt x="801" y="199"/>
                      <a:pt x="793" y="204"/>
                    </a:cubicBezTo>
                    <a:cubicBezTo>
                      <a:pt x="785" y="208"/>
                      <a:pt x="767" y="213"/>
                      <a:pt x="758" y="207"/>
                    </a:cubicBezTo>
                    <a:cubicBezTo>
                      <a:pt x="749" y="201"/>
                      <a:pt x="739" y="214"/>
                      <a:pt x="732" y="213"/>
                    </a:cubicBezTo>
                    <a:cubicBezTo>
                      <a:pt x="725" y="213"/>
                      <a:pt x="718" y="220"/>
                      <a:pt x="710" y="219"/>
                    </a:cubicBezTo>
                    <a:cubicBezTo>
                      <a:pt x="703" y="219"/>
                      <a:pt x="688" y="225"/>
                      <a:pt x="687" y="229"/>
                    </a:cubicBezTo>
                    <a:cubicBezTo>
                      <a:pt x="686" y="233"/>
                      <a:pt x="674" y="232"/>
                      <a:pt x="674" y="238"/>
                    </a:cubicBezTo>
                    <a:cubicBezTo>
                      <a:pt x="674" y="243"/>
                      <a:pt x="664" y="248"/>
                      <a:pt x="659" y="243"/>
                    </a:cubicBezTo>
                    <a:cubicBezTo>
                      <a:pt x="653" y="238"/>
                      <a:pt x="647" y="248"/>
                      <a:pt x="654" y="255"/>
                    </a:cubicBezTo>
                    <a:cubicBezTo>
                      <a:pt x="662" y="262"/>
                      <a:pt x="641" y="262"/>
                      <a:pt x="645" y="266"/>
                    </a:cubicBezTo>
                    <a:cubicBezTo>
                      <a:pt x="648" y="271"/>
                      <a:pt x="637" y="273"/>
                      <a:pt x="639" y="278"/>
                    </a:cubicBezTo>
                    <a:cubicBezTo>
                      <a:pt x="642" y="283"/>
                      <a:pt x="632" y="284"/>
                      <a:pt x="624" y="286"/>
                    </a:cubicBezTo>
                    <a:cubicBezTo>
                      <a:pt x="616" y="287"/>
                      <a:pt x="612" y="298"/>
                      <a:pt x="622" y="298"/>
                    </a:cubicBezTo>
                    <a:cubicBezTo>
                      <a:pt x="632" y="299"/>
                      <a:pt x="616" y="300"/>
                      <a:pt x="617" y="308"/>
                    </a:cubicBezTo>
                    <a:cubicBezTo>
                      <a:pt x="618" y="316"/>
                      <a:pt x="601" y="311"/>
                      <a:pt x="602" y="316"/>
                    </a:cubicBezTo>
                    <a:close/>
                    <a:moveTo>
                      <a:pt x="673" y="45"/>
                    </a:moveTo>
                    <a:cubicBezTo>
                      <a:pt x="675" y="49"/>
                      <a:pt x="671" y="49"/>
                      <a:pt x="660" y="49"/>
                    </a:cubicBezTo>
                    <a:cubicBezTo>
                      <a:pt x="650" y="49"/>
                      <a:pt x="644" y="55"/>
                      <a:pt x="650" y="60"/>
                    </a:cubicBezTo>
                    <a:cubicBezTo>
                      <a:pt x="656" y="65"/>
                      <a:pt x="684" y="63"/>
                      <a:pt x="688" y="57"/>
                    </a:cubicBezTo>
                    <a:cubicBezTo>
                      <a:pt x="693" y="50"/>
                      <a:pt x="705" y="56"/>
                      <a:pt x="707" y="49"/>
                    </a:cubicBezTo>
                    <a:cubicBezTo>
                      <a:pt x="709" y="43"/>
                      <a:pt x="672" y="41"/>
                      <a:pt x="673" y="45"/>
                    </a:cubicBezTo>
                    <a:close/>
                    <a:moveTo>
                      <a:pt x="606" y="51"/>
                    </a:moveTo>
                    <a:cubicBezTo>
                      <a:pt x="606" y="43"/>
                      <a:pt x="579" y="52"/>
                      <a:pt x="584" y="54"/>
                    </a:cubicBezTo>
                    <a:cubicBezTo>
                      <a:pt x="589" y="56"/>
                      <a:pt x="606" y="60"/>
                      <a:pt x="606" y="51"/>
                    </a:cubicBezTo>
                    <a:close/>
                    <a:moveTo>
                      <a:pt x="671" y="17"/>
                    </a:moveTo>
                    <a:cubicBezTo>
                      <a:pt x="683" y="17"/>
                      <a:pt x="679" y="9"/>
                      <a:pt x="688" y="10"/>
                    </a:cubicBezTo>
                    <a:cubicBezTo>
                      <a:pt x="696" y="11"/>
                      <a:pt x="707" y="10"/>
                      <a:pt x="703" y="5"/>
                    </a:cubicBezTo>
                    <a:cubicBezTo>
                      <a:pt x="699" y="0"/>
                      <a:pt x="669" y="2"/>
                      <a:pt x="672" y="6"/>
                    </a:cubicBezTo>
                    <a:cubicBezTo>
                      <a:pt x="675" y="10"/>
                      <a:pt x="647" y="9"/>
                      <a:pt x="648" y="10"/>
                    </a:cubicBezTo>
                    <a:cubicBezTo>
                      <a:pt x="649" y="13"/>
                      <a:pt x="658" y="17"/>
                      <a:pt x="671" y="17"/>
                    </a:cubicBezTo>
                    <a:close/>
                    <a:moveTo>
                      <a:pt x="762" y="35"/>
                    </a:moveTo>
                    <a:cubicBezTo>
                      <a:pt x="766" y="30"/>
                      <a:pt x="756" y="30"/>
                      <a:pt x="755" y="25"/>
                    </a:cubicBezTo>
                    <a:cubicBezTo>
                      <a:pt x="754" y="21"/>
                      <a:pt x="724" y="20"/>
                      <a:pt x="726" y="25"/>
                    </a:cubicBezTo>
                    <a:cubicBezTo>
                      <a:pt x="727" y="30"/>
                      <a:pt x="706" y="36"/>
                      <a:pt x="712" y="41"/>
                    </a:cubicBezTo>
                    <a:cubicBezTo>
                      <a:pt x="725" y="51"/>
                      <a:pt x="759" y="39"/>
                      <a:pt x="762" y="35"/>
                    </a:cubicBezTo>
                    <a:close/>
                    <a:moveTo>
                      <a:pt x="679" y="26"/>
                    </a:moveTo>
                    <a:cubicBezTo>
                      <a:pt x="681" y="16"/>
                      <a:pt x="663" y="24"/>
                      <a:pt x="649" y="19"/>
                    </a:cubicBezTo>
                    <a:cubicBezTo>
                      <a:pt x="636" y="13"/>
                      <a:pt x="628" y="13"/>
                      <a:pt x="637" y="21"/>
                    </a:cubicBezTo>
                    <a:cubicBezTo>
                      <a:pt x="641" y="25"/>
                      <a:pt x="613" y="28"/>
                      <a:pt x="618" y="32"/>
                    </a:cubicBezTo>
                    <a:cubicBezTo>
                      <a:pt x="628" y="42"/>
                      <a:pt x="678" y="37"/>
                      <a:pt x="679" y="26"/>
                    </a:cubicBezTo>
                    <a:close/>
                  </a:path>
                </a:pathLst>
              </a:custGeom>
              <a:solidFill>
                <a:schemeClr val="accent1">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92" name="Freeform 1727">
                <a:extLst>
                  <a:ext uri="{FF2B5EF4-FFF2-40B4-BE49-F238E27FC236}">
                    <a16:creationId xmlns:a16="http://schemas.microsoft.com/office/drawing/2014/main" id="{36F4008F-E890-462C-B23C-2FCBA47A7DA9}"/>
                  </a:ext>
                </a:extLst>
              </p:cNvPr>
              <p:cNvSpPr>
                <a:spLocks/>
              </p:cNvSpPr>
              <p:nvPr/>
            </p:nvSpPr>
            <p:spPr bwMode="auto">
              <a:xfrm>
                <a:off x="5713615" y="2313064"/>
                <a:ext cx="76203" cy="63502"/>
              </a:xfrm>
              <a:custGeom>
                <a:avLst/>
                <a:gdLst>
                  <a:gd name="T0" fmla="*/ 56 w 59"/>
                  <a:gd name="T1" fmla="*/ 40 h 51"/>
                  <a:gd name="T2" fmla="*/ 45 w 59"/>
                  <a:gd name="T3" fmla="*/ 27 h 51"/>
                  <a:gd name="T4" fmla="*/ 39 w 59"/>
                  <a:gd name="T5" fmla="*/ 13 h 51"/>
                  <a:gd name="T6" fmla="*/ 34 w 59"/>
                  <a:gd name="T7" fmla="*/ 3 h 51"/>
                  <a:gd name="T8" fmla="*/ 18 w 59"/>
                  <a:gd name="T9" fmla="*/ 1 h 51"/>
                  <a:gd name="T10" fmla="*/ 0 w 59"/>
                  <a:gd name="T11" fmla="*/ 5 h 51"/>
                  <a:gd name="T12" fmla="*/ 4 w 59"/>
                  <a:gd name="T13" fmla="*/ 19 h 51"/>
                  <a:gd name="T14" fmla="*/ 18 w 59"/>
                  <a:gd name="T15" fmla="*/ 24 h 51"/>
                  <a:gd name="T16" fmla="*/ 21 w 59"/>
                  <a:gd name="T17" fmla="*/ 31 h 51"/>
                  <a:gd name="T18" fmla="*/ 23 w 59"/>
                  <a:gd name="T19" fmla="*/ 31 h 51"/>
                  <a:gd name="T20" fmla="*/ 27 w 59"/>
                  <a:gd name="T21" fmla="*/ 35 h 51"/>
                  <a:gd name="T22" fmla="*/ 36 w 59"/>
                  <a:gd name="T23" fmla="*/ 39 h 51"/>
                  <a:gd name="T24" fmla="*/ 44 w 59"/>
                  <a:gd name="T25" fmla="*/ 42 h 51"/>
                  <a:gd name="T26" fmla="*/ 48 w 59"/>
                  <a:gd name="T27" fmla="*/ 51 h 51"/>
                  <a:gd name="T28" fmla="*/ 59 w 59"/>
                  <a:gd name="T29" fmla="*/ 49 h 51"/>
                  <a:gd name="T30" fmla="*/ 56 w 59"/>
                  <a:gd name="T31"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51">
                    <a:moveTo>
                      <a:pt x="56" y="40"/>
                    </a:moveTo>
                    <a:cubicBezTo>
                      <a:pt x="56" y="36"/>
                      <a:pt x="45" y="32"/>
                      <a:pt x="45" y="27"/>
                    </a:cubicBezTo>
                    <a:cubicBezTo>
                      <a:pt x="45" y="22"/>
                      <a:pt x="38" y="17"/>
                      <a:pt x="39" y="13"/>
                    </a:cubicBezTo>
                    <a:cubicBezTo>
                      <a:pt x="39" y="10"/>
                      <a:pt x="36" y="6"/>
                      <a:pt x="34" y="3"/>
                    </a:cubicBezTo>
                    <a:cubicBezTo>
                      <a:pt x="29" y="2"/>
                      <a:pt x="23" y="0"/>
                      <a:pt x="18" y="1"/>
                    </a:cubicBezTo>
                    <a:cubicBezTo>
                      <a:pt x="12" y="2"/>
                      <a:pt x="7" y="4"/>
                      <a:pt x="0" y="5"/>
                    </a:cubicBezTo>
                    <a:cubicBezTo>
                      <a:pt x="4" y="10"/>
                      <a:pt x="1" y="11"/>
                      <a:pt x="4" y="19"/>
                    </a:cubicBezTo>
                    <a:cubicBezTo>
                      <a:pt x="7" y="26"/>
                      <a:pt x="15" y="22"/>
                      <a:pt x="18" y="24"/>
                    </a:cubicBezTo>
                    <a:cubicBezTo>
                      <a:pt x="19" y="25"/>
                      <a:pt x="20" y="28"/>
                      <a:pt x="21" y="31"/>
                    </a:cubicBezTo>
                    <a:cubicBezTo>
                      <a:pt x="22" y="31"/>
                      <a:pt x="22" y="31"/>
                      <a:pt x="23" y="31"/>
                    </a:cubicBezTo>
                    <a:cubicBezTo>
                      <a:pt x="26" y="31"/>
                      <a:pt x="27" y="33"/>
                      <a:pt x="27" y="35"/>
                    </a:cubicBezTo>
                    <a:cubicBezTo>
                      <a:pt x="31" y="36"/>
                      <a:pt x="34" y="38"/>
                      <a:pt x="36" y="39"/>
                    </a:cubicBezTo>
                    <a:cubicBezTo>
                      <a:pt x="38" y="40"/>
                      <a:pt x="40" y="37"/>
                      <a:pt x="44" y="42"/>
                    </a:cubicBezTo>
                    <a:cubicBezTo>
                      <a:pt x="48" y="46"/>
                      <a:pt x="48" y="47"/>
                      <a:pt x="48" y="51"/>
                    </a:cubicBezTo>
                    <a:cubicBezTo>
                      <a:pt x="52" y="51"/>
                      <a:pt x="56" y="50"/>
                      <a:pt x="59" y="49"/>
                    </a:cubicBezTo>
                    <a:cubicBezTo>
                      <a:pt x="58" y="46"/>
                      <a:pt x="56" y="42"/>
                      <a:pt x="56" y="4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3" name="Freeform 1728">
                <a:extLst>
                  <a:ext uri="{FF2B5EF4-FFF2-40B4-BE49-F238E27FC236}">
                    <a16:creationId xmlns:a16="http://schemas.microsoft.com/office/drawing/2014/main" id="{131C6265-B2C7-49CD-8FCE-DB42C29D6AC4}"/>
                  </a:ext>
                </a:extLst>
              </p:cNvPr>
              <p:cNvSpPr>
                <a:spLocks noEditPoints="1"/>
              </p:cNvSpPr>
              <p:nvPr/>
            </p:nvSpPr>
            <p:spPr bwMode="auto">
              <a:xfrm>
                <a:off x="5748541" y="2298776"/>
                <a:ext cx="112717" cy="90491"/>
              </a:xfrm>
              <a:custGeom>
                <a:avLst/>
                <a:gdLst>
                  <a:gd name="T0" fmla="*/ 83 w 88"/>
                  <a:gd name="T1" fmla="*/ 24 h 72"/>
                  <a:gd name="T2" fmla="*/ 67 w 88"/>
                  <a:gd name="T3" fmla="*/ 4 h 72"/>
                  <a:gd name="T4" fmla="*/ 56 w 88"/>
                  <a:gd name="T5" fmla="*/ 12 h 72"/>
                  <a:gd name="T6" fmla="*/ 48 w 88"/>
                  <a:gd name="T7" fmla="*/ 12 h 72"/>
                  <a:gd name="T8" fmla="*/ 35 w 88"/>
                  <a:gd name="T9" fmla="*/ 2 h 72"/>
                  <a:gd name="T10" fmla="*/ 29 w 88"/>
                  <a:gd name="T11" fmla="*/ 0 h 72"/>
                  <a:gd name="T12" fmla="*/ 26 w 88"/>
                  <a:gd name="T13" fmla="*/ 7 h 72"/>
                  <a:gd name="T14" fmla="*/ 31 w 88"/>
                  <a:gd name="T15" fmla="*/ 14 h 72"/>
                  <a:gd name="T16" fmla="*/ 18 w 88"/>
                  <a:gd name="T17" fmla="*/ 13 h 72"/>
                  <a:gd name="T18" fmla="*/ 6 w 88"/>
                  <a:gd name="T19" fmla="*/ 10 h 72"/>
                  <a:gd name="T20" fmla="*/ 12 w 88"/>
                  <a:gd name="T21" fmla="*/ 24 h 72"/>
                  <a:gd name="T22" fmla="*/ 18 w 88"/>
                  <a:gd name="T23" fmla="*/ 38 h 72"/>
                  <a:gd name="T24" fmla="*/ 29 w 88"/>
                  <a:gd name="T25" fmla="*/ 51 h 72"/>
                  <a:gd name="T26" fmla="*/ 32 w 88"/>
                  <a:gd name="T27" fmla="*/ 60 h 72"/>
                  <a:gd name="T28" fmla="*/ 53 w 88"/>
                  <a:gd name="T29" fmla="*/ 47 h 72"/>
                  <a:gd name="T30" fmla="*/ 57 w 88"/>
                  <a:gd name="T31" fmla="*/ 63 h 72"/>
                  <a:gd name="T32" fmla="*/ 70 w 88"/>
                  <a:gd name="T33" fmla="*/ 72 h 72"/>
                  <a:gd name="T34" fmla="*/ 73 w 88"/>
                  <a:gd name="T35" fmla="*/ 61 h 72"/>
                  <a:gd name="T36" fmla="*/ 83 w 88"/>
                  <a:gd name="T37" fmla="*/ 24 h 72"/>
                  <a:gd name="T38" fmla="*/ 9 w 88"/>
                  <a:gd name="T39" fmla="*/ 50 h 72"/>
                  <a:gd name="T40" fmla="*/ 0 w 88"/>
                  <a:gd name="T41" fmla="*/ 46 h 72"/>
                  <a:gd name="T42" fmla="*/ 6 w 88"/>
                  <a:gd name="T43" fmla="*/ 55 h 72"/>
                  <a:gd name="T44" fmla="*/ 18 w 88"/>
                  <a:gd name="T45" fmla="*/ 62 h 72"/>
                  <a:gd name="T46" fmla="*/ 21 w 88"/>
                  <a:gd name="T47" fmla="*/ 62 h 72"/>
                  <a:gd name="T48" fmla="*/ 17 w 88"/>
                  <a:gd name="T49" fmla="*/ 53 h 72"/>
                  <a:gd name="T50" fmla="*/ 9 w 88"/>
                  <a:gd name="T51"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72">
                    <a:moveTo>
                      <a:pt x="83" y="24"/>
                    </a:moveTo>
                    <a:cubicBezTo>
                      <a:pt x="81" y="20"/>
                      <a:pt x="74" y="12"/>
                      <a:pt x="67" y="4"/>
                    </a:cubicBezTo>
                    <a:cubicBezTo>
                      <a:pt x="65" y="10"/>
                      <a:pt x="57" y="8"/>
                      <a:pt x="56" y="12"/>
                    </a:cubicBezTo>
                    <a:cubicBezTo>
                      <a:pt x="54" y="16"/>
                      <a:pt x="50" y="11"/>
                      <a:pt x="48" y="12"/>
                    </a:cubicBezTo>
                    <a:cubicBezTo>
                      <a:pt x="46" y="13"/>
                      <a:pt x="40" y="3"/>
                      <a:pt x="35" y="2"/>
                    </a:cubicBezTo>
                    <a:cubicBezTo>
                      <a:pt x="33" y="2"/>
                      <a:pt x="31" y="1"/>
                      <a:pt x="29" y="0"/>
                    </a:cubicBezTo>
                    <a:cubicBezTo>
                      <a:pt x="27" y="3"/>
                      <a:pt x="25" y="5"/>
                      <a:pt x="26" y="7"/>
                    </a:cubicBezTo>
                    <a:cubicBezTo>
                      <a:pt x="27" y="9"/>
                      <a:pt x="34" y="12"/>
                      <a:pt x="31" y="14"/>
                    </a:cubicBezTo>
                    <a:cubicBezTo>
                      <a:pt x="29" y="17"/>
                      <a:pt x="21" y="16"/>
                      <a:pt x="18" y="13"/>
                    </a:cubicBezTo>
                    <a:cubicBezTo>
                      <a:pt x="15" y="11"/>
                      <a:pt x="7" y="7"/>
                      <a:pt x="6" y="10"/>
                    </a:cubicBezTo>
                    <a:cubicBezTo>
                      <a:pt x="4" y="13"/>
                      <a:pt x="13" y="20"/>
                      <a:pt x="12" y="24"/>
                    </a:cubicBezTo>
                    <a:cubicBezTo>
                      <a:pt x="11" y="28"/>
                      <a:pt x="18" y="33"/>
                      <a:pt x="18" y="38"/>
                    </a:cubicBezTo>
                    <a:cubicBezTo>
                      <a:pt x="18" y="43"/>
                      <a:pt x="29" y="47"/>
                      <a:pt x="29" y="51"/>
                    </a:cubicBezTo>
                    <a:cubicBezTo>
                      <a:pt x="29" y="53"/>
                      <a:pt x="31" y="57"/>
                      <a:pt x="32" y="60"/>
                    </a:cubicBezTo>
                    <a:cubicBezTo>
                      <a:pt x="41" y="56"/>
                      <a:pt x="48" y="49"/>
                      <a:pt x="53" y="47"/>
                    </a:cubicBezTo>
                    <a:cubicBezTo>
                      <a:pt x="62" y="43"/>
                      <a:pt x="58" y="60"/>
                      <a:pt x="57" y="63"/>
                    </a:cubicBezTo>
                    <a:cubicBezTo>
                      <a:pt x="56" y="65"/>
                      <a:pt x="63" y="69"/>
                      <a:pt x="70" y="72"/>
                    </a:cubicBezTo>
                    <a:cubicBezTo>
                      <a:pt x="69" y="68"/>
                      <a:pt x="70" y="64"/>
                      <a:pt x="73" y="61"/>
                    </a:cubicBezTo>
                    <a:cubicBezTo>
                      <a:pt x="82" y="50"/>
                      <a:pt x="88" y="33"/>
                      <a:pt x="83" y="24"/>
                    </a:cubicBezTo>
                    <a:close/>
                    <a:moveTo>
                      <a:pt x="9" y="50"/>
                    </a:moveTo>
                    <a:cubicBezTo>
                      <a:pt x="7" y="49"/>
                      <a:pt x="4" y="47"/>
                      <a:pt x="0" y="46"/>
                    </a:cubicBezTo>
                    <a:cubicBezTo>
                      <a:pt x="1" y="49"/>
                      <a:pt x="1" y="53"/>
                      <a:pt x="6" y="55"/>
                    </a:cubicBezTo>
                    <a:cubicBezTo>
                      <a:pt x="14" y="59"/>
                      <a:pt x="3" y="60"/>
                      <a:pt x="18" y="62"/>
                    </a:cubicBezTo>
                    <a:cubicBezTo>
                      <a:pt x="19" y="62"/>
                      <a:pt x="20" y="62"/>
                      <a:pt x="21" y="62"/>
                    </a:cubicBezTo>
                    <a:cubicBezTo>
                      <a:pt x="21" y="58"/>
                      <a:pt x="21" y="57"/>
                      <a:pt x="17" y="53"/>
                    </a:cubicBezTo>
                    <a:cubicBezTo>
                      <a:pt x="13" y="48"/>
                      <a:pt x="11" y="51"/>
                      <a:pt x="9" y="5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4" name="Freeform 1730">
                <a:extLst>
                  <a:ext uri="{FF2B5EF4-FFF2-40B4-BE49-F238E27FC236}">
                    <a16:creationId xmlns:a16="http://schemas.microsoft.com/office/drawing/2014/main" id="{AF1873D6-CF91-40F5-9120-6943E4FFA6E3}"/>
                  </a:ext>
                </a:extLst>
              </p:cNvPr>
              <p:cNvSpPr>
                <a:spLocks noEditPoints="1"/>
              </p:cNvSpPr>
              <p:nvPr/>
            </p:nvSpPr>
            <p:spPr bwMode="auto">
              <a:xfrm>
                <a:off x="6867768" y="3162405"/>
                <a:ext cx="1041437" cy="368312"/>
              </a:xfrm>
              <a:custGeom>
                <a:avLst/>
                <a:gdLst>
                  <a:gd name="T0" fmla="*/ 60 w 812"/>
                  <a:gd name="T1" fmla="*/ 125 h 295"/>
                  <a:gd name="T2" fmla="*/ 231 w 812"/>
                  <a:gd name="T3" fmla="*/ 157 h 295"/>
                  <a:gd name="T4" fmla="*/ 35 w 812"/>
                  <a:gd name="T5" fmla="*/ 80 h 295"/>
                  <a:gd name="T6" fmla="*/ 436 w 812"/>
                  <a:gd name="T7" fmla="*/ 208 h 295"/>
                  <a:gd name="T8" fmla="*/ 454 w 812"/>
                  <a:gd name="T9" fmla="*/ 166 h 295"/>
                  <a:gd name="T10" fmla="*/ 480 w 812"/>
                  <a:gd name="T11" fmla="*/ 172 h 295"/>
                  <a:gd name="T12" fmla="*/ 497 w 812"/>
                  <a:gd name="T13" fmla="*/ 118 h 295"/>
                  <a:gd name="T14" fmla="*/ 498 w 812"/>
                  <a:gd name="T15" fmla="*/ 98 h 295"/>
                  <a:gd name="T16" fmla="*/ 465 w 812"/>
                  <a:gd name="T17" fmla="*/ 83 h 295"/>
                  <a:gd name="T18" fmla="*/ 417 w 812"/>
                  <a:gd name="T19" fmla="*/ 152 h 295"/>
                  <a:gd name="T20" fmla="*/ 193 w 812"/>
                  <a:gd name="T21" fmla="*/ 165 h 295"/>
                  <a:gd name="T22" fmla="*/ 186 w 812"/>
                  <a:gd name="T23" fmla="*/ 135 h 295"/>
                  <a:gd name="T24" fmla="*/ 180 w 812"/>
                  <a:gd name="T25" fmla="*/ 148 h 295"/>
                  <a:gd name="T26" fmla="*/ 149 w 812"/>
                  <a:gd name="T27" fmla="*/ 111 h 295"/>
                  <a:gd name="T28" fmla="*/ 122 w 812"/>
                  <a:gd name="T29" fmla="*/ 78 h 295"/>
                  <a:gd name="T30" fmla="*/ 83 w 812"/>
                  <a:gd name="T31" fmla="*/ 52 h 295"/>
                  <a:gd name="T32" fmla="*/ 4 w 812"/>
                  <a:gd name="T33" fmla="*/ 7 h 295"/>
                  <a:gd name="T34" fmla="*/ 72 w 812"/>
                  <a:gd name="T35" fmla="*/ 101 h 295"/>
                  <a:gd name="T36" fmla="*/ 156 w 812"/>
                  <a:gd name="T37" fmla="*/ 200 h 295"/>
                  <a:gd name="T38" fmla="*/ 190 w 812"/>
                  <a:gd name="T39" fmla="*/ 183 h 295"/>
                  <a:gd name="T40" fmla="*/ 584 w 812"/>
                  <a:gd name="T41" fmla="*/ 82 h 295"/>
                  <a:gd name="T42" fmla="*/ 588 w 812"/>
                  <a:gd name="T43" fmla="*/ 99 h 295"/>
                  <a:gd name="T44" fmla="*/ 546 w 812"/>
                  <a:gd name="T45" fmla="*/ 165 h 295"/>
                  <a:gd name="T46" fmla="*/ 434 w 812"/>
                  <a:gd name="T47" fmla="*/ 261 h 295"/>
                  <a:gd name="T48" fmla="*/ 504 w 812"/>
                  <a:gd name="T49" fmla="*/ 253 h 295"/>
                  <a:gd name="T50" fmla="*/ 606 w 812"/>
                  <a:gd name="T51" fmla="*/ 167 h 295"/>
                  <a:gd name="T52" fmla="*/ 341 w 812"/>
                  <a:gd name="T53" fmla="*/ 247 h 295"/>
                  <a:gd name="T54" fmla="*/ 307 w 812"/>
                  <a:gd name="T55" fmla="*/ 230 h 295"/>
                  <a:gd name="T56" fmla="*/ 192 w 812"/>
                  <a:gd name="T57" fmla="*/ 215 h 295"/>
                  <a:gd name="T58" fmla="*/ 206 w 812"/>
                  <a:gd name="T59" fmla="*/ 238 h 295"/>
                  <a:gd name="T60" fmla="*/ 315 w 812"/>
                  <a:gd name="T61" fmla="*/ 256 h 295"/>
                  <a:gd name="T62" fmla="*/ 341 w 812"/>
                  <a:gd name="T63" fmla="*/ 247 h 295"/>
                  <a:gd name="T64" fmla="*/ 707 w 812"/>
                  <a:gd name="T65" fmla="*/ 166 h 295"/>
                  <a:gd name="T66" fmla="*/ 633 w 812"/>
                  <a:gd name="T67" fmla="*/ 128 h 295"/>
                  <a:gd name="T68" fmla="*/ 681 w 812"/>
                  <a:gd name="T69" fmla="*/ 146 h 295"/>
                  <a:gd name="T70" fmla="*/ 654 w 812"/>
                  <a:gd name="T71" fmla="*/ 157 h 295"/>
                  <a:gd name="T72" fmla="*/ 695 w 812"/>
                  <a:gd name="T73" fmla="*/ 178 h 295"/>
                  <a:gd name="T74" fmla="*/ 770 w 812"/>
                  <a:gd name="T75" fmla="*/ 224 h 295"/>
                  <a:gd name="T76" fmla="*/ 793 w 812"/>
                  <a:gd name="T77" fmla="*/ 251 h 295"/>
                  <a:gd name="T78" fmla="*/ 752 w 812"/>
                  <a:gd name="T79" fmla="*/ 133 h 295"/>
                  <a:gd name="T80" fmla="*/ 518 w 812"/>
                  <a:gd name="T81" fmla="*/ 273 h 295"/>
                  <a:gd name="T82" fmla="*/ 526 w 812"/>
                  <a:gd name="T83" fmla="*/ 277 h 295"/>
                  <a:gd name="T84" fmla="*/ 531 w 812"/>
                  <a:gd name="T85" fmla="*/ 271 h 295"/>
                  <a:gd name="T86" fmla="*/ 391 w 812"/>
                  <a:gd name="T87" fmla="*/ 104 h 295"/>
                  <a:gd name="T88" fmla="*/ 400 w 812"/>
                  <a:gd name="T89" fmla="*/ 61 h 295"/>
                  <a:gd name="T90" fmla="*/ 398 w 812"/>
                  <a:gd name="T91" fmla="*/ 31 h 295"/>
                  <a:gd name="T92" fmla="*/ 352 w 812"/>
                  <a:gd name="T93" fmla="*/ 55 h 295"/>
                  <a:gd name="T94" fmla="*/ 315 w 812"/>
                  <a:gd name="T95" fmla="*/ 79 h 295"/>
                  <a:gd name="T96" fmla="*/ 259 w 812"/>
                  <a:gd name="T97" fmla="*/ 81 h 295"/>
                  <a:gd name="T98" fmla="*/ 241 w 812"/>
                  <a:gd name="T99" fmla="*/ 94 h 295"/>
                  <a:gd name="T100" fmla="*/ 282 w 812"/>
                  <a:gd name="T101" fmla="*/ 160 h 295"/>
                  <a:gd name="T102" fmla="*/ 342 w 812"/>
                  <a:gd name="T103" fmla="*/ 174 h 295"/>
                  <a:gd name="T104" fmla="*/ 420 w 812"/>
                  <a:gd name="T105" fmla="*/ 277 h 295"/>
                  <a:gd name="T106" fmla="*/ 420 w 812"/>
                  <a:gd name="T107" fmla="*/ 277 h 295"/>
                  <a:gd name="T108" fmla="*/ 369 w 812"/>
                  <a:gd name="T109" fmla="*/ 263 h 295"/>
                  <a:gd name="T110" fmla="*/ 394 w 812"/>
                  <a:gd name="T111" fmla="*/ 25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2" h="295">
                    <a:moveTo>
                      <a:pt x="60" y="125"/>
                    </a:moveTo>
                    <a:cubicBezTo>
                      <a:pt x="59" y="128"/>
                      <a:pt x="65" y="138"/>
                      <a:pt x="68" y="135"/>
                    </a:cubicBezTo>
                    <a:cubicBezTo>
                      <a:pt x="72" y="132"/>
                      <a:pt x="63" y="117"/>
                      <a:pt x="60" y="125"/>
                    </a:cubicBezTo>
                    <a:close/>
                    <a:moveTo>
                      <a:pt x="231" y="157"/>
                    </a:moveTo>
                    <a:cubicBezTo>
                      <a:pt x="231" y="152"/>
                      <a:pt x="217" y="154"/>
                      <a:pt x="221" y="161"/>
                    </a:cubicBezTo>
                    <a:cubicBezTo>
                      <a:pt x="225" y="168"/>
                      <a:pt x="231" y="161"/>
                      <a:pt x="231" y="157"/>
                    </a:cubicBezTo>
                    <a:close/>
                    <a:moveTo>
                      <a:pt x="35" y="80"/>
                    </a:moveTo>
                    <a:cubicBezTo>
                      <a:pt x="34" y="85"/>
                      <a:pt x="39" y="100"/>
                      <a:pt x="46" y="94"/>
                    </a:cubicBezTo>
                    <a:cubicBezTo>
                      <a:pt x="52" y="88"/>
                      <a:pt x="36" y="75"/>
                      <a:pt x="35" y="80"/>
                    </a:cubicBezTo>
                    <a:close/>
                    <a:moveTo>
                      <a:pt x="428" y="169"/>
                    </a:moveTo>
                    <a:cubicBezTo>
                      <a:pt x="436" y="170"/>
                      <a:pt x="435" y="181"/>
                      <a:pt x="434" y="188"/>
                    </a:cubicBezTo>
                    <a:cubicBezTo>
                      <a:pt x="432" y="195"/>
                      <a:pt x="429" y="211"/>
                      <a:pt x="436" y="208"/>
                    </a:cubicBezTo>
                    <a:cubicBezTo>
                      <a:pt x="444" y="205"/>
                      <a:pt x="449" y="195"/>
                      <a:pt x="444" y="191"/>
                    </a:cubicBezTo>
                    <a:cubicBezTo>
                      <a:pt x="440" y="188"/>
                      <a:pt x="440" y="165"/>
                      <a:pt x="442" y="159"/>
                    </a:cubicBezTo>
                    <a:cubicBezTo>
                      <a:pt x="444" y="153"/>
                      <a:pt x="459" y="157"/>
                      <a:pt x="454" y="166"/>
                    </a:cubicBezTo>
                    <a:cubicBezTo>
                      <a:pt x="449" y="175"/>
                      <a:pt x="463" y="174"/>
                      <a:pt x="463" y="184"/>
                    </a:cubicBezTo>
                    <a:cubicBezTo>
                      <a:pt x="463" y="194"/>
                      <a:pt x="471" y="189"/>
                      <a:pt x="479" y="186"/>
                    </a:cubicBezTo>
                    <a:cubicBezTo>
                      <a:pt x="487" y="183"/>
                      <a:pt x="486" y="179"/>
                      <a:pt x="480" y="172"/>
                    </a:cubicBezTo>
                    <a:cubicBezTo>
                      <a:pt x="474" y="166"/>
                      <a:pt x="484" y="157"/>
                      <a:pt x="476" y="152"/>
                    </a:cubicBezTo>
                    <a:cubicBezTo>
                      <a:pt x="468" y="147"/>
                      <a:pt x="463" y="139"/>
                      <a:pt x="471" y="137"/>
                    </a:cubicBezTo>
                    <a:cubicBezTo>
                      <a:pt x="478" y="136"/>
                      <a:pt x="500" y="123"/>
                      <a:pt x="497" y="118"/>
                    </a:cubicBezTo>
                    <a:cubicBezTo>
                      <a:pt x="495" y="113"/>
                      <a:pt x="464" y="119"/>
                      <a:pt x="461" y="129"/>
                    </a:cubicBezTo>
                    <a:cubicBezTo>
                      <a:pt x="459" y="138"/>
                      <a:pt x="437" y="128"/>
                      <a:pt x="439" y="111"/>
                    </a:cubicBezTo>
                    <a:cubicBezTo>
                      <a:pt x="442" y="95"/>
                      <a:pt x="485" y="93"/>
                      <a:pt x="498" y="98"/>
                    </a:cubicBezTo>
                    <a:cubicBezTo>
                      <a:pt x="510" y="104"/>
                      <a:pt x="524" y="89"/>
                      <a:pt x="528" y="80"/>
                    </a:cubicBezTo>
                    <a:cubicBezTo>
                      <a:pt x="533" y="71"/>
                      <a:pt x="519" y="82"/>
                      <a:pt x="510" y="87"/>
                    </a:cubicBezTo>
                    <a:cubicBezTo>
                      <a:pt x="501" y="93"/>
                      <a:pt x="477" y="87"/>
                      <a:pt x="465" y="83"/>
                    </a:cubicBezTo>
                    <a:cubicBezTo>
                      <a:pt x="453" y="79"/>
                      <a:pt x="454" y="90"/>
                      <a:pt x="444" y="92"/>
                    </a:cubicBezTo>
                    <a:cubicBezTo>
                      <a:pt x="434" y="93"/>
                      <a:pt x="436" y="115"/>
                      <a:pt x="431" y="118"/>
                    </a:cubicBezTo>
                    <a:cubicBezTo>
                      <a:pt x="427" y="120"/>
                      <a:pt x="427" y="136"/>
                      <a:pt x="417" y="152"/>
                    </a:cubicBezTo>
                    <a:cubicBezTo>
                      <a:pt x="408" y="167"/>
                      <a:pt x="421" y="169"/>
                      <a:pt x="428" y="169"/>
                    </a:cubicBezTo>
                    <a:close/>
                    <a:moveTo>
                      <a:pt x="190" y="183"/>
                    </a:moveTo>
                    <a:cubicBezTo>
                      <a:pt x="189" y="176"/>
                      <a:pt x="193" y="168"/>
                      <a:pt x="193" y="165"/>
                    </a:cubicBezTo>
                    <a:cubicBezTo>
                      <a:pt x="193" y="161"/>
                      <a:pt x="195" y="159"/>
                      <a:pt x="200" y="160"/>
                    </a:cubicBezTo>
                    <a:cubicBezTo>
                      <a:pt x="205" y="161"/>
                      <a:pt x="204" y="151"/>
                      <a:pt x="200" y="149"/>
                    </a:cubicBezTo>
                    <a:cubicBezTo>
                      <a:pt x="197" y="148"/>
                      <a:pt x="195" y="135"/>
                      <a:pt x="186" y="135"/>
                    </a:cubicBezTo>
                    <a:cubicBezTo>
                      <a:pt x="177" y="135"/>
                      <a:pt x="179" y="143"/>
                      <a:pt x="184" y="143"/>
                    </a:cubicBezTo>
                    <a:cubicBezTo>
                      <a:pt x="189" y="144"/>
                      <a:pt x="192" y="148"/>
                      <a:pt x="191" y="152"/>
                    </a:cubicBezTo>
                    <a:cubicBezTo>
                      <a:pt x="189" y="155"/>
                      <a:pt x="187" y="148"/>
                      <a:pt x="180" y="148"/>
                    </a:cubicBezTo>
                    <a:cubicBezTo>
                      <a:pt x="172" y="149"/>
                      <a:pt x="177" y="140"/>
                      <a:pt x="169" y="139"/>
                    </a:cubicBezTo>
                    <a:cubicBezTo>
                      <a:pt x="160" y="139"/>
                      <a:pt x="162" y="123"/>
                      <a:pt x="153" y="123"/>
                    </a:cubicBezTo>
                    <a:cubicBezTo>
                      <a:pt x="144" y="123"/>
                      <a:pt x="144" y="116"/>
                      <a:pt x="149" y="111"/>
                    </a:cubicBezTo>
                    <a:cubicBezTo>
                      <a:pt x="155" y="106"/>
                      <a:pt x="140" y="101"/>
                      <a:pt x="140" y="95"/>
                    </a:cubicBezTo>
                    <a:cubicBezTo>
                      <a:pt x="140" y="88"/>
                      <a:pt x="131" y="92"/>
                      <a:pt x="131" y="87"/>
                    </a:cubicBezTo>
                    <a:cubicBezTo>
                      <a:pt x="131" y="82"/>
                      <a:pt x="127" y="84"/>
                      <a:pt x="122" y="78"/>
                    </a:cubicBezTo>
                    <a:cubicBezTo>
                      <a:pt x="118" y="72"/>
                      <a:pt x="115" y="78"/>
                      <a:pt x="111" y="73"/>
                    </a:cubicBezTo>
                    <a:cubicBezTo>
                      <a:pt x="107" y="68"/>
                      <a:pt x="101" y="65"/>
                      <a:pt x="98" y="67"/>
                    </a:cubicBezTo>
                    <a:cubicBezTo>
                      <a:pt x="94" y="69"/>
                      <a:pt x="86" y="60"/>
                      <a:pt x="83" y="52"/>
                    </a:cubicBezTo>
                    <a:cubicBezTo>
                      <a:pt x="80" y="45"/>
                      <a:pt x="56" y="34"/>
                      <a:pt x="53" y="25"/>
                    </a:cubicBezTo>
                    <a:cubicBezTo>
                      <a:pt x="50" y="16"/>
                      <a:pt x="41" y="13"/>
                      <a:pt x="27" y="13"/>
                    </a:cubicBezTo>
                    <a:cubicBezTo>
                      <a:pt x="13" y="14"/>
                      <a:pt x="8" y="0"/>
                      <a:pt x="4" y="7"/>
                    </a:cubicBezTo>
                    <a:cubicBezTo>
                      <a:pt x="0" y="15"/>
                      <a:pt x="19" y="35"/>
                      <a:pt x="28" y="40"/>
                    </a:cubicBezTo>
                    <a:cubicBezTo>
                      <a:pt x="37" y="46"/>
                      <a:pt x="42" y="64"/>
                      <a:pt x="52" y="65"/>
                    </a:cubicBezTo>
                    <a:cubicBezTo>
                      <a:pt x="63" y="67"/>
                      <a:pt x="64" y="99"/>
                      <a:pt x="72" y="101"/>
                    </a:cubicBezTo>
                    <a:cubicBezTo>
                      <a:pt x="79" y="103"/>
                      <a:pt x="96" y="128"/>
                      <a:pt x="99" y="142"/>
                    </a:cubicBezTo>
                    <a:cubicBezTo>
                      <a:pt x="101" y="155"/>
                      <a:pt x="119" y="162"/>
                      <a:pt x="124" y="172"/>
                    </a:cubicBezTo>
                    <a:cubicBezTo>
                      <a:pt x="130" y="182"/>
                      <a:pt x="153" y="195"/>
                      <a:pt x="156" y="200"/>
                    </a:cubicBezTo>
                    <a:cubicBezTo>
                      <a:pt x="159" y="204"/>
                      <a:pt x="162" y="213"/>
                      <a:pt x="165" y="208"/>
                    </a:cubicBezTo>
                    <a:cubicBezTo>
                      <a:pt x="168" y="204"/>
                      <a:pt x="179" y="208"/>
                      <a:pt x="184" y="209"/>
                    </a:cubicBezTo>
                    <a:cubicBezTo>
                      <a:pt x="189" y="209"/>
                      <a:pt x="191" y="190"/>
                      <a:pt x="190" y="183"/>
                    </a:cubicBezTo>
                    <a:close/>
                    <a:moveTo>
                      <a:pt x="588" y="99"/>
                    </a:moveTo>
                    <a:cubicBezTo>
                      <a:pt x="600" y="100"/>
                      <a:pt x="595" y="94"/>
                      <a:pt x="595" y="86"/>
                    </a:cubicBezTo>
                    <a:cubicBezTo>
                      <a:pt x="595" y="79"/>
                      <a:pt x="584" y="85"/>
                      <a:pt x="584" y="82"/>
                    </a:cubicBezTo>
                    <a:cubicBezTo>
                      <a:pt x="584" y="78"/>
                      <a:pt x="581" y="63"/>
                      <a:pt x="572" y="75"/>
                    </a:cubicBezTo>
                    <a:cubicBezTo>
                      <a:pt x="564" y="86"/>
                      <a:pt x="575" y="115"/>
                      <a:pt x="582" y="113"/>
                    </a:cubicBezTo>
                    <a:cubicBezTo>
                      <a:pt x="587" y="112"/>
                      <a:pt x="577" y="98"/>
                      <a:pt x="588" y="99"/>
                    </a:cubicBezTo>
                    <a:close/>
                    <a:moveTo>
                      <a:pt x="546" y="165"/>
                    </a:moveTo>
                    <a:cubicBezTo>
                      <a:pt x="548" y="173"/>
                      <a:pt x="563" y="178"/>
                      <a:pt x="567" y="170"/>
                    </a:cubicBezTo>
                    <a:cubicBezTo>
                      <a:pt x="571" y="163"/>
                      <a:pt x="543" y="155"/>
                      <a:pt x="546" y="165"/>
                    </a:cubicBezTo>
                    <a:close/>
                    <a:moveTo>
                      <a:pt x="504" y="253"/>
                    </a:moveTo>
                    <a:cubicBezTo>
                      <a:pt x="490" y="251"/>
                      <a:pt x="481" y="261"/>
                      <a:pt x="467" y="256"/>
                    </a:cubicBezTo>
                    <a:cubicBezTo>
                      <a:pt x="453" y="251"/>
                      <a:pt x="432" y="256"/>
                      <a:pt x="434" y="261"/>
                    </a:cubicBezTo>
                    <a:cubicBezTo>
                      <a:pt x="436" y="265"/>
                      <a:pt x="449" y="265"/>
                      <a:pt x="463" y="266"/>
                    </a:cubicBezTo>
                    <a:cubicBezTo>
                      <a:pt x="477" y="266"/>
                      <a:pt x="489" y="258"/>
                      <a:pt x="499" y="258"/>
                    </a:cubicBezTo>
                    <a:cubicBezTo>
                      <a:pt x="508" y="257"/>
                      <a:pt x="519" y="255"/>
                      <a:pt x="504" y="253"/>
                    </a:cubicBezTo>
                    <a:close/>
                    <a:moveTo>
                      <a:pt x="616" y="157"/>
                    </a:moveTo>
                    <a:cubicBezTo>
                      <a:pt x="603" y="153"/>
                      <a:pt x="579" y="157"/>
                      <a:pt x="582" y="164"/>
                    </a:cubicBezTo>
                    <a:cubicBezTo>
                      <a:pt x="584" y="170"/>
                      <a:pt x="595" y="167"/>
                      <a:pt x="606" y="167"/>
                    </a:cubicBezTo>
                    <a:cubicBezTo>
                      <a:pt x="617" y="167"/>
                      <a:pt x="622" y="175"/>
                      <a:pt x="628" y="175"/>
                    </a:cubicBezTo>
                    <a:cubicBezTo>
                      <a:pt x="634" y="175"/>
                      <a:pt x="630" y="161"/>
                      <a:pt x="616" y="157"/>
                    </a:cubicBezTo>
                    <a:close/>
                    <a:moveTo>
                      <a:pt x="341" y="247"/>
                    </a:moveTo>
                    <a:cubicBezTo>
                      <a:pt x="341" y="241"/>
                      <a:pt x="320" y="246"/>
                      <a:pt x="310" y="242"/>
                    </a:cubicBezTo>
                    <a:cubicBezTo>
                      <a:pt x="301" y="238"/>
                      <a:pt x="321" y="234"/>
                      <a:pt x="328" y="230"/>
                    </a:cubicBezTo>
                    <a:cubicBezTo>
                      <a:pt x="335" y="226"/>
                      <a:pt x="324" y="225"/>
                      <a:pt x="307" y="230"/>
                    </a:cubicBezTo>
                    <a:cubicBezTo>
                      <a:pt x="291" y="235"/>
                      <a:pt x="271" y="218"/>
                      <a:pt x="271" y="226"/>
                    </a:cubicBezTo>
                    <a:cubicBezTo>
                      <a:pt x="270" y="233"/>
                      <a:pt x="241" y="222"/>
                      <a:pt x="233" y="217"/>
                    </a:cubicBezTo>
                    <a:cubicBezTo>
                      <a:pt x="226" y="212"/>
                      <a:pt x="198" y="205"/>
                      <a:pt x="192" y="215"/>
                    </a:cubicBezTo>
                    <a:cubicBezTo>
                      <a:pt x="186" y="225"/>
                      <a:pt x="181" y="216"/>
                      <a:pt x="184" y="226"/>
                    </a:cubicBezTo>
                    <a:cubicBezTo>
                      <a:pt x="185" y="232"/>
                      <a:pt x="192" y="228"/>
                      <a:pt x="197" y="228"/>
                    </a:cubicBezTo>
                    <a:cubicBezTo>
                      <a:pt x="201" y="228"/>
                      <a:pt x="199" y="237"/>
                      <a:pt x="206" y="238"/>
                    </a:cubicBezTo>
                    <a:cubicBezTo>
                      <a:pt x="213" y="239"/>
                      <a:pt x="235" y="245"/>
                      <a:pt x="237" y="241"/>
                    </a:cubicBezTo>
                    <a:cubicBezTo>
                      <a:pt x="240" y="236"/>
                      <a:pt x="260" y="241"/>
                      <a:pt x="271" y="249"/>
                    </a:cubicBezTo>
                    <a:cubicBezTo>
                      <a:pt x="281" y="257"/>
                      <a:pt x="305" y="258"/>
                      <a:pt x="315" y="256"/>
                    </a:cubicBezTo>
                    <a:cubicBezTo>
                      <a:pt x="324" y="255"/>
                      <a:pt x="334" y="263"/>
                      <a:pt x="338" y="257"/>
                    </a:cubicBezTo>
                    <a:cubicBezTo>
                      <a:pt x="342" y="252"/>
                      <a:pt x="349" y="266"/>
                      <a:pt x="359" y="258"/>
                    </a:cubicBezTo>
                    <a:cubicBezTo>
                      <a:pt x="369" y="250"/>
                      <a:pt x="342" y="253"/>
                      <a:pt x="341" y="247"/>
                    </a:cubicBezTo>
                    <a:close/>
                    <a:moveTo>
                      <a:pt x="752" y="133"/>
                    </a:moveTo>
                    <a:cubicBezTo>
                      <a:pt x="744" y="134"/>
                      <a:pt x="743" y="147"/>
                      <a:pt x="736" y="147"/>
                    </a:cubicBezTo>
                    <a:cubicBezTo>
                      <a:pt x="729" y="147"/>
                      <a:pt x="720" y="161"/>
                      <a:pt x="707" y="166"/>
                    </a:cubicBezTo>
                    <a:cubicBezTo>
                      <a:pt x="695" y="170"/>
                      <a:pt x="694" y="130"/>
                      <a:pt x="689" y="122"/>
                    </a:cubicBezTo>
                    <a:cubicBezTo>
                      <a:pt x="683" y="114"/>
                      <a:pt x="652" y="108"/>
                      <a:pt x="648" y="117"/>
                    </a:cubicBezTo>
                    <a:cubicBezTo>
                      <a:pt x="645" y="125"/>
                      <a:pt x="634" y="121"/>
                      <a:pt x="633" y="128"/>
                    </a:cubicBezTo>
                    <a:cubicBezTo>
                      <a:pt x="632" y="135"/>
                      <a:pt x="636" y="133"/>
                      <a:pt x="643" y="133"/>
                    </a:cubicBezTo>
                    <a:cubicBezTo>
                      <a:pt x="649" y="133"/>
                      <a:pt x="649" y="138"/>
                      <a:pt x="653" y="145"/>
                    </a:cubicBezTo>
                    <a:cubicBezTo>
                      <a:pt x="656" y="152"/>
                      <a:pt x="674" y="147"/>
                      <a:pt x="681" y="146"/>
                    </a:cubicBezTo>
                    <a:cubicBezTo>
                      <a:pt x="687" y="146"/>
                      <a:pt x="688" y="155"/>
                      <a:pt x="679" y="152"/>
                    </a:cubicBezTo>
                    <a:cubicBezTo>
                      <a:pt x="670" y="148"/>
                      <a:pt x="670" y="156"/>
                      <a:pt x="664" y="154"/>
                    </a:cubicBezTo>
                    <a:cubicBezTo>
                      <a:pt x="658" y="153"/>
                      <a:pt x="649" y="153"/>
                      <a:pt x="654" y="157"/>
                    </a:cubicBezTo>
                    <a:cubicBezTo>
                      <a:pt x="658" y="160"/>
                      <a:pt x="665" y="164"/>
                      <a:pt x="665" y="172"/>
                    </a:cubicBezTo>
                    <a:cubicBezTo>
                      <a:pt x="665" y="181"/>
                      <a:pt x="677" y="179"/>
                      <a:pt x="677" y="172"/>
                    </a:cubicBezTo>
                    <a:cubicBezTo>
                      <a:pt x="677" y="166"/>
                      <a:pt x="683" y="174"/>
                      <a:pt x="695" y="178"/>
                    </a:cubicBezTo>
                    <a:cubicBezTo>
                      <a:pt x="707" y="181"/>
                      <a:pt x="698" y="185"/>
                      <a:pt x="710" y="186"/>
                    </a:cubicBezTo>
                    <a:cubicBezTo>
                      <a:pt x="722" y="186"/>
                      <a:pt x="750" y="195"/>
                      <a:pt x="760" y="203"/>
                    </a:cubicBezTo>
                    <a:cubicBezTo>
                      <a:pt x="770" y="211"/>
                      <a:pt x="763" y="216"/>
                      <a:pt x="770" y="224"/>
                    </a:cubicBezTo>
                    <a:cubicBezTo>
                      <a:pt x="777" y="231"/>
                      <a:pt x="779" y="239"/>
                      <a:pt x="769" y="239"/>
                    </a:cubicBezTo>
                    <a:cubicBezTo>
                      <a:pt x="760" y="239"/>
                      <a:pt x="750" y="249"/>
                      <a:pt x="753" y="253"/>
                    </a:cubicBezTo>
                    <a:cubicBezTo>
                      <a:pt x="755" y="258"/>
                      <a:pt x="786" y="251"/>
                      <a:pt x="793" y="251"/>
                    </a:cubicBezTo>
                    <a:cubicBezTo>
                      <a:pt x="798" y="251"/>
                      <a:pt x="803" y="260"/>
                      <a:pt x="812" y="266"/>
                    </a:cubicBezTo>
                    <a:cubicBezTo>
                      <a:pt x="812" y="154"/>
                      <a:pt x="812" y="154"/>
                      <a:pt x="812" y="154"/>
                    </a:cubicBezTo>
                    <a:cubicBezTo>
                      <a:pt x="790" y="147"/>
                      <a:pt x="758" y="133"/>
                      <a:pt x="752" y="133"/>
                    </a:cubicBezTo>
                    <a:close/>
                    <a:moveTo>
                      <a:pt x="526" y="265"/>
                    </a:moveTo>
                    <a:cubicBezTo>
                      <a:pt x="524" y="267"/>
                      <a:pt x="522" y="267"/>
                      <a:pt x="520" y="268"/>
                    </a:cubicBezTo>
                    <a:cubicBezTo>
                      <a:pt x="519" y="270"/>
                      <a:pt x="519" y="272"/>
                      <a:pt x="518" y="273"/>
                    </a:cubicBezTo>
                    <a:cubicBezTo>
                      <a:pt x="516" y="274"/>
                      <a:pt x="514" y="272"/>
                      <a:pt x="512" y="270"/>
                    </a:cubicBezTo>
                    <a:cubicBezTo>
                      <a:pt x="502" y="274"/>
                      <a:pt x="496" y="286"/>
                      <a:pt x="503" y="290"/>
                    </a:cubicBezTo>
                    <a:cubicBezTo>
                      <a:pt x="510" y="293"/>
                      <a:pt x="520" y="284"/>
                      <a:pt x="526" y="277"/>
                    </a:cubicBezTo>
                    <a:cubicBezTo>
                      <a:pt x="526" y="276"/>
                      <a:pt x="527" y="275"/>
                      <a:pt x="528" y="274"/>
                    </a:cubicBezTo>
                    <a:cubicBezTo>
                      <a:pt x="528" y="274"/>
                      <a:pt x="529" y="273"/>
                      <a:pt x="530" y="273"/>
                    </a:cubicBezTo>
                    <a:cubicBezTo>
                      <a:pt x="530" y="272"/>
                      <a:pt x="531" y="272"/>
                      <a:pt x="531" y="271"/>
                    </a:cubicBezTo>
                    <a:cubicBezTo>
                      <a:pt x="530" y="269"/>
                      <a:pt x="528" y="267"/>
                      <a:pt x="526" y="265"/>
                    </a:cubicBezTo>
                    <a:close/>
                    <a:moveTo>
                      <a:pt x="381" y="131"/>
                    </a:moveTo>
                    <a:cubicBezTo>
                      <a:pt x="390" y="125"/>
                      <a:pt x="392" y="115"/>
                      <a:pt x="391" y="104"/>
                    </a:cubicBezTo>
                    <a:cubicBezTo>
                      <a:pt x="390" y="94"/>
                      <a:pt x="414" y="93"/>
                      <a:pt x="418" y="89"/>
                    </a:cubicBezTo>
                    <a:cubicBezTo>
                      <a:pt x="422" y="85"/>
                      <a:pt x="413" y="78"/>
                      <a:pt x="406" y="75"/>
                    </a:cubicBezTo>
                    <a:cubicBezTo>
                      <a:pt x="399" y="72"/>
                      <a:pt x="405" y="65"/>
                      <a:pt x="400" y="61"/>
                    </a:cubicBezTo>
                    <a:cubicBezTo>
                      <a:pt x="395" y="57"/>
                      <a:pt x="388" y="46"/>
                      <a:pt x="394" y="45"/>
                    </a:cubicBezTo>
                    <a:cubicBezTo>
                      <a:pt x="401" y="45"/>
                      <a:pt x="390" y="35"/>
                      <a:pt x="395" y="32"/>
                    </a:cubicBezTo>
                    <a:cubicBezTo>
                      <a:pt x="396" y="32"/>
                      <a:pt x="397" y="31"/>
                      <a:pt x="398" y="31"/>
                    </a:cubicBezTo>
                    <a:cubicBezTo>
                      <a:pt x="395" y="29"/>
                      <a:pt x="392" y="28"/>
                      <a:pt x="390" y="28"/>
                    </a:cubicBezTo>
                    <a:cubicBezTo>
                      <a:pt x="381" y="28"/>
                      <a:pt x="362" y="26"/>
                      <a:pt x="363" y="39"/>
                    </a:cubicBezTo>
                    <a:cubicBezTo>
                      <a:pt x="364" y="53"/>
                      <a:pt x="351" y="48"/>
                      <a:pt x="352" y="55"/>
                    </a:cubicBezTo>
                    <a:cubicBezTo>
                      <a:pt x="353" y="62"/>
                      <a:pt x="346" y="62"/>
                      <a:pt x="347" y="72"/>
                    </a:cubicBezTo>
                    <a:cubicBezTo>
                      <a:pt x="348" y="81"/>
                      <a:pt x="342" y="77"/>
                      <a:pt x="331" y="82"/>
                    </a:cubicBezTo>
                    <a:cubicBezTo>
                      <a:pt x="321" y="87"/>
                      <a:pt x="325" y="79"/>
                      <a:pt x="315" y="79"/>
                    </a:cubicBezTo>
                    <a:cubicBezTo>
                      <a:pt x="304" y="79"/>
                      <a:pt x="303" y="84"/>
                      <a:pt x="297" y="86"/>
                    </a:cubicBezTo>
                    <a:cubicBezTo>
                      <a:pt x="291" y="88"/>
                      <a:pt x="278" y="85"/>
                      <a:pt x="274" y="88"/>
                    </a:cubicBezTo>
                    <a:cubicBezTo>
                      <a:pt x="270" y="92"/>
                      <a:pt x="264" y="81"/>
                      <a:pt x="259" y="81"/>
                    </a:cubicBezTo>
                    <a:cubicBezTo>
                      <a:pt x="257" y="81"/>
                      <a:pt x="255" y="75"/>
                      <a:pt x="254" y="70"/>
                    </a:cubicBezTo>
                    <a:cubicBezTo>
                      <a:pt x="253" y="70"/>
                      <a:pt x="253" y="70"/>
                      <a:pt x="252" y="70"/>
                    </a:cubicBezTo>
                    <a:cubicBezTo>
                      <a:pt x="245" y="70"/>
                      <a:pt x="234" y="88"/>
                      <a:pt x="241" y="94"/>
                    </a:cubicBezTo>
                    <a:cubicBezTo>
                      <a:pt x="248" y="101"/>
                      <a:pt x="246" y="113"/>
                      <a:pt x="250" y="119"/>
                    </a:cubicBezTo>
                    <a:cubicBezTo>
                      <a:pt x="254" y="124"/>
                      <a:pt x="265" y="125"/>
                      <a:pt x="265" y="136"/>
                    </a:cubicBezTo>
                    <a:cubicBezTo>
                      <a:pt x="265" y="147"/>
                      <a:pt x="275" y="165"/>
                      <a:pt x="282" y="160"/>
                    </a:cubicBezTo>
                    <a:cubicBezTo>
                      <a:pt x="289" y="155"/>
                      <a:pt x="294" y="162"/>
                      <a:pt x="296" y="167"/>
                    </a:cubicBezTo>
                    <a:cubicBezTo>
                      <a:pt x="298" y="171"/>
                      <a:pt x="314" y="163"/>
                      <a:pt x="319" y="164"/>
                    </a:cubicBezTo>
                    <a:cubicBezTo>
                      <a:pt x="325" y="165"/>
                      <a:pt x="341" y="168"/>
                      <a:pt x="342" y="174"/>
                    </a:cubicBezTo>
                    <a:cubicBezTo>
                      <a:pt x="343" y="181"/>
                      <a:pt x="357" y="174"/>
                      <a:pt x="367" y="170"/>
                    </a:cubicBezTo>
                    <a:cubicBezTo>
                      <a:pt x="377" y="167"/>
                      <a:pt x="371" y="137"/>
                      <a:pt x="381" y="131"/>
                    </a:cubicBezTo>
                    <a:close/>
                    <a:moveTo>
                      <a:pt x="420" y="277"/>
                    </a:moveTo>
                    <a:cubicBezTo>
                      <a:pt x="423" y="282"/>
                      <a:pt x="432" y="282"/>
                      <a:pt x="436" y="285"/>
                    </a:cubicBezTo>
                    <a:cubicBezTo>
                      <a:pt x="439" y="288"/>
                      <a:pt x="452" y="295"/>
                      <a:pt x="452" y="286"/>
                    </a:cubicBezTo>
                    <a:cubicBezTo>
                      <a:pt x="452" y="277"/>
                      <a:pt x="417" y="272"/>
                      <a:pt x="420" y="277"/>
                    </a:cubicBezTo>
                    <a:close/>
                    <a:moveTo>
                      <a:pt x="394" y="252"/>
                    </a:moveTo>
                    <a:cubicBezTo>
                      <a:pt x="392" y="256"/>
                      <a:pt x="383" y="257"/>
                      <a:pt x="378" y="254"/>
                    </a:cubicBezTo>
                    <a:cubicBezTo>
                      <a:pt x="373" y="250"/>
                      <a:pt x="366" y="259"/>
                      <a:pt x="369" y="263"/>
                    </a:cubicBezTo>
                    <a:cubicBezTo>
                      <a:pt x="371" y="265"/>
                      <a:pt x="382" y="274"/>
                      <a:pt x="395" y="267"/>
                    </a:cubicBezTo>
                    <a:cubicBezTo>
                      <a:pt x="408" y="261"/>
                      <a:pt x="417" y="267"/>
                      <a:pt x="420" y="260"/>
                    </a:cubicBezTo>
                    <a:cubicBezTo>
                      <a:pt x="423" y="253"/>
                      <a:pt x="396" y="247"/>
                      <a:pt x="394" y="25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5" name="Freeform 1731">
                <a:extLst>
                  <a:ext uri="{FF2B5EF4-FFF2-40B4-BE49-F238E27FC236}">
                    <a16:creationId xmlns:a16="http://schemas.microsoft.com/office/drawing/2014/main" id="{566E79F1-F837-4E3A-8704-25CC18309613}"/>
                  </a:ext>
                </a:extLst>
              </p:cNvPr>
              <p:cNvSpPr>
                <a:spLocks/>
              </p:cNvSpPr>
              <p:nvPr/>
            </p:nvSpPr>
            <p:spPr bwMode="auto">
              <a:xfrm>
                <a:off x="7440876" y="2752817"/>
                <a:ext cx="4763" cy="4763"/>
              </a:xfrm>
              <a:custGeom>
                <a:avLst/>
                <a:gdLst>
                  <a:gd name="T0" fmla="*/ 3 w 3"/>
                  <a:gd name="T1" fmla="*/ 0 h 3"/>
                  <a:gd name="T2" fmla="*/ 2 w 3"/>
                  <a:gd name="T3" fmla="*/ 0 h 3"/>
                  <a:gd name="T4" fmla="*/ 2 w 3"/>
                  <a:gd name="T5" fmla="*/ 3 h 3"/>
                  <a:gd name="T6" fmla="*/ 1 w 3"/>
                  <a:gd name="T7" fmla="*/ 3 h 3"/>
                  <a:gd name="T8" fmla="*/ 1 w 3"/>
                  <a:gd name="T9" fmla="*/ 0 h 3"/>
                  <a:gd name="T10" fmla="*/ 0 w 3"/>
                  <a:gd name="T11" fmla="*/ 0 h 3"/>
                  <a:gd name="T12" fmla="*/ 0 w 3"/>
                  <a:gd name="T13" fmla="*/ 0 h 3"/>
                  <a:gd name="T14" fmla="*/ 3 w 3"/>
                  <a:gd name="T15" fmla="*/ 0 h 3"/>
                  <a:gd name="T16" fmla="*/ 3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0"/>
                    </a:moveTo>
                    <a:lnTo>
                      <a:pt x="2" y="0"/>
                    </a:lnTo>
                    <a:lnTo>
                      <a:pt x="2" y="3"/>
                    </a:lnTo>
                    <a:lnTo>
                      <a:pt x="1" y="3"/>
                    </a:lnTo>
                    <a:lnTo>
                      <a:pt x="1" y="0"/>
                    </a:lnTo>
                    <a:lnTo>
                      <a:pt x="0" y="0"/>
                    </a:lnTo>
                    <a:lnTo>
                      <a:pt x="0" y="0"/>
                    </a:lnTo>
                    <a:lnTo>
                      <a:pt x="3" y="0"/>
                    </a:lnTo>
                    <a:lnTo>
                      <a:pt x="3" y="0"/>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6" name="Freeform 1732">
                <a:extLst>
                  <a:ext uri="{FF2B5EF4-FFF2-40B4-BE49-F238E27FC236}">
                    <a16:creationId xmlns:a16="http://schemas.microsoft.com/office/drawing/2014/main" id="{4E5D764C-3288-4189-A051-229D7803557C}"/>
                  </a:ext>
                </a:extLst>
              </p:cNvPr>
              <p:cNvSpPr>
                <a:spLocks noEditPoints="1"/>
              </p:cNvSpPr>
              <p:nvPr/>
            </p:nvSpPr>
            <p:spPr bwMode="auto">
              <a:xfrm>
                <a:off x="7445639"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0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2"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0" y="3"/>
                    </a:cubicBezTo>
                    <a:cubicBezTo>
                      <a:pt x="0" y="3"/>
                      <a:pt x="0" y="3"/>
                      <a:pt x="0" y="3"/>
                    </a:cubicBezTo>
                    <a:cubicBezTo>
                      <a:pt x="0" y="3"/>
                      <a:pt x="0" y="3"/>
                      <a:pt x="0" y="2"/>
                    </a:cubicBezTo>
                    <a:cubicBezTo>
                      <a:pt x="0" y="2"/>
                      <a:pt x="0" y="2"/>
                      <a:pt x="0" y="2"/>
                    </a:cubicBezTo>
                    <a:cubicBezTo>
                      <a:pt x="0" y="2"/>
                      <a:pt x="0"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pattFill prst="wdDnDiag">
                <a:fgClr>
                  <a:srgbClr val="B8E1D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7" name="Freeform 1733">
                <a:extLst>
                  <a:ext uri="{FF2B5EF4-FFF2-40B4-BE49-F238E27FC236}">
                    <a16:creationId xmlns:a16="http://schemas.microsoft.com/office/drawing/2014/main" id="{539ACD9A-FBC7-4AC3-A77E-FD8B5658C087}"/>
                  </a:ext>
                </a:extLst>
              </p:cNvPr>
              <p:cNvSpPr>
                <a:spLocks noEditPoints="1"/>
              </p:cNvSpPr>
              <p:nvPr/>
            </p:nvSpPr>
            <p:spPr bwMode="auto">
              <a:xfrm>
                <a:off x="7450402" y="2752817"/>
                <a:ext cx="1588" cy="4763"/>
              </a:xfrm>
              <a:custGeom>
                <a:avLst/>
                <a:gdLst>
                  <a:gd name="T0" fmla="*/ 0 w 1"/>
                  <a:gd name="T1" fmla="*/ 0 h 4"/>
                  <a:gd name="T2" fmla="*/ 0 w 1"/>
                  <a:gd name="T3" fmla="*/ 0 h 4"/>
                  <a:gd name="T4" fmla="*/ 0 w 1"/>
                  <a:gd name="T5" fmla="*/ 0 h 4"/>
                  <a:gd name="T6" fmla="*/ 0 w 1"/>
                  <a:gd name="T7" fmla="*/ 0 h 4"/>
                  <a:gd name="T8" fmla="*/ 1 w 1"/>
                  <a:gd name="T9" fmla="*/ 0 h 4"/>
                  <a:gd name="T10" fmla="*/ 0 w 1"/>
                  <a:gd name="T11" fmla="*/ 0 h 4"/>
                  <a:gd name="T12" fmla="*/ 0 w 1"/>
                  <a:gd name="T13" fmla="*/ 0 h 4"/>
                  <a:gd name="T14" fmla="*/ 0 w 1"/>
                  <a:gd name="T15" fmla="*/ 0 h 4"/>
                  <a:gd name="T16" fmla="*/ 0 w 1"/>
                  <a:gd name="T17" fmla="*/ 0 h 4"/>
                  <a:gd name="T18" fmla="*/ 0 w 1"/>
                  <a:gd name="T19" fmla="*/ 1 h 4"/>
                  <a:gd name="T20" fmla="*/ 0 w 1"/>
                  <a:gd name="T21" fmla="*/ 1 h 4"/>
                  <a:gd name="T22" fmla="*/ 0 w 1"/>
                  <a:gd name="T23" fmla="*/ 4 h 4"/>
                  <a:gd name="T24" fmla="*/ 0 w 1"/>
                  <a:gd name="T25" fmla="*/ 4 h 4"/>
                  <a:gd name="T26" fmla="*/ 0 w 1"/>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4">
                    <a:moveTo>
                      <a:pt x="0" y="0"/>
                    </a:moveTo>
                    <a:cubicBezTo>
                      <a:pt x="0" y="0"/>
                      <a:pt x="0" y="0"/>
                      <a:pt x="0" y="0"/>
                    </a:cubicBezTo>
                    <a:cubicBezTo>
                      <a:pt x="0" y="0"/>
                      <a:pt x="0" y="0"/>
                      <a:pt x="0" y="0"/>
                    </a:cubicBezTo>
                    <a:cubicBezTo>
                      <a:pt x="0" y="0"/>
                      <a:pt x="0" y="0"/>
                      <a:pt x="0" y="0"/>
                    </a:cubicBezTo>
                    <a:cubicBezTo>
                      <a:pt x="0" y="0"/>
                      <a:pt x="1" y="0"/>
                      <a:pt x="1" y="0"/>
                    </a:cubicBezTo>
                    <a:cubicBezTo>
                      <a:pt x="1" y="0"/>
                      <a:pt x="0" y="0"/>
                      <a:pt x="0" y="0"/>
                    </a:cubicBezTo>
                    <a:cubicBezTo>
                      <a:pt x="0" y="0"/>
                      <a:pt x="0" y="0"/>
                      <a:pt x="0" y="0"/>
                    </a:cubicBezTo>
                    <a:cubicBezTo>
                      <a:pt x="0" y="0"/>
                      <a:pt x="0" y="0"/>
                      <a:pt x="0" y="0"/>
                    </a:cubicBezTo>
                    <a:cubicBezTo>
                      <a:pt x="0" y="0"/>
                      <a:pt x="0" y="0"/>
                      <a:pt x="0" y="0"/>
                    </a:cubicBezTo>
                    <a:close/>
                    <a:moveTo>
                      <a:pt x="0" y="1"/>
                    </a:moveTo>
                    <a:cubicBezTo>
                      <a:pt x="0" y="1"/>
                      <a:pt x="0" y="1"/>
                      <a:pt x="0" y="1"/>
                    </a:cubicBezTo>
                    <a:cubicBezTo>
                      <a:pt x="0" y="4"/>
                      <a:pt x="0" y="4"/>
                      <a:pt x="0" y="4"/>
                    </a:cubicBezTo>
                    <a:cubicBezTo>
                      <a:pt x="0" y="4"/>
                      <a:pt x="0" y="4"/>
                      <a:pt x="0" y="4"/>
                    </a:cubicBezTo>
                    <a:lnTo>
                      <a:pt x="0" y="1"/>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8" name="Freeform 1734">
                <a:extLst>
                  <a:ext uri="{FF2B5EF4-FFF2-40B4-BE49-F238E27FC236}">
                    <a16:creationId xmlns:a16="http://schemas.microsoft.com/office/drawing/2014/main" id="{CF4083CA-CFC6-4958-8698-C000393279BA}"/>
                  </a:ext>
                </a:extLst>
              </p:cNvPr>
              <p:cNvSpPr>
                <a:spLocks/>
              </p:cNvSpPr>
              <p:nvPr/>
            </p:nvSpPr>
            <p:spPr bwMode="auto">
              <a:xfrm>
                <a:off x="7451989" y="2752817"/>
                <a:ext cx="6350" cy="4763"/>
              </a:xfrm>
              <a:custGeom>
                <a:avLst/>
                <a:gdLst>
                  <a:gd name="T0" fmla="*/ 2 w 4"/>
                  <a:gd name="T1" fmla="*/ 0 h 3"/>
                  <a:gd name="T2" fmla="*/ 2 w 4"/>
                  <a:gd name="T3" fmla="*/ 2 h 3"/>
                  <a:gd name="T4" fmla="*/ 3 w 4"/>
                  <a:gd name="T5" fmla="*/ 3 h 3"/>
                  <a:gd name="T6" fmla="*/ 3 w 4"/>
                  <a:gd name="T7" fmla="*/ 3 h 3"/>
                  <a:gd name="T8" fmla="*/ 3 w 4"/>
                  <a:gd name="T9" fmla="*/ 2 h 3"/>
                  <a:gd name="T10" fmla="*/ 3 w 4"/>
                  <a:gd name="T11" fmla="*/ 0 h 3"/>
                  <a:gd name="T12" fmla="*/ 4 w 4"/>
                  <a:gd name="T13" fmla="*/ 0 h 3"/>
                  <a:gd name="T14" fmla="*/ 3 w 4"/>
                  <a:gd name="T15" fmla="*/ 3 h 3"/>
                  <a:gd name="T16" fmla="*/ 3 w 4"/>
                  <a:gd name="T17" fmla="*/ 3 h 3"/>
                  <a:gd name="T18" fmla="*/ 2 w 4"/>
                  <a:gd name="T19" fmla="*/ 1 h 3"/>
                  <a:gd name="T20" fmla="*/ 2 w 4"/>
                  <a:gd name="T21" fmla="*/ 1 h 3"/>
                  <a:gd name="T22" fmla="*/ 1 w 4"/>
                  <a:gd name="T23" fmla="*/ 1 h 3"/>
                  <a:gd name="T24" fmla="*/ 1 w 4"/>
                  <a:gd name="T25" fmla="*/ 1 h 3"/>
                  <a:gd name="T26" fmla="*/ 1 w 4"/>
                  <a:gd name="T27" fmla="*/ 3 h 3"/>
                  <a:gd name="T28" fmla="*/ 1 w 4"/>
                  <a:gd name="T29" fmla="*/ 3 h 3"/>
                  <a:gd name="T30" fmla="*/ 0 w 4"/>
                  <a:gd name="T31" fmla="*/ 0 h 3"/>
                  <a:gd name="T32" fmla="*/ 1 w 4"/>
                  <a:gd name="T33" fmla="*/ 0 h 3"/>
                  <a:gd name="T34" fmla="*/ 1 w 4"/>
                  <a:gd name="T35" fmla="*/ 2 h 3"/>
                  <a:gd name="T36" fmla="*/ 1 w 4"/>
                  <a:gd name="T37" fmla="*/ 3 h 3"/>
                  <a:gd name="T38" fmla="*/ 1 w 4"/>
                  <a:gd name="T39" fmla="*/ 3 h 3"/>
                  <a:gd name="T40" fmla="*/ 1 w 4"/>
                  <a:gd name="T41" fmla="*/ 2 h 3"/>
                  <a:gd name="T42" fmla="*/ 1 w 4"/>
                  <a:gd name="T43" fmla="*/ 0 h 3"/>
                  <a:gd name="T44" fmla="*/ 2 w 4"/>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3">
                    <a:moveTo>
                      <a:pt x="2" y="0"/>
                    </a:moveTo>
                    <a:lnTo>
                      <a:pt x="2" y="2"/>
                    </a:lnTo>
                    <a:lnTo>
                      <a:pt x="3" y="3"/>
                    </a:lnTo>
                    <a:lnTo>
                      <a:pt x="3" y="3"/>
                    </a:lnTo>
                    <a:lnTo>
                      <a:pt x="3" y="2"/>
                    </a:lnTo>
                    <a:lnTo>
                      <a:pt x="3" y="0"/>
                    </a:lnTo>
                    <a:lnTo>
                      <a:pt x="4" y="0"/>
                    </a:lnTo>
                    <a:lnTo>
                      <a:pt x="3" y="3"/>
                    </a:lnTo>
                    <a:lnTo>
                      <a:pt x="3" y="3"/>
                    </a:lnTo>
                    <a:lnTo>
                      <a:pt x="2" y="1"/>
                    </a:lnTo>
                    <a:lnTo>
                      <a:pt x="2" y="1"/>
                    </a:lnTo>
                    <a:lnTo>
                      <a:pt x="1" y="1"/>
                    </a:lnTo>
                    <a:lnTo>
                      <a:pt x="1" y="1"/>
                    </a:lnTo>
                    <a:lnTo>
                      <a:pt x="1" y="3"/>
                    </a:lnTo>
                    <a:lnTo>
                      <a:pt x="1" y="3"/>
                    </a:lnTo>
                    <a:lnTo>
                      <a:pt x="0" y="0"/>
                    </a:lnTo>
                    <a:lnTo>
                      <a:pt x="1" y="0"/>
                    </a:lnTo>
                    <a:lnTo>
                      <a:pt x="1" y="2"/>
                    </a:lnTo>
                    <a:lnTo>
                      <a:pt x="1" y="3"/>
                    </a:lnTo>
                    <a:lnTo>
                      <a:pt x="1" y="3"/>
                    </a:lnTo>
                    <a:lnTo>
                      <a:pt x="1" y="2"/>
                    </a:lnTo>
                    <a:lnTo>
                      <a:pt x="1" y="0"/>
                    </a:lnTo>
                    <a:lnTo>
                      <a:pt x="2" y="0"/>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9" name="Freeform 1735">
                <a:extLst>
                  <a:ext uri="{FF2B5EF4-FFF2-40B4-BE49-F238E27FC236}">
                    <a16:creationId xmlns:a16="http://schemas.microsoft.com/office/drawing/2014/main" id="{AF9BB34F-70DF-47EC-BBAE-402695341B08}"/>
                  </a:ext>
                </a:extLst>
              </p:cNvPr>
              <p:cNvSpPr>
                <a:spLocks noEditPoints="1"/>
              </p:cNvSpPr>
              <p:nvPr/>
            </p:nvSpPr>
            <p:spPr bwMode="auto">
              <a:xfrm>
                <a:off x="7458340"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1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3"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1" y="3"/>
                    </a:cubicBezTo>
                    <a:cubicBezTo>
                      <a:pt x="0" y="3"/>
                      <a:pt x="0" y="3"/>
                      <a:pt x="0" y="3"/>
                    </a:cubicBezTo>
                    <a:cubicBezTo>
                      <a:pt x="0" y="3"/>
                      <a:pt x="0" y="3"/>
                      <a:pt x="0" y="2"/>
                    </a:cubicBezTo>
                    <a:cubicBezTo>
                      <a:pt x="0" y="2"/>
                      <a:pt x="0" y="2"/>
                      <a:pt x="0" y="2"/>
                    </a:cubicBezTo>
                    <a:cubicBezTo>
                      <a:pt x="0" y="2"/>
                      <a:pt x="1"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0" name="Freeform 1736">
                <a:extLst>
                  <a:ext uri="{FF2B5EF4-FFF2-40B4-BE49-F238E27FC236}">
                    <a16:creationId xmlns:a16="http://schemas.microsoft.com/office/drawing/2014/main" id="{7FB42B66-B72C-4C93-9267-A51D00B0F9D3}"/>
                  </a:ext>
                </a:extLst>
              </p:cNvPr>
              <p:cNvSpPr>
                <a:spLocks/>
              </p:cNvSpPr>
              <p:nvPr/>
            </p:nvSpPr>
            <p:spPr bwMode="auto">
              <a:xfrm>
                <a:off x="7463102" y="2752817"/>
                <a:ext cx="3175" cy="4763"/>
              </a:xfrm>
              <a:custGeom>
                <a:avLst/>
                <a:gdLst>
                  <a:gd name="T0" fmla="*/ 2 w 2"/>
                  <a:gd name="T1" fmla="*/ 3 h 3"/>
                  <a:gd name="T2" fmla="*/ 2 w 2"/>
                  <a:gd name="T3" fmla="*/ 1 h 3"/>
                  <a:gd name="T4" fmla="*/ 2 w 2"/>
                  <a:gd name="T5" fmla="*/ 1 h 3"/>
                  <a:gd name="T6" fmla="*/ 1 w 2"/>
                  <a:gd name="T7" fmla="*/ 0 h 3"/>
                  <a:gd name="T8" fmla="*/ 1 w 2"/>
                  <a:gd name="T9" fmla="*/ 1 h 3"/>
                  <a:gd name="T10" fmla="*/ 0 w 2"/>
                  <a:gd name="T11" fmla="*/ 1 h 3"/>
                  <a:gd name="T12" fmla="*/ 0 w 2"/>
                  <a:gd name="T13" fmla="*/ 3 h 3"/>
                  <a:gd name="T14" fmla="*/ 0 w 2"/>
                  <a:gd name="T15" fmla="*/ 3 h 3"/>
                  <a:gd name="T16" fmla="*/ 0 w 2"/>
                  <a:gd name="T17" fmla="*/ 0 h 3"/>
                  <a:gd name="T18" fmla="*/ 0 w 2"/>
                  <a:gd name="T19" fmla="*/ 0 h 3"/>
                  <a:gd name="T20" fmla="*/ 0 w 2"/>
                  <a:gd name="T21" fmla="*/ 0 h 3"/>
                  <a:gd name="T22" fmla="*/ 0 w 2"/>
                  <a:gd name="T23" fmla="*/ 0 h 3"/>
                  <a:gd name="T24" fmla="*/ 1 w 2"/>
                  <a:gd name="T25" fmla="*/ 0 h 3"/>
                  <a:gd name="T26" fmla="*/ 1 w 2"/>
                  <a:gd name="T27" fmla="*/ 0 h 3"/>
                  <a:gd name="T28" fmla="*/ 2 w 2"/>
                  <a:gd name="T29" fmla="*/ 0 h 3"/>
                  <a:gd name="T30" fmla="*/ 2 w 2"/>
                  <a:gd name="T31" fmla="*/ 0 h 3"/>
                  <a:gd name="T32" fmla="*/ 2 w 2"/>
                  <a:gd name="T33" fmla="*/ 1 h 3"/>
                  <a:gd name="T34" fmla="*/ 2 w 2"/>
                  <a:gd name="T35" fmla="*/ 1 h 3"/>
                  <a:gd name="T36" fmla="*/ 2 w 2"/>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3">
                    <a:moveTo>
                      <a:pt x="2" y="3"/>
                    </a:moveTo>
                    <a:cubicBezTo>
                      <a:pt x="2" y="1"/>
                      <a:pt x="2" y="1"/>
                      <a:pt x="2" y="1"/>
                    </a:cubicBezTo>
                    <a:cubicBezTo>
                      <a:pt x="2" y="1"/>
                      <a:pt x="2" y="1"/>
                      <a:pt x="2" y="1"/>
                    </a:cubicBezTo>
                    <a:cubicBezTo>
                      <a:pt x="2" y="0"/>
                      <a:pt x="2" y="0"/>
                      <a:pt x="1" y="0"/>
                    </a:cubicBezTo>
                    <a:cubicBezTo>
                      <a:pt x="1" y="0"/>
                      <a:pt x="1" y="0"/>
                      <a:pt x="1" y="1"/>
                    </a:cubicBezTo>
                    <a:cubicBezTo>
                      <a:pt x="1" y="1"/>
                      <a:pt x="0" y="1"/>
                      <a:pt x="0" y="1"/>
                    </a:cubicBezTo>
                    <a:cubicBezTo>
                      <a:pt x="0" y="3"/>
                      <a:pt x="0" y="3"/>
                      <a:pt x="0" y="3"/>
                    </a:cubicBezTo>
                    <a:cubicBezTo>
                      <a:pt x="0" y="3"/>
                      <a:pt x="0" y="3"/>
                      <a:pt x="0" y="3"/>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2" y="0"/>
                      <a:pt x="2" y="0"/>
                      <a:pt x="2" y="0"/>
                    </a:cubicBezTo>
                    <a:cubicBezTo>
                      <a:pt x="2" y="0"/>
                      <a:pt x="2" y="0"/>
                      <a:pt x="2" y="0"/>
                    </a:cubicBezTo>
                    <a:cubicBezTo>
                      <a:pt x="2" y="0"/>
                      <a:pt x="2" y="0"/>
                      <a:pt x="2" y="1"/>
                    </a:cubicBezTo>
                    <a:cubicBezTo>
                      <a:pt x="2" y="1"/>
                      <a:pt x="2" y="1"/>
                      <a:pt x="2" y="1"/>
                    </a:cubicBezTo>
                    <a:cubicBezTo>
                      <a:pt x="2" y="3"/>
                      <a:pt x="2" y="3"/>
                      <a:pt x="2" y="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1" name="Freeform 1737">
                <a:extLst>
                  <a:ext uri="{FF2B5EF4-FFF2-40B4-BE49-F238E27FC236}">
                    <a16:creationId xmlns:a16="http://schemas.microsoft.com/office/drawing/2014/main" id="{BFD0F3E3-BE0C-4194-9072-34635F0A73F8}"/>
                  </a:ext>
                </a:extLst>
              </p:cNvPr>
              <p:cNvSpPr>
                <a:spLocks/>
              </p:cNvSpPr>
              <p:nvPr/>
            </p:nvSpPr>
            <p:spPr bwMode="auto">
              <a:xfrm>
                <a:off x="8991919" y="1643117"/>
                <a:ext cx="76203" cy="26988"/>
              </a:xfrm>
              <a:custGeom>
                <a:avLst/>
                <a:gdLst>
                  <a:gd name="T0" fmla="*/ 27 w 59"/>
                  <a:gd name="T1" fmla="*/ 2 h 22"/>
                  <a:gd name="T2" fmla="*/ 5 w 59"/>
                  <a:gd name="T3" fmla="*/ 9 h 22"/>
                  <a:gd name="T4" fmla="*/ 38 w 59"/>
                  <a:gd name="T5" fmla="*/ 16 h 22"/>
                  <a:gd name="T6" fmla="*/ 59 w 59"/>
                  <a:gd name="T7" fmla="*/ 13 h 22"/>
                  <a:gd name="T8" fmla="*/ 27 w 59"/>
                  <a:gd name="T9" fmla="*/ 2 h 22"/>
                </a:gdLst>
                <a:ahLst/>
                <a:cxnLst>
                  <a:cxn ang="0">
                    <a:pos x="T0" y="T1"/>
                  </a:cxn>
                  <a:cxn ang="0">
                    <a:pos x="T2" y="T3"/>
                  </a:cxn>
                  <a:cxn ang="0">
                    <a:pos x="T4" y="T5"/>
                  </a:cxn>
                  <a:cxn ang="0">
                    <a:pos x="T6" y="T7"/>
                  </a:cxn>
                  <a:cxn ang="0">
                    <a:pos x="T8" y="T9"/>
                  </a:cxn>
                </a:cxnLst>
                <a:rect l="0" t="0" r="r" b="b"/>
                <a:pathLst>
                  <a:path w="59" h="22">
                    <a:moveTo>
                      <a:pt x="27" y="2"/>
                    </a:moveTo>
                    <a:cubicBezTo>
                      <a:pt x="23" y="5"/>
                      <a:pt x="0" y="4"/>
                      <a:pt x="5" y="9"/>
                    </a:cubicBezTo>
                    <a:cubicBezTo>
                      <a:pt x="9" y="14"/>
                      <a:pt x="29" y="11"/>
                      <a:pt x="38" y="16"/>
                    </a:cubicBezTo>
                    <a:cubicBezTo>
                      <a:pt x="46" y="22"/>
                      <a:pt x="59" y="17"/>
                      <a:pt x="59" y="13"/>
                    </a:cubicBezTo>
                    <a:cubicBezTo>
                      <a:pt x="59" y="9"/>
                      <a:pt x="30" y="0"/>
                      <a:pt x="27" y="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2" name="Freeform 1738">
                <a:extLst>
                  <a:ext uri="{FF2B5EF4-FFF2-40B4-BE49-F238E27FC236}">
                    <a16:creationId xmlns:a16="http://schemas.microsoft.com/office/drawing/2014/main" id="{26B1D006-A8BC-44A7-9D11-86AD6B22DA2B}"/>
                  </a:ext>
                </a:extLst>
              </p:cNvPr>
              <p:cNvSpPr>
                <a:spLocks noEditPoints="1"/>
              </p:cNvSpPr>
              <p:nvPr/>
            </p:nvSpPr>
            <p:spPr bwMode="auto">
              <a:xfrm>
                <a:off x="7269420" y="3530718"/>
                <a:ext cx="930308" cy="806477"/>
              </a:xfrm>
              <a:custGeom>
                <a:avLst/>
                <a:gdLst>
                  <a:gd name="T0" fmla="*/ 715 w 725"/>
                  <a:gd name="T1" fmla="*/ 281 h 644"/>
                  <a:gd name="T2" fmla="*/ 686 w 725"/>
                  <a:gd name="T3" fmla="*/ 251 h 644"/>
                  <a:gd name="T4" fmla="*/ 664 w 725"/>
                  <a:gd name="T5" fmla="*/ 218 h 644"/>
                  <a:gd name="T6" fmla="*/ 643 w 725"/>
                  <a:gd name="T7" fmla="*/ 194 h 644"/>
                  <a:gd name="T8" fmla="*/ 592 w 725"/>
                  <a:gd name="T9" fmla="*/ 145 h 644"/>
                  <a:gd name="T10" fmla="*/ 575 w 725"/>
                  <a:gd name="T11" fmla="*/ 84 h 644"/>
                  <a:gd name="T12" fmla="*/ 544 w 725"/>
                  <a:gd name="T13" fmla="*/ 52 h 644"/>
                  <a:gd name="T14" fmla="*/ 515 w 725"/>
                  <a:gd name="T15" fmla="*/ 15 h 644"/>
                  <a:gd name="T16" fmla="*/ 507 w 725"/>
                  <a:gd name="T17" fmla="*/ 80 h 644"/>
                  <a:gd name="T18" fmla="*/ 465 w 725"/>
                  <a:gd name="T19" fmla="*/ 119 h 644"/>
                  <a:gd name="T20" fmla="*/ 415 w 725"/>
                  <a:gd name="T21" fmla="*/ 92 h 644"/>
                  <a:gd name="T22" fmla="*/ 406 w 725"/>
                  <a:gd name="T23" fmla="*/ 55 h 644"/>
                  <a:gd name="T24" fmla="*/ 419 w 725"/>
                  <a:gd name="T25" fmla="*/ 26 h 644"/>
                  <a:gd name="T26" fmla="*/ 393 w 725"/>
                  <a:gd name="T27" fmla="*/ 30 h 644"/>
                  <a:gd name="T28" fmla="*/ 348 w 725"/>
                  <a:gd name="T29" fmla="*/ 21 h 644"/>
                  <a:gd name="T30" fmla="*/ 304 w 725"/>
                  <a:gd name="T31" fmla="*/ 50 h 644"/>
                  <a:gd name="T32" fmla="*/ 289 w 725"/>
                  <a:gd name="T33" fmla="*/ 80 h 644"/>
                  <a:gd name="T34" fmla="*/ 262 w 725"/>
                  <a:gd name="T35" fmla="*/ 68 h 644"/>
                  <a:gd name="T36" fmla="*/ 231 w 725"/>
                  <a:gd name="T37" fmla="*/ 71 h 644"/>
                  <a:gd name="T38" fmla="*/ 206 w 725"/>
                  <a:gd name="T39" fmla="*/ 85 h 644"/>
                  <a:gd name="T40" fmla="*/ 192 w 725"/>
                  <a:gd name="T41" fmla="*/ 115 h 644"/>
                  <a:gd name="T42" fmla="*/ 166 w 725"/>
                  <a:gd name="T43" fmla="*/ 118 h 644"/>
                  <a:gd name="T44" fmla="*/ 109 w 725"/>
                  <a:gd name="T45" fmla="*/ 172 h 644"/>
                  <a:gd name="T46" fmla="*/ 54 w 725"/>
                  <a:gd name="T47" fmla="*/ 190 h 644"/>
                  <a:gd name="T48" fmla="*/ 21 w 725"/>
                  <a:gd name="T49" fmla="*/ 204 h 644"/>
                  <a:gd name="T50" fmla="*/ 9 w 725"/>
                  <a:gd name="T51" fmla="*/ 265 h 644"/>
                  <a:gd name="T52" fmla="*/ 14 w 725"/>
                  <a:gd name="T53" fmla="*/ 292 h 644"/>
                  <a:gd name="T54" fmla="*/ 34 w 725"/>
                  <a:gd name="T55" fmla="*/ 356 h 644"/>
                  <a:gd name="T56" fmla="*/ 36 w 725"/>
                  <a:gd name="T57" fmla="*/ 434 h 644"/>
                  <a:gd name="T58" fmla="*/ 88 w 725"/>
                  <a:gd name="T59" fmla="*/ 461 h 644"/>
                  <a:gd name="T60" fmla="*/ 163 w 725"/>
                  <a:gd name="T61" fmla="*/ 439 h 644"/>
                  <a:gd name="T62" fmla="*/ 246 w 725"/>
                  <a:gd name="T63" fmla="*/ 407 h 644"/>
                  <a:gd name="T64" fmla="*/ 344 w 725"/>
                  <a:gd name="T65" fmla="*/ 401 h 644"/>
                  <a:gd name="T66" fmla="*/ 376 w 725"/>
                  <a:gd name="T67" fmla="*/ 420 h 644"/>
                  <a:gd name="T68" fmla="*/ 410 w 725"/>
                  <a:gd name="T69" fmla="*/ 449 h 644"/>
                  <a:gd name="T70" fmla="*/ 435 w 725"/>
                  <a:gd name="T71" fmla="*/ 445 h 644"/>
                  <a:gd name="T72" fmla="*/ 451 w 725"/>
                  <a:gd name="T73" fmla="*/ 452 h 644"/>
                  <a:gd name="T74" fmla="*/ 476 w 725"/>
                  <a:gd name="T75" fmla="*/ 495 h 644"/>
                  <a:gd name="T76" fmla="*/ 539 w 725"/>
                  <a:gd name="T77" fmla="*/ 538 h 644"/>
                  <a:gd name="T78" fmla="*/ 572 w 725"/>
                  <a:gd name="T79" fmla="*/ 534 h 644"/>
                  <a:gd name="T80" fmla="*/ 594 w 725"/>
                  <a:gd name="T81" fmla="*/ 545 h 644"/>
                  <a:gd name="T82" fmla="*/ 655 w 725"/>
                  <a:gd name="T83" fmla="*/ 516 h 644"/>
                  <a:gd name="T84" fmla="*/ 693 w 725"/>
                  <a:gd name="T85" fmla="*/ 416 h 644"/>
                  <a:gd name="T86" fmla="*/ 718 w 725"/>
                  <a:gd name="T87" fmla="*/ 357 h 644"/>
                  <a:gd name="T88" fmla="*/ 328 w 725"/>
                  <a:gd name="T89" fmla="*/ 17 h 644"/>
                  <a:gd name="T90" fmla="*/ 416 w 725"/>
                  <a:gd name="T91" fmla="*/ 480 h 644"/>
                  <a:gd name="T92" fmla="*/ 593 w 725"/>
                  <a:gd name="T93" fmla="*/ 589 h 644"/>
                  <a:gd name="T94" fmla="*/ 595 w 725"/>
                  <a:gd name="T95" fmla="*/ 643 h 644"/>
                  <a:gd name="T96" fmla="*/ 619 w 725"/>
                  <a:gd name="T97" fmla="*/ 629 h 644"/>
                  <a:gd name="T98" fmla="*/ 593 w 725"/>
                  <a:gd name="T99" fmla="*/ 589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5" h="644">
                    <a:moveTo>
                      <a:pt x="720" y="323"/>
                    </a:moveTo>
                    <a:cubicBezTo>
                      <a:pt x="724" y="321"/>
                      <a:pt x="719" y="308"/>
                      <a:pt x="716" y="310"/>
                    </a:cubicBezTo>
                    <a:cubicBezTo>
                      <a:pt x="713" y="312"/>
                      <a:pt x="713" y="291"/>
                      <a:pt x="715" y="281"/>
                    </a:cubicBezTo>
                    <a:cubicBezTo>
                      <a:pt x="717" y="271"/>
                      <a:pt x="716" y="272"/>
                      <a:pt x="711" y="278"/>
                    </a:cubicBezTo>
                    <a:cubicBezTo>
                      <a:pt x="706" y="283"/>
                      <a:pt x="700" y="268"/>
                      <a:pt x="699" y="264"/>
                    </a:cubicBezTo>
                    <a:cubicBezTo>
                      <a:pt x="698" y="260"/>
                      <a:pt x="692" y="249"/>
                      <a:pt x="686" y="251"/>
                    </a:cubicBezTo>
                    <a:cubicBezTo>
                      <a:pt x="679" y="252"/>
                      <a:pt x="683" y="241"/>
                      <a:pt x="677" y="242"/>
                    </a:cubicBezTo>
                    <a:cubicBezTo>
                      <a:pt x="671" y="243"/>
                      <a:pt x="670" y="233"/>
                      <a:pt x="671" y="224"/>
                    </a:cubicBezTo>
                    <a:cubicBezTo>
                      <a:pt x="672" y="215"/>
                      <a:pt x="666" y="222"/>
                      <a:pt x="664" y="218"/>
                    </a:cubicBezTo>
                    <a:cubicBezTo>
                      <a:pt x="661" y="214"/>
                      <a:pt x="658" y="217"/>
                      <a:pt x="654" y="219"/>
                    </a:cubicBezTo>
                    <a:cubicBezTo>
                      <a:pt x="649" y="220"/>
                      <a:pt x="648" y="211"/>
                      <a:pt x="649" y="207"/>
                    </a:cubicBezTo>
                    <a:cubicBezTo>
                      <a:pt x="650" y="203"/>
                      <a:pt x="648" y="198"/>
                      <a:pt x="643" y="194"/>
                    </a:cubicBezTo>
                    <a:cubicBezTo>
                      <a:pt x="637" y="190"/>
                      <a:pt x="636" y="186"/>
                      <a:pt x="637" y="181"/>
                    </a:cubicBezTo>
                    <a:cubicBezTo>
                      <a:pt x="637" y="176"/>
                      <a:pt x="603" y="159"/>
                      <a:pt x="596" y="157"/>
                    </a:cubicBezTo>
                    <a:cubicBezTo>
                      <a:pt x="589" y="155"/>
                      <a:pt x="595" y="148"/>
                      <a:pt x="592" y="145"/>
                    </a:cubicBezTo>
                    <a:cubicBezTo>
                      <a:pt x="589" y="142"/>
                      <a:pt x="587" y="132"/>
                      <a:pt x="587" y="123"/>
                    </a:cubicBezTo>
                    <a:cubicBezTo>
                      <a:pt x="587" y="115"/>
                      <a:pt x="576" y="112"/>
                      <a:pt x="577" y="105"/>
                    </a:cubicBezTo>
                    <a:cubicBezTo>
                      <a:pt x="577" y="98"/>
                      <a:pt x="574" y="91"/>
                      <a:pt x="575" y="84"/>
                    </a:cubicBezTo>
                    <a:cubicBezTo>
                      <a:pt x="575" y="76"/>
                      <a:pt x="563" y="74"/>
                      <a:pt x="563" y="69"/>
                    </a:cubicBezTo>
                    <a:cubicBezTo>
                      <a:pt x="562" y="65"/>
                      <a:pt x="556" y="69"/>
                      <a:pt x="549" y="70"/>
                    </a:cubicBezTo>
                    <a:cubicBezTo>
                      <a:pt x="542" y="71"/>
                      <a:pt x="543" y="61"/>
                      <a:pt x="544" y="52"/>
                    </a:cubicBezTo>
                    <a:cubicBezTo>
                      <a:pt x="544" y="43"/>
                      <a:pt x="541" y="28"/>
                      <a:pt x="535" y="24"/>
                    </a:cubicBezTo>
                    <a:cubicBezTo>
                      <a:pt x="530" y="20"/>
                      <a:pt x="530" y="5"/>
                      <a:pt x="527" y="3"/>
                    </a:cubicBezTo>
                    <a:cubicBezTo>
                      <a:pt x="524" y="0"/>
                      <a:pt x="515" y="10"/>
                      <a:pt x="515" y="15"/>
                    </a:cubicBezTo>
                    <a:cubicBezTo>
                      <a:pt x="516" y="21"/>
                      <a:pt x="515" y="26"/>
                      <a:pt x="511" y="30"/>
                    </a:cubicBezTo>
                    <a:cubicBezTo>
                      <a:pt x="508" y="33"/>
                      <a:pt x="514" y="45"/>
                      <a:pt x="509" y="49"/>
                    </a:cubicBezTo>
                    <a:cubicBezTo>
                      <a:pt x="504" y="53"/>
                      <a:pt x="508" y="71"/>
                      <a:pt x="507" y="80"/>
                    </a:cubicBezTo>
                    <a:cubicBezTo>
                      <a:pt x="506" y="90"/>
                      <a:pt x="506" y="101"/>
                      <a:pt x="502" y="107"/>
                    </a:cubicBezTo>
                    <a:cubicBezTo>
                      <a:pt x="497" y="114"/>
                      <a:pt x="496" y="125"/>
                      <a:pt x="487" y="128"/>
                    </a:cubicBezTo>
                    <a:cubicBezTo>
                      <a:pt x="478" y="132"/>
                      <a:pt x="465" y="124"/>
                      <a:pt x="465" y="119"/>
                    </a:cubicBezTo>
                    <a:cubicBezTo>
                      <a:pt x="466" y="114"/>
                      <a:pt x="455" y="111"/>
                      <a:pt x="450" y="112"/>
                    </a:cubicBezTo>
                    <a:cubicBezTo>
                      <a:pt x="444" y="112"/>
                      <a:pt x="441" y="105"/>
                      <a:pt x="433" y="98"/>
                    </a:cubicBezTo>
                    <a:cubicBezTo>
                      <a:pt x="424" y="91"/>
                      <a:pt x="417" y="100"/>
                      <a:pt x="415" y="92"/>
                    </a:cubicBezTo>
                    <a:cubicBezTo>
                      <a:pt x="412" y="84"/>
                      <a:pt x="409" y="83"/>
                      <a:pt x="403" y="78"/>
                    </a:cubicBezTo>
                    <a:cubicBezTo>
                      <a:pt x="397" y="74"/>
                      <a:pt x="399" y="74"/>
                      <a:pt x="404" y="70"/>
                    </a:cubicBezTo>
                    <a:cubicBezTo>
                      <a:pt x="410" y="66"/>
                      <a:pt x="409" y="60"/>
                      <a:pt x="406" y="55"/>
                    </a:cubicBezTo>
                    <a:cubicBezTo>
                      <a:pt x="403" y="50"/>
                      <a:pt x="409" y="51"/>
                      <a:pt x="417" y="47"/>
                    </a:cubicBezTo>
                    <a:cubicBezTo>
                      <a:pt x="425" y="42"/>
                      <a:pt x="417" y="37"/>
                      <a:pt x="423" y="35"/>
                    </a:cubicBezTo>
                    <a:cubicBezTo>
                      <a:pt x="429" y="33"/>
                      <a:pt x="425" y="28"/>
                      <a:pt x="419" y="26"/>
                    </a:cubicBezTo>
                    <a:cubicBezTo>
                      <a:pt x="413" y="25"/>
                      <a:pt x="415" y="33"/>
                      <a:pt x="413" y="33"/>
                    </a:cubicBezTo>
                    <a:cubicBezTo>
                      <a:pt x="410" y="34"/>
                      <a:pt x="408" y="24"/>
                      <a:pt x="406" y="24"/>
                    </a:cubicBezTo>
                    <a:cubicBezTo>
                      <a:pt x="404" y="24"/>
                      <a:pt x="397" y="35"/>
                      <a:pt x="393" y="30"/>
                    </a:cubicBezTo>
                    <a:cubicBezTo>
                      <a:pt x="389" y="24"/>
                      <a:pt x="367" y="20"/>
                      <a:pt x="358" y="19"/>
                    </a:cubicBezTo>
                    <a:cubicBezTo>
                      <a:pt x="350" y="18"/>
                      <a:pt x="347" y="7"/>
                      <a:pt x="342" y="9"/>
                    </a:cubicBezTo>
                    <a:cubicBezTo>
                      <a:pt x="337" y="11"/>
                      <a:pt x="343" y="14"/>
                      <a:pt x="348" y="21"/>
                    </a:cubicBezTo>
                    <a:cubicBezTo>
                      <a:pt x="354" y="27"/>
                      <a:pt x="329" y="31"/>
                      <a:pt x="321" y="29"/>
                    </a:cubicBezTo>
                    <a:cubicBezTo>
                      <a:pt x="314" y="26"/>
                      <a:pt x="323" y="34"/>
                      <a:pt x="316" y="34"/>
                    </a:cubicBezTo>
                    <a:cubicBezTo>
                      <a:pt x="310" y="33"/>
                      <a:pt x="309" y="44"/>
                      <a:pt x="304" y="50"/>
                    </a:cubicBezTo>
                    <a:cubicBezTo>
                      <a:pt x="299" y="55"/>
                      <a:pt x="302" y="59"/>
                      <a:pt x="297" y="63"/>
                    </a:cubicBezTo>
                    <a:cubicBezTo>
                      <a:pt x="291" y="66"/>
                      <a:pt x="291" y="70"/>
                      <a:pt x="298" y="78"/>
                    </a:cubicBezTo>
                    <a:cubicBezTo>
                      <a:pt x="304" y="85"/>
                      <a:pt x="294" y="85"/>
                      <a:pt x="289" y="80"/>
                    </a:cubicBezTo>
                    <a:cubicBezTo>
                      <a:pt x="283" y="74"/>
                      <a:pt x="277" y="74"/>
                      <a:pt x="277" y="80"/>
                    </a:cubicBezTo>
                    <a:cubicBezTo>
                      <a:pt x="278" y="87"/>
                      <a:pt x="270" y="84"/>
                      <a:pt x="271" y="76"/>
                    </a:cubicBezTo>
                    <a:cubicBezTo>
                      <a:pt x="273" y="69"/>
                      <a:pt x="263" y="73"/>
                      <a:pt x="262" y="68"/>
                    </a:cubicBezTo>
                    <a:cubicBezTo>
                      <a:pt x="260" y="64"/>
                      <a:pt x="252" y="57"/>
                      <a:pt x="247" y="57"/>
                    </a:cubicBezTo>
                    <a:cubicBezTo>
                      <a:pt x="242" y="58"/>
                      <a:pt x="242" y="63"/>
                      <a:pt x="237" y="63"/>
                    </a:cubicBezTo>
                    <a:cubicBezTo>
                      <a:pt x="231" y="63"/>
                      <a:pt x="230" y="66"/>
                      <a:pt x="231" y="71"/>
                    </a:cubicBezTo>
                    <a:cubicBezTo>
                      <a:pt x="232" y="77"/>
                      <a:pt x="223" y="71"/>
                      <a:pt x="217" y="72"/>
                    </a:cubicBezTo>
                    <a:cubicBezTo>
                      <a:pt x="212" y="73"/>
                      <a:pt x="217" y="79"/>
                      <a:pt x="214" y="80"/>
                    </a:cubicBezTo>
                    <a:cubicBezTo>
                      <a:pt x="211" y="80"/>
                      <a:pt x="211" y="85"/>
                      <a:pt x="206" y="85"/>
                    </a:cubicBezTo>
                    <a:cubicBezTo>
                      <a:pt x="201" y="85"/>
                      <a:pt x="202" y="97"/>
                      <a:pt x="203" y="103"/>
                    </a:cubicBezTo>
                    <a:cubicBezTo>
                      <a:pt x="203" y="109"/>
                      <a:pt x="195" y="100"/>
                      <a:pt x="190" y="102"/>
                    </a:cubicBezTo>
                    <a:cubicBezTo>
                      <a:pt x="185" y="103"/>
                      <a:pt x="191" y="108"/>
                      <a:pt x="192" y="115"/>
                    </a:cubicBezTo>
                    <a:cubicBezTo>
                      <a:pt x="194" y="121"/>
                      <a:pt x="190" y="121"/>
                      <a:pt x="187" y="124"/>
                    </a:cubicBezTo>
                    <a:cubicBezTo>
                      <a:pt x="184" y="127"/>
                      <a:pt x="180" y="116"/>
                      <a:pt x="180" y="111"/>
                    </a:cubicBezTo>
                    <a:cubicBezTo>
                      <a:pt x="180" y="105"/>
                      <a:pt x="173" y="110"/>
                      <a:pt x="166" y="118"/>
                    </a:cubicBezTo>
                    <a:cubicBezTo>
                      <a:pt x="159" y="125"/>
                      <a:pt x="169" y="136"/>
                      <a:pt x="165" y="138"/>
                    </a:cubicBezTo>
                    <a:cubicBezTo>
                      <a:pt x="162" y="140"/>
                      <a:pt x="148" y="154"/>
                      <a:pt x="140" y="163"/>
                    </a:cubicBezTo>
                    <a:cubicBezTo>
                      <a:pt x="132" y="173"/>
                      <a:pt x="114" y="167"/>
                      <a:pt x="109" y="172"/>
                    </a:cubicBezTo>
                    <a:cubicBezTo>
                      <a:pt x="103" y="177"/>
                      <a:pt x="97" y="173"/>
                      <a:pt x="92" y="177"/>
                    </a:cubicBezTo>
                    <a:cubicBezTo>
                      <a:pt x="86" y="182"/>
                      <a:pt x="76" y="190"/>
                      <a:pt x="75" y="185"/>
                    </a:cubicBezTo>
                    <a:cubicBezTo>
                      <a:pt x="74" y="180"/>
                      <a:pt x="60" y="184"/>
                      <a:pt x="54" y="190"/>
                    </a:cubicBezTo>
                    <a:cubicBezTo>
                      <a:pt x="48" y="196"/>
                      <a:pt x="39" y="202"/>
                      <a:pt x="32" y="202"/>
                    </a:cubicBezTo>
                    <a:cubicBezTo>
                      <a:pt x="25" y="202"/>
                      <a:pt x="25" y="213"/>
                      <a:pt x="23" y="215"/>
                    </a:cubicBezTo>
                    <a:cubicBezTo>
                      <a:pt x="20" y="217"/>
                      <a:pt x="21" y="207"/>
                      <a:pt x="21" y="204"/>
                    </a:cubicBezTo>
                    <a:cubicBezTo>
                      <a:pt x="21" y="201"/>
                      <a:pt x="14" y="209"/>
                      <a:pt x="12" y="217"/>
                    </a:cubicBezTo>
                    <a:cubicBezTo>
                      <a:pt x="9" y="225"/>
                      <a:pt x="18" y="228"/>
                      <a:pt x="12" y="237"/>
                    </a:cubicBezTo>
                    <a:cubicBezTo>
                      <a:pt x="7" y="245"/>
                      <a:pt x="1" y="254"/>
                      <a:pt x="9" y="265"/>
                    </a:cubicBezTo>
                    <a:cubicBezTo>
                      <a:pt x="18" y="276"/>
                      <a:pt x="22" y="283"/>
                      <a:pt x="20" y="288"/>
                    </a:cubicBezTo>
                    <a:cubicBezTo>
                      <a:pt x="17" y="294"/>
                      <a:pt x="11" y="278"/>
                      <a:pt x="9" y="279"/>
                    </a:cubicBezTo>
                    <a:cubicBezTo>
                      <a:pt x="7" y="281"/>
                      <a:pt x="16" y="288"/>
                      <a:pt x="14" y="292"/>
                    </a:cubicBezTo>
                    <a:cubicBezTo>
                      <a:pt x="12" y="296"/>
                      <a:pt x="3" y="279"/>
                      <a:pt x="2" y="283"/>
                    </a:cubicBezTo>
                    <a:cubicBezTo>
                      <a:pt x="0" y="286"/>
                      <a:pt x="19" y="313"/>
                      <a:pt x="20" y="323"/>
                    </a:cubicBezTo>
                    <a:cubicBezTo>
                      <a:pt x="20" y="332"/>
                      <a:pt x="35" y="342"/>
                      <a:pt x="34" y="356"/>
                    </a:cubicBezTo>
                    <a:cubicBezTo>
                      <a:pt x="34" y="370"/>
                      <a:pt x="48" y="393"/>
                      <a:pt x="50" y="396"/>
                    </a:cubicBezTo>
                    <a:cubicBezTo>
                      <a:pt x="52" y="400"/>
                      <a:pt x="45" y="409"/>
                      <a:pt x="46" y="419"/>
                    </a:cubicBezTo>
                    <a:cubicBezTo>
                      <a:pt x="48" y="430"/>
                      <a:pt x="43" y="434"/>
                      <a:pt x="36" y="434"/>
                    </a:cubicBezTo>
                    <a:cubicBezTo>
                      <a:pt x="29" y="434"/>
                      <a:pt x="33" y="445"/>
                      <a:pt x="41" y="446"/>
                    </a:cubicBezTo>
                    <a:cubicBezTo>
                      <a:pt x="48" y="446"/>
                      <a:pt x="45" y="452"/>
                      <a:pt x="54" y="457"/>
                    </a:cubicBezTo>
                    <a:cubicBezTo>
                      <a:pt x="62" y="463"/>
                      <a:pt x="81" y="461"/>
                      <a:pt x="88" y="461"/>
                    </a:cubicBezTo>
                    <a:cubicBezTo>
                      <a:pt x="95" y="461"/>
                      <a:pt x="97" y="450"/>
                      <a:pt x="106" y="450"/>
                    </a:cubicBezTo>
                    <a:cubicBezTo>
                      <a:pt x="115" y="450"/>
                      <a:pt x="114" y="447"/>
                      <a:pt x="118" y="441"/>
                    </a:cubicBezTo>
                    <a:cubicBezTo>
                      <a:pt x="122" y="436"/>
                      <a:pt x="143" y="437"/>
                      <a:pt x="163" y="439"/>
                    </a:cubicBezTo>
                    <a:cubicBezTo>
                      <a:pt x="184" y="440"/>
                      <a:pt x="193" y="434"/>
                      <a:pt x="196" y="425"/>
                    </a:cubicBezTo>
                    <a:cubicBezTo>
                      <a:pt x="199" y="418"/>
                      <a:pt x="214" y="417"/>
                      <a:pt x="220" y="412"/>
                    </a:cubicBezTo>
                    <a:cubicBezTo>
                      <a:pt x="226" y="406"/>
                      <a:pt x="231" y="406"/>
                      <a:pt x="246" y="407"/>
                    </a:cubicBezTo>
                    <a:cubicBezTo>
                      <a:pt x="261" y="407"/>
                      <a:pt x="275" y="399"/>
                      <a:pt x="285" y="395"/>
                    </a:cubicBezTo>
                    <a:cubicBezTo>
                      <a:pt x="295" y="391"/>
                      <a:pt x="313" y="393"/>
                      <a:pt x="322" y="391"/>
                    </a:cubicBezTo>
                    <a:cubicBezTo>
                      <a:pt x="332" y="388"/>
                      <a:pt x="333" y="402"/>
                      <a:pt x="344" y="401"/>
                    </a:cubicBezTo>
                    <a:cubicBezTo>
                      <a:pt x="354" y="400"/>
                      <a:pt x="359" y="404"/>
                      <a:pt x="364" y="404"/>
                    </a:cubicBezTo>
                    <a:cubicBezTo>
                      <a:pt x="370" y="403"/>
                      <a:pt x="369" y="408"/>
                      <a:pt x="375" y="409"/>
                    </a:cubicBezTo>
                    <a:cubicBezTo>
                      <a:pt x="380" y="410"/>
                      <a:pt x="379" y="415"/>
                      <a:pt x="376" y="420"/>
                    </a:cubicBezTo>
                    <a:cubicBezTo>
                      <a:pt x="372" y="425"/>
                      <a:pt x="384" y="425"/>
                      <a:pt x="391" y="435"/>
                    </a:cubicBezTo>
                    <a:cubicBezTo>
                      <a:pt x="399" y="445"/>
                      <a:pt x="392" y="446"/>
                      <a:pt x="396" y="454"/>
                    </a:cubicBezTo>
                    <a:cubicBezTo>
                      <a:pt x="400" y="462"/>
                      <a:pt x="402" y="460"/>
                      <a:pt x="410" y="449"/>
                    </a:cubicBezTo>
                    <a:cubicBezTo>
                      <a:pt x="418" y="438"/>
                      <a:pt x="427" y="445"/>
                      <a:pt x="428" y="436"/>
                    </a:cubicBezTo>
                    <a:cubicBezTo>
                      <a:pt x="429" y="427"/>
                      <a:pt x="437" y="416"/>
                      <a:pt x="443" y="420"/>
                    </a:cubicBezTo>
                    <a:cubicBezTo>
                      <a:pt x="448" y="425"/>
                      <a:pt x="439" y="427"/>
                      <a:pt x="435" y="445"/>
                    </a:cubicBezTo>
                    <a:cubicBezTo>
                      <a:pt x="432" y="463"/>
                      <a:pt x="425" y="454"/>
                      <a:pt x="424" y="459"/>
                    </a:cubicBezTo>
                    <a:cubicBezTo>
                      <a:pt x="423" y="464"/>
                      <a:pt x="441" y="467"/>
                      <a:pt x="441" y="457"/>
                    </a:cubicBezTo>
                    <a:cubicBezTo>
                      <a:pt x="441" y="448"/>
                      <a:pt x="444" y="444"/>
                      <a:pt x="451" y="452"/>
                    </a:cubicBezTo>
                    <a:cubicBezTo>
                      <a:pt x="457" y="461"/>
                      <a:pt x="447" y="468"/>
                      <a:pt x="448" y="472"/>
                    </a:cubicBezTo>
                    <a:cubicBezTo>
                      <a:pt x="450" y="476"/>
                      <a:pt x="457" y="471"/>
                      <a:pt x="461" y="471"/>
                    </a:cubicBezTo>
                    <a:cubicBezTo>
                      <a:pt x="468" y="472"/>
                      <a:pt x="478" y="487"/>
                      <a:pt x="476" y="495"/>
                    </a:cubicBezTo>
                    <a:cubicBezTo>
                      <a:pt x="474" y="504"/>
                      <a:pt x="472" y="511"/>
                      <a:pt x="485" y="518"/>
                    </a:cubicBezTo>
                    <a:cubicBezTo>
                      <a:pt x="499" y="525"/>
                      <a:pt x="494" y="526"/>
                      <a:pt x="503" y="526"/>
                    </a:cubicBezTo>
                    <a:cubicBezTo>
                      <a:pt x="513" y="526"/>
                      <a:pt x="533" y="534"/>
                      <a:pt x="539" y="538"/>
                    </a:cubicBezTo>
                    <a:cubicBezTo>
                      <a:pt x="544" y="543"/>
                      <a:pt x="558" y="535"/>
                      <a:pt x="561" y="526"/>
                    </a:cubicBezTo>
                    <a:cubicBezTo>
                      <a:pt x="564" y="516"/>
                      <a:pt x="574" y="525"/>
                      <a:pt x="569" y="528"/>
                    </a:cubicBezTo>
                    <a:cubicBezTo>
                      <a:pt x="563" y="531"/>
                      <a:pt x="571" y="539"/>
                      <a:pt x="572" y="534"/>
                    </a:cubicBezTo>
                    <a:cubicBezTo>
                      <a:pt x="572" y="529"/>
                      <a:pt x="575" y="524"/>
                      <a:pt x="576" y="530"/>
                    </a:cubicBezTo>
                    <a:cubicBezTo>
                      <a:pt x="578" y="536"/>
                      <a:pt x="585" y="536"/>
                      <a:pt x="588" y="541"/>
                    </a:cubicBezTo>
                    <a:cubicBezTo>
                      <a:pt x="591" y="545"/>
                      <a:pt x="594" y="549"/>
                      <a:pt x="594" y="545"/>
                    </a:cubicBezTo>
                    <a:cubicBezTo>
                      <a:pt x="594" y="541"/>
                      <a:pt x="596" y="538"/>
                      <a:pt x="602" y="535"/>
                    </a:cubicBezTo>
                    <a:cubicBezTo>
                      <a:pt x="608" y="533"/>
                      <a:pt x="612" y="529"/>
                      <a:pt x="619" y="523"/>
                    </a:cubicBezTo>
                    <a:cubicBezTo>
                      <a:pt x="625" y="518"/>
                      <a:pt x="653" y="516"/>
                      <a:pt x="655" y="516"/>
                    </a:cubicBezTo>
                    <a:cubicBezTo>
                      <a:pt x="658" y="516"/>
                      <a:pt x="660" y="493"/>
                      <a:pt x="661" y="481"/>
                    </a:cubicBezTo>
                    <a:cubicBezTo>
                      <a:pt x="663" y="469"/>
                      <a:pt x="673" y="467"/>
                      <a:pt x="675" y="454"/>
                    </a:cubicBezTo>
                    <a:cubicBezTo>
                      <a:pt x="676" y="441"/>
                      <a:pt x="690" y="417"/>
                      <a:pt x="693" y="416"/>
                    </a:cubicBezTo>
                    <a:cubicBezTo>
                      <a:pt x="697" y="415"/>
                      <a:pt x="704" y="411"/>
                      <a:pt x="704" y="404"/>
                    </a:cubicBezTo>
                    <a:cubicBezTo>
                      <a:pt x="704" y="396"/>
                      <a:pt x="713" y="388"/>
                      <a:pt x="713" y="379"/>
                    </a:cubicBezTo>
                    <a:cubicBezTo>
                      <a:pt x="713" y="370"/>
                      <a:pt x="718" y="360"/>
                      <a:pt x="718" y="357"/>
                    </a:cubicBezTo>
                    <a:cubicBezTo>
                      <a:pt x="717" y="354"/>
                      <a:pt x="714" y="346"/>
                      <a:pt x="720" y="339"/>
                    </a:cubicBezTo>
                    <a:cubicBezTo>
                      <a:pt x="725" y="333"/>
                      <a:pt x="717" y="326"/>
                      <a:pt x="720" y="323"/>
                    </a:cubicBezTo>
                    <a:close/>
                    <a:moveTo>
                      <a:pt x="328" y="17"/>
                    </a:moveTo>
                    <a:cubicBezTo>
                      <a:pt x="328" y="12"/>
                      <a:pt x="300" y="18"/>
                      <a:pt x="306" y="22"/>
                    </a:cubicBezTo>
                    <a:cubicBezTo>
                      <a:pt x="310" y="26"/>
                      <a:pt x="329" y="22"/>
                      <a:pt x="328" y="17"/>
                    </a:cubicBezTo>
                    <a:close/>
                    <a:moveTo>
                      <a:pt x="416" y="480"/>
                    </a:moveTo>
                    <a:cubicBezTo>
                      <a:pt x="421" y="484"/>
                      <a:pt x="435" y="483"/>
                      <a:pt x="438" y="477"/>
                    </a:cubicBezTo>
                    <a:cubicBezTo>
                      <a:pt x="440" y="472"/>
                      <a:pt x="413" y="477"/>
                      <a:pt x="416" y="480"/>
                    </a:cubicBezTo>
                    <a:close/>
                    <a:moveTo>
                      <a:pt x="593" y="589"/>
                    </a:moveTo>
                    <a:cubicBezTo>
                      <a:pt x="583" y="590"/>
                      <a:pt x="567" y="579"/>
                      <a:pt x="563" y="580"/>
                    </a:cubicBezTo>
                    <a:cubicBezTo>
                      <a:pt x="559" y="581"/>
                      <a:pt x="577" y="608"/>
                      <a:pt x="571" y="615"/>
                    </a:cubicBezTo>
                    <a:cubicBezTo>
                      <a:pt x="566" y="623"/>
                      <a:pt x="587" y="642"/>
                      <a:pt x="595" y="643"/>
                    </a:cubicBezTo>
                    <a:cubicBezTo>
                      <a:pt x="602" y="644"/>
                      <a:pt x="600" y="635"/>
                      <a:pt x="605" y="636"/>
                    </a:cubicBezTo>
                    <a:cubicBezTo>
                      <a:pt x="610" y="636"/>
                      <a:pt x="608" y="631"/>
                      <a:pt x="609" y="627"/>
                    </a:cubicBezTo>
                    <a:cubicBezTo>
                      <a:pt x="609" y="623"/>
                      <a:pt x="614" y="631"/>
                      <a:pt x="619" y="629"/>
                    </a:cubicBezTo>
                    <a:cubicBezTo>
                      <a:pt x="623" y="626"/>
                      <a:pt x="618" y="610"/>
                      <a:pt x="624" y="610"/>
                    </a:cubicBezTo>
                    <a:cubicBezTo>
                      <a:pt x="630" y="610"/>
                      <a:pt x="625" y="589"/>
                      <a:pt x="623" y="583"/>
                    </a:cubicBezTo>
                    <a:cubicBezTo>
                      <a:pt x="621" y="576"/>
                      <a:pt x="604" y="588"/>
                      <a:pt x="593" y="589"/>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3" name="Freeform 1739">
                <a:extLst>
                  <a:ext uri="{FF2B5EF4-FFF2-40B4-BE49-F238E27FC236}">
                    <a16:creationId xmlns:a16="http://schemas.microsoft.com/office/drawing/2014/main" id="{9A99428B-2B49-49FC-9BB5-7FD574AE6193}"/>
                  </a:ext>
                </a:extLst>
              </p:cNvPr>
              <p:cNvSpPr>
                <a:spLocks noEditPoints="1"/>
              </p:cNvSpPr>
              <p:nvPr/>
            </p:nvSpPr>
            <p:spPr bwMode="auto">
              <a:xfrm>
                <a:off x="8487076" y="4105412"/>
                <a:ext cx="282585" cy="328624"/>
              </a:xfrm>
              <a:custGeom>
                <a:avLst/>
                <a:gdLst>
                  <a:gd name="T0" fmla="*/ 136 w 220"/>
                  <a:gd name="T1" fmla="*/ 127 h 263"/>
                  <a:gd name="T2" fmla="*/ 122 w 220"/>
                  <a:gd name="T3" fmla="*/ 132 h 263"/>
                  <a:gd name="T4" fmla="*/ 105 w 220"/>
                  <a:gd name="T5" fmla="*/ 125 h 263"/>
                  <a:gd name="T6" fmla="*/ 96 w 220"/>
                  <a:gd name="T7" fmla="*/ 140 h 263"/>
                  <a:gd name="T8" fmla="*/ 81 w 220"/>
                  <a:gd name="T9" fmla="*/ 165 h 263"/>
                  <a:gd name="T10" fmla="*/ 33 w 220"/>
                  <a:gd name="T11" fmla="*/ 197 h 263"/>
                  <a:gd name="T12" fmla="*/ 10 w 220"/>
                  <a:gd name="T13" fmla="*/ 218 h 263"/>
                  <a:gd name="T14" fmla="*/ 6 w 220"/>
                  <a:gd name="T15" fmla="*/ 237 h 263"/>
                  <a:gd name="T16" fmla="*/ 22 w 220"/>
                  <a:gd name="T17" fmla="*/ 244 h 263"/>
                  <a:gd name="T18" fmla="*/ 34 w 220"/>
                  <a:gd name="T19" fmla="*/ 249 h 263"/>
                  <a:gd name="T20" fmla="*/ 67 w 220"/>
                  <a:gd name="T21" fmla="*/ 242 h 263"/>
                  <a:gd name="T22" fmla="*/ 78 w 220"/>
                  <a:gd name="T23" fmla="*/ 221 h 263"/>
                  <a:gd name="T24" fmla="*/ 87 w 220"/>
                  <a:gd name="T25" fmla="*/ 203 h 263"/>
                  <a:gd name="T26" fmla="*/ 107 w 220"/>
                  <a:gd name="T27" fmla="*/ 191 h 263"/>
                  <a:gd name="T28" fmla="*/ 113 w 220"/>
                  <a:gd name="T29" fmla="*/ 181 h 263"/>
                  <a:gd name="T30" fmla="*/ 125 w 220"/>
                  <a:gd name="T31" fmla="*/ 165 h 263"/>
                  <a:gd name="T32" fmla="*/ 138 w 220"/>
                  <a:gd name="T33" fmla="*/ 142 h 263"/>
                  <a:gd name="T34" fmla="*/ 136 w 220"/>
                  <a:gd name="T35" fmla="*/ 127 h 263"/>
                  <a:gd name="T36" fmla="*/ 23 w 220"/>
                  <a:gd name="T37" fmla="*/ 262 h 263"/>
                  <a:gd name="T38" fmla="*/ 30 w 220"/>
                  <a:gd name="T39" fmla="*/ 254 h 263"/>
                  <a:gd name="T40" fmla="*/ 23 w 220"/>
                  <a:gd name="T41" fmla="*/ 262 h 263"/>
                  <a:gd name="T42" fmla="*/ 200 w 220"/>
                  <a:gd name="T43" fmla="*/ 64 h 263"/>
                  <a:gd name="T44" fmla="*/ 182 w 220"/>
                  <a:gd name="T45" fmla="*/ 63 h 263"/>
                  <a:gd name="T46" fmla="*/ 172 w 220"/>
                  <a:gd name="T47" fmla="*/ 52 h 263"/>
                  <a:gd name="T48" fmla="*/ 164 w 220"/>
                  <a:gd name="T49" fmla="*/ 38 h 263"/>
                  <a:gd name="T50" fmla="*/ 164 w 220"/>
                  <a:gd name="T51" fmla="*/ 48 h 263"/>
                  <a:gd name="T52" fmla="*/ 157 w 220"/>
                  <a:gd name="T53" fmla="*/ 44 h 263"/>
                  <a:gd name="T54" fmla="*/ 150 w 220"/>
                  <a:gd name="T55" fmla="*/ 32 h 263"/>
                  <a:gd name="T56" fmla="*/ 143 w 220"/>
                  <a:gd name="T57" fmla="*/ 16 h 263"/>
                  <a:gd name="T58" fmla="*/ 121 w 220"/>
                  <a:gd name="T59" fmla="*/ 0 h 263"/>
                  <a:gd name="T60" fmla="*/ 127 w 220"/>
                  <a:gd name="T61" fmla="*/ 19 h 263"/>
                  <a:gd name="T62" fmla="*/ 139 w 220"/>
                  <a:gd name="T63" fmla="*/ 32 h 263"/>
                  <a:gd name="T64" fmla="*/ 150 w 220"/>
                  <a:gd name="T65" fmla="*/ 46 h 263"/>
                  <a:gd name="T66" fmla="*/ 147 w 220"/>
                  <a:gd name="T67" fmla="*/ 72 h 263"/>
                  <a:gd name="T68" fmla="*/ 132 w 220"/>
                  <a:gd name="T69" fmla="*/ 88 h 263"/>
                  <a:gd name="T70" fmla="*/ 156 w 220"/>
                  <a:gd name="T71" fmla="*/ 109 h 263"/>
                  <a:gd name="T72" fmla="*/ 151 w 220"/>
                  <a:gd name="T73" fmla="*/ 137 h 263"/>
                  <a:gd name="T74" fmla="*/ 167 w 220"/>
                  <a:gd name="T75" fmla="*/ 139 h 263"/>
                  <a:gd name="T76" fmla="*/ 186 w 220"/>
                  <a:gd name="T77" fmla="*/ 112 h 263"/>
                  <a:gd name="T78" fmla="*/ 192 w 220"/>
                  <a:gd name="T79" fmla="*/ 94 h 263"/>
                  <a:gd name="T80" fmla="*/ 204 w 220"/>
                  <a:gd name="T81" fmla="*/ 90 h 263"/>
                  <a:gd name="T82" fmla="*/ 211 w 220"/>
                  <a:gd name="T83" fmla="*/ 79 h 263"/>
                  <a:gd name="T84" fmla="*/ 217 w 220"/>
                  <a:gd name="T85" fmla="*/ 64 h 263"/>
                  <a:gd name="T86" fmla="*/ 200 w 220"/>
                  <a:gd name="T87" fmla="*/ 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63">
                    <a:moveTo>
                      <a:pt x="136" y="127"/>
                    </a:moveTo>
                    <a:cubicBezTo>
                      <a:pt x="130" y="123"/>
                      <a:pt x="128" y="129"/>
                      <a:pt x="122" y="132"/>
                    </a:cubicBezTo>
                    <a:cubicBezTo>
                      <a:pt x="116" y="134"/>
                      <a:pt x="112" y="119"/>
                      <a:pt x="105" y="125"/>
                    </a:cubicBezTo>
                    <a:cubicBezTo>
                      <a:pt x="97" y="130"/>
                      <a:pt x="104" y="133"/>
                      <a:pt x="96" y="140"/>
                    </a:cubicBezTo>
                    <a:cubicBezTo>
                      <a:pt x="87" y="147"/>
                      <a:pt x="91" y="149"/>
                      <a:pt x="81" y="165"/>
                    </a:cubicBezTo>
                    <a:cubicBezTo>
                      <a:pt x="71" y="180"/>
                      <a:pt x="38" y="188"/>
                      <a:pt x="33" y="197"/>
                    </a:cubicBezTo>
                    <a:cubicBezTo>
                      <a:pt x="28" y="205"/>
                      <a:pt x="11" y="211"/>
                      <a:pt x="10" y="218"/>
                    </a:cubicBezTo>
                    <a:cubicBezTo>
                      <a:pt x="10" y="224"/>
                      <a:pt x="0" y="228"/>
                      <a:pt x="6" y="237"/>
                    </a:cubicBezTo>
                    <a:cubicBezTo>
                      <a:pt x="10" y="244"/>
                      <a:pt x="17" y="239"/>
                      <a:pt x="22" y="244"/>
                    </a:cubicBezTo>
                    <a:cubicBezTo>
                      <a:pt x="27" y="249"/>
                      <a:pt x="32" y="245"/>
                      <a:pt x="34" y="249"/>
                    </a:cubicBezTo>
                    <a:cubicBezTo>
                      <a:pt x="37" y="253"/>
                      <a:pt x="54" y="253"/>
                      <a:pt x="67" y="242"/>
                    </a:cubicBezTo>
                    <a:cubicBezTo>
                      <a:pt x="80" y="230"/>
                      <a:pt x="73" y="224"/>
                      <a:pt x="78" y="221"/>
                    </a:cubicBezTo>
                    <a:cubicBezTo>
                      <a:pt x="84" y="218"/>
                      <a:pt x="84" y="209"/>
                      <a:pt x="87" y="203"/>
                    </a:cubicBezTo>
                    <a:cubicBezTo>
                      <a:pt x="91" y="197"/>
                      <a:pt x="93" y="191"/>
                      <a:pt x="107" y="191"/>
                    </a:cubicBezTo>
                    <a:cubicBezTo>
                      <a:pt x="121" y="191"/>
                      <a:pt x="114" y="188"/>
                      <a:pt x="113" y="181"/>
                    </a:cubicBezTo>
                    <a:cubicBezTo>
                      <a:pt x="112" y="175"/>
                      <a:pt x="125" y="174"/>
                      <a:pt x="125" y="165"/>
                    </a:cubicBezTo>
                    <a:cubicBezTo>
                      <a:pt x="125" y="156"/>
                      <a:pt x="142" y="148"/>
                      <a:pt x="138" y="142"/>
                    </a:cubicBezTo>
                    <a:cubicBezTo>
                      <a:pt x="135" y="135"/>
                      <a:pt x="141" y="131"/>
                      <a:pt x="136" y="127"/>
                    </a:cubicBezTo>
                    <a:close/>
                    <a:moveTo>
                      <a:pt x="23" y="262"/>
                    </a:moveTo>
                    <a:cubicBezTo>
                      <a:pt x="26" y="263"/>
                      <a:pt x="35" y="261"/>
                      <a:pt x="30" y="254"/>
                    </a:cubicBezTo>
                    <a:cubicBezTo>
                      <a:pt x="24" y="248"/>
                      <a:pt x="16" y="260"/>
                      <a:pt x="23" y="262"/>
                    </a:cubicBezTo>
                    <a:close/>
                    <a:moveTo>
                      <a:pt x="200" y="64"/>
                    </a:moveTo>
                    <a:cubicBezTo>
                      <a:pt x="196" y="70"/>
                      <a:pt x="189" y="63"/>
                      <a:pt x="182" y="63"/>
                    </a:cubicBezTo>
                    <a:cubicBezTo>
                      <a:pt x="176" y="63"/>
                      <a:pt x="172" y="58"/>
                      <a:pt x="172" y="52"/>
                    </a:cubicBezTo>
                    <a:cubicBezTo>
                      <a:pt x="172" y="46"/>
                      <a:pt x="170" y="38"/>
                      <a:pt x="164" y="38"/>
                    </a:cubicBezTo>
                    <a:cubicBezTo>
                      <a:pt x="158" y="39"/>
                      <a:pt x="166" y="45"/>
                      <a:pt x="164" y="48"/>
                    </a:cubicBezTo>
                    <a:cubicBezTo>
                      <a:pt x="161" y="51"/>
                      <a:pt x="160" y="44"/>
                      <a:pt x="157" y="44"/>
                    </a:cubicBezTo>
                    <a:cubicBezTo>
                      <a:pt x="154" y="44"/>
                      <a:pt x="150" y="40"/>
                      <a:pt x="150" y="32"/>
                    </a:cubicBezTo>
                    <a:cubicBezTo>
                      <a:pt x="150" y="24"/>
                      <a:pt x="143" y="25"/>
                      <a:pt x="143" y="16"/>
                    </a:cubicBezTo>
                    <a:cubicBezTo>
                      <a:pt x="143" y="7"/>
                      <a:pt x="129" y="0"/>
                      <a:pt x="121" y="0"/>
                    </a:cubicBezTo>
                    <a:cubicBezTo>
                      <a:pt x="114" y="0"/>
                      <a:pt x="123" y="14"/>
                      <a:pt x="127" y="19"/>
                    </a:cubicBezTo>
                    <a:cubicBezTo>
                      <a:pt x="131" y="24"/>
                      <a:pt x="139" y="28"/>
                      <a:pt x="139" y="32"/>
                    </a:cubicBezTo>
                    <a:cubicBezTo>
                      <a:pt x="139" y="35"/>
                      <a:pt x="145" y="44"/>
                      <a:pt x="150" y="46"/>
                    </a:cubicBezTo>
                    <a:cubicBezTo>
                      <a:pt x="154" y="47"/>
                      <a:pt x="147" y="61"/>
                      <a:pt x="147" y="72"/>
                    </a:cubicBezTo>
                    <a:cubicBezTo>
                      <a:pt x="147" y="83"/>
                      <a:pt x="138" y="81"/>
                      <a:pt x="132" y="88"/>
                    </a:cubicBezTo>
                    <a:cubicBezTo>
                      <a:pt x="127" y="95"/>
                      <a:pt x="147" y="102"/>
                      <a:pt x="156" y="109"/>
                    </a:cubicBezTo>
                    <a:cubicBezTo>
                      <a:pt x="164" y="116"/>
                      <a:pt x="149" y="133"/>
                      <a:pt x="151" y="137"/>
                    </a:cubicBezTo>
                    <a:cubicBezTo>
                      <a:pt x="152" y="139"/>
                      <a:pt x="158" y="142"/>
                      <a:pt x="167" y="139"/>
                    </a:cubicBezTo>
                    <a:cubicBezTo>
                      <a:pt x="176" y="137"/>
                      <a:pt x="180" y="118"/>
                      <a:pt x="186" y="112"/>
                    </a:cubicBezTo>
                    <a:cubicBezTo>
                      <a:pt x="193" y="107"/>
                      <a:pt x="189" y="98"/>
                      <a:pt x="192" y="94"/>
                    </a:cubicBezTo>
                    <a:cubicBezTo>
                      <a:pt x="195" y="89"/>
                      <a:pt x="199" y="90"/>
                      <a:pt x="204" y="90"/>
                    </a:cubicBezTo>
                    <a:cubicBezTo>
                      <a:pt x="208" y="90"/>
                      <a:pt x="206" y="79"/>
                      <a:pt x="211" y="79"/>
                    </a:cubicBezTo>
                    <a:cubicBezTo>
                      <a:pt x="217" y="79"/>
                      <a:pt x="214" y="72"/>
                      <a:pt x="217" y="64"/>
                    </a:cubicBezTo>
                    <a:cubicBezTo>
                      <a:pt x="220" y="55"/>
                      <a:pt x="203" y="58"/>
                      <a:pt x="200" y="6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4" name="Freeform 1740">
                <a:extLst>
                  <a:ext uri="{FF2B5EF4-FFF2-40B4-BE49-F238E27FC236}">
                    <a16:creationId xmlns:a16="http://schemas.microsoft.com/office/drawing/2014/main" id="{837F8C7E-F126-4323-9FB3-73808DCCBF34}"/>
                  </a:ext>
                </a:extLst>
              </p:cNvPr>
              <p:cNvSpPr>
                <a:spLocks noEditPoints="1"/>
              </p:cNvSpPr>
              <p:nvPr/>
            </p:nvSpPr>
            <p:spPr bwMode="auto">
              <a:xfrm>
                <a:off x="8734735" y="3659310"/>
                <a:ext cx="61915" cy="53977"/>
              </a:xfrm>
              <a:custGeom>
                <a:avLst/>
                <a:gdLst>
                  <a:gd name="T0" fmla="*/ 6 w 48"/>
                  <a:gd name="T1" fmla="*/ 37 h 43"/>
                  <a:gd name="T2" fmla="*/ 26 w 48"/>
                  <a:gd name="T3" fmla="*/ 31 h 43"/>
                  <a:gd name="T4" fmla="*/ 6 w 48"/>
                  <a:gd name="T5" fmla="*/ 37 h 43"/>
                  <a:gd name="T6" fmla="*/ 30 w 48"/>
                  <a:gd name="T7" fmla="*/ 16 h 43"/>
                  <a:gd name="T8" fmla="*/ 48 w 48"/>
                  <a:gd name="T9" fmla="*/ 6 h 43"/>
                  <a:gd name="T10" fmla="*/ 30 w 48"/>
                  <a:gd name="T11" fmla="*/ 16 h 43"/>
                </a:gdLst>
                <a:ahLst/>
                <a:cxnLst>
                  <a:cxn ang="0">
                    <a:pos x="T0" y="T1"/>
                  </a:cxn>
                  <a:cxn ang="0">
                    <a:pos x="T2" y="T3"/>
                  </a:cxn>
                  <a:cxn ang="0">
                    <a:pos x="T4" y="T5"/>
                  </a:cxn>
                  <a:cxn ang="0">
                    <a:pos x="T6" y="T7"/>
                  </a:cxn>
                  <a:cxn ang="0">
                    <a:pos x="T8" y="T9"/>
                  </a:cxn>
                  <a:cxn ang="0">
                    <a:pos x="T10" y="T11"/>
                  </a:cxn>
                </a:cxnLst>
                <a:rect l="0" t="0" r="r" b="b"/>
                <a:pathLst>
                  <a:path w="48" h="43">
                    <a:moveTo>
                      <a:pt x="6" y="37"/>
                    </a:moveTo>
                    <a:cubicBezTo>
                      <a:pt x="12" y="43"/>
                      <a:pt x="25" y="43"/>
                      <a:pt x="26" y="31"/>
                    </a:cubicBezTo>
                    <a:cubicBezTo>
                      <a:pt x="26" y="20"/>
                      <a:pt x="0" y="31"/>
                      <a:pt x="6" y="37"/>
                    </a:cubicBezTo>
                    <a:close/>
                    <a:moveTo>
                      <a:pt x="30" y="16"/>
                    </a:moveTo>
                    <a:cubicBezTo>
                      <a:pt x="34" y="18"/>
                      <a:pt x="48" y="13"/>
                      <a:pt x="48" y="6"/>
                    </a:cubicBezTo>
                    <a:cubicBezTo>
                      <a:pt x="48" y="0"/>
                      <a:pt x="23" y="14"/>
                      <a:pt x="30"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5" name="Freeform 1741">
                <a:extLst>
                  <a:ext uri="{FF2B5EF4-FFF2-40B4-BE49-F238E27FC236}">
                    <a16:creationId xmlns:a16="http://schemas.microsoft.com/office/drawing/2014/main" id="{D587B831-ED36-4CDA-A8C3-242265FF160E}"/>
                  </a:ext>
                </a:extLst>
              </p:cNvPr>
              <p:cNvSpPr>
                <a:spLocks/>
              </p:cNvSpPr>
              <p:nvPr/>
            </p:nvSpPr>
            <p:spPr bwMode="auto">
              <a:xfrm>
                <a:off x="8436274" y="3749800"/>
                <a:ext cx="76203" cy="58739"/>
              </a:xfrm>
              <a:custGeom>
                <a:avLst/>
                <a:gdLst>
                  <a:gd name="T0" fmla="*/ 1 w 59"/>
                  <a:gd name="T1" fmla="*/ 6 h 46"/>
                  <a:gd name="T2" fmla="*/ 52 w 59"/>
                  <a:gd name="T3" fmla="*/ 42 h 46"/>
                  <a:gd name="T4" fmla="*/ 1 w 59"/>
                  <a:gd name="T5" fmla="*/ 6 h 46"/>
                </a:gdLst>
                <a:ahLst/>
                <a:cxnLst>
                  <a:cxn ang="0">
                    <a:pos x="T0" y="T1"/>
                  </a:cxn>
                  <a:cxn ang="0">
                    <a:pos x="T2" y="T3"/>
                  </a:cxn>
                  <a:cxn ang="0">
                    <a:pos x="T4" y="T5"/>
                  </a:cxn>
                </a:cxnLst>
                <a:rect l="0" t="0" r="r" b="b"/>
                <a:pathLst>
                  <a:path w="59" h="46">
                    <a:moveTo>
                      <a:pt x="1" y="6"/>
                    </a:moveTo>
                    <a:cubicBezTo>
                      <a:pt x="0" y="0"/>
                      <a:pt x="59" y="37"/>
                      <a:pt x="52" y="42"/>
                    </a:cubicBezTo>
                    <a:cubicBezTo>
                      <a:pt x="46" y="46"/>
                      <a:pt x="2" y="12"/>
                      <a:pt x="1" y="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6" name="Freeform 1742">
                <a:extLst>
                  <a:ext uri="{FF2B5EF4-FFF2-40B4-BE49-F238E27FC236}">
                    <a16:creationId xmlns:a16="http://schemas.microsoft.com/office/drawing/2014/main" id="{30E5FA39-83D9-4156-9B61-336C21216C3A}"/>
                  </a:ext>
                </a:extLst>
              </p:cNvPr>
              <p:cNvSpPr>
                <a:spLocks noEditPoints="1"/>
              </p:cNvSpPr>
              <p:nvPr/>
            </p:nvSpPr>
            <p:spPr bwMode="auto">
              <a:xfrm>
                <a:off x="7525017" y="3475153"/>
                <a:ext cx="74615" cy="30164"/>
              </a:xfrm>
              <a:custGeom>
                <a:avLst/>
                <a:gdLst>
                  <a:gd name="T0" fmla="*/ 6 w 58"/>
                  <a:gd name="T1" fmla="*/ 18 h 24"/>
                  <a:gd name="T2" fmla="*/ 0 w 58"/>
                  <a:gd name="T3" fmla="*/ 20 h 24"/>
                  <a:gd name="T4" fmla="*/ 6 w 58"/>
                  <a:gd name="T5" fmla="*/ 23 h 24"/>
                  <a:gd name="T6" fmla="*/ 8 w 58"/>
                  <a:gd name="T7" fmla="*/ 18 h 24"/>
                  <a:gd name="T8" fmla="*/ 6 w 58"/>
                  <a:gd name="T9" fmla="*/ 18 h 24"/>
                  <a:gd name="T10" fmla="*/ 6 w 58"/>
                  <a:gd name="T11" fmla="*/ 18 h 24"/>
                  <a:gd name="T12" fmla="*/ 31 w 58"/>
                  <a:gd name="T13" fmla="*/ 5 h 24"/>
                  <a:gd name="T14" fmla="*/ 15 w 58"/>
                  <a:gd name="T15" fmla="*/ 14 h 24"/>
                  <a:gd name="T16" fmla="*/ 14 w 58"/>
                  <a:gd name="T17" fmla="*/ 15 h 24"/>
                  <a:gd name="T18" fmla="*/ 19 w 58"/>
                  <a:gd name="T19" fmla="*/ 21 h 24"/>
                  <a:gd name="T20" fmla="*/ 57 w 58"/>
                  <a:gd name="T21" fmla="*/ 4 h 24"/>
                  <a:gd name="T22" fmla="*/ 31 w 58"/>
                  <a:gd name="T2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4">
                    <a:moveTo>
                      <a:pt x="6" y="18"/>
                    </a:moveTo>
                    <a:cubicBezTo>
                      <a:pt x="3" y="19"/>
                      <a:pt x="2" y="19"/>
                      <a:pt x="0" y="20"/>
                    </a:cubicBezTo>
                    <a:cubicBezTo>
                      <a:pt x="2" y="22"/>
                      <a:pt x="4" y="24"/>
                      <a:pt x="6" y="23"/>
                    </a:cubicBezTo>
                    <a:cubicBezTo>
                      <a:pt x="7" y="22"/>
                      <a:pt x="7" y="20"/>
                      <a:pt x="8" y="18"/>
                    </a:cubicBezTo>
                    <a:cubicBezTo>
                      <a:pt x="7" y="18"/>
                      <a:pt x="7" y="18"/>
                      <a:pt x="6" y="18"/>
                    </a:cubicBezTo>
                    <a:cubicBezTo>
                      <a:pt x="6" y="18"/>
                      <a:pt x="6" y="18"/>
                      <a:pt x="6" y="18"/>
                    </a:cubicBezTo>
                    <a:close/>
                    <a:moveTo>
                      <a:pt x="31" y="5"/>
                    </a:moveTo>
                    <a:cubicBezTo>
                      <a:pt x="23" y="4"/>
                      <a:pt x="21" y="10"/>
                      <a:pt x="15" y="14"/>
                    </a:cubicBezTo>
                    <a:cubicBezTo>
                      <a:pt x="15" y="15"/>
                      <a:pt x="14" y="15"/>
                      <a:pt x="14" y="15"/>
                    </a:cubicBezTo>
                    <a:cubicBezTo>
                      <a:pt x="16" y="17"/>
                      <a:pt x="18" y="19"/>
                      <a:pt x="19" y="21"/>
                    </a:cubicBezTo>
                    <a:cubicBezTo>
                      <a:pt x="30" y="15"/>
                      <a:pt x="55" y="8"/>
                      <a:pt x="57" y="4"/>
                    </a:cubicBezTo>
                    <a:cubicBezTo>
                      <a:pt x="58" y="0"/>
                      <a:pt x="41" y="5"/>
                      <a:pt x="31"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nvGrpSpPr>
              <p:cNvPr id="207" name="Group 206">
                <a:extLst>
                  <a:ext uri="{FF2B5EF4-FFF2-40B4-BE49-F238E27FC236}">
                    <a16:creationId xmlns:a16="http://schemas.microsoft.com/office/drawing/2014/main" id="{C69C7F7B-8D53-421F-85D5-34090C7D1DEA}"/>
                  </a:ext>
                </a:extLst>
              </p:cNvPr>
              <p:cNvGrpSpPr/>
              <p:nvPr/>
            </p:nvGrpSpPr>
            <p:grpSpPr>
              <a:xfrm>
                <a:off x="6391501" y="2432131"/>
                <a:ext cx="82554" cy="120654"/>
                <a:chOff x="6391501" y="2432131"/>
                <a:chExt cx="82554" cy="120654"/>
              </a:xfrm>
              <a:solidFill>
                <a:schemeClr val="bg2"/>
              </a:solidFill>
            </p:grpSpPr>
            <p:grpSp>
              <p:nvGrpSpPr>
                <p:cNvPr id="235" name="Group 234">
                  <a:extLst>
                    <a:ext uri="{FF2B5EF4-FFF2-40B4-BE49-F238E27FC236}">
                      <a16:creationId xmlns:a16="http://schemas.microsoft.com/office/drawing/2014/main" id="{465C08C2-1979-4E60-8BAC-102E9F78A770}"/>
                    </a:ext>
                  </a:extLst>
                </p:cNvPr>
                <p:cNvGrpSpPr/>
                <p:nvPr/>
              </p:nvGrpSpPr>
              <p:grpSpPr>
                <a:xfrm>
                  <a:off x="6391501" y="2432131"/>
                  <a:ext cx="57152" cy="112716"/>
                  <a:chOff x="6391501" y="2432131"/>
                  <a:chExt cx="57152" cy="112716"/>
                </a:xfrm>
                <a:grpFill/>
              </p:grpSpPr>
              <p:sp>
                <p:nvSpPr>
                  <p:cNvPr id="240" name="Freeform 1743">
                    <a:extLst>
                      <a:ext uri="{FF2B5EF4-FFF2-40B4-BE49-F238E27FC236}">
                        <a16:creationId xmlns:a16="http://schemas.microsoft.com/office/drawing/2014/main" id="{2EFDA2C0-94EC-474D-89B0-4B6FC3B35773}"/>
                      </a:ext>
                    </a:extLst>
                  </p:cNvPr>
                  <p:cNvSpPr>
                    <a:spLocks/>
                  </p:cNvSpPr>
                  <p:nvPr/>
                </p:nvSpPr>
                <p:spPr bwMode="auto">
                  <a:xfrm>
                    <a:off x="6410552" y="2432131"/>
                    <a:ext cx="4763" cy="6350"/>
                  </a:xfrm>
                  <a:custGeom>
                    <a:avLst/>
                    <a:gdLst>
                      <a:gd name="T0" fmla="*/ 3 w 3"/>
                      <a:gd name="T1" fmla="*/ 3 h 4"/>
                      <a:gd name="T2" fmla="*/ 0 w 3"/>
                      <a:gd name="T3" fmla="*/ 0 h 4"/>
                      <a:gd name="T4" fmla="*/ 0 w 3"/>
                      <a:gd name="T5" fmla="*/ 1 h 4"/>
                      <a:gd name="T6" fmla="*/ 1 w 3"/>
                      <a:gd name="T7" fmla="*/ 4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lnTo>
                          <a:pt x="0" y="0"/>
                        </a:lnTo>
                        <a:lnTo>
                          <a:pt x="0" y="1"/>
                        </a:lnTo>
                        <a:lnTo>
                          <a:pt x="1" y="4"/>
                        </a:lnTo>
                        <a:lnTo>
                          <a:pt x="3" y="3"/>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1" name="Freeform 1744">
                    <a:extLst>
                      <a:ext uri="{FF2B5EF4-FFF2-40B4-BE49-F238E27FC236}">
                        <a16:creationId xmlns:a16="http://schemas.microsoft.com/office/drawing/2014/main" id="{59E576D1-AAFE-4E75-ACB0-F7A3E55A1A3B}"/>
                      </a:ext>
                    </a:extLst>
                  </p:cNvPr>
                  <p:cNvSpPr>
                    <a:spLocks/>
                  </p:cNvSpPr>
                  <p:nvPr/>
                </p:nvSpPr>
                <p:spPr bwMode="auto">
                  <a:xfrm>
                    <a:off x="6397852" y="2438481"/>
                    <a:ext cx="9525" cy="6350"/>
                  </a:xfrm>
                  <a:custGeom>
                    <a:avLst/>
                    <a:gdLst>
                      <a:gd name="T0" fmla="*/ 6 w 6"/>
                      <a:gd name="T1" fmla="*/ 2 h 4"/>
                      <a:gd name="T2" fmla="*/ 4 w 6"/>
                      <a:gd name="T3" fmla="*/ 0 h 4"/>
                      <a:gd name="T4" fmla="*/ 0 w 6"/>
                      <a:gd name="T5" fmla="*/ 1 h 4"/>
                      <a:gd name="T6" fmla="*/ 2 w 6"/>
                      <a:gd name="T7" fmla="*/ 4 h 4"/>
                      <a:gd name="T8" fmla="*/ 6 w 6"/>
                      <a:gd name="T9" fmla="*/ 2 h 4"/>
                    </a:gdLst>
                    <a:ahLst/>
                    <a:cxnLst>
                      <a:cxn ang="0">
                        <a:pos x="T0" y="T1"/>
                      </a:cxn>
                      <a:cxn ang="0">
                        <a:pos x="T2" y="T3"/>
                      </a:cxn>
                      <a:cxn ang="0">
                        <a:pos x="T4" y="T5"/>
                      </a:cxn>
                      <a:cxn ang="0">
                        <a:pos x="T6" y="T7"/>
                      </a:cxn>
                      <a:cxn ang="0">
                        <a:pos x="T8" y="T9"/>
                      </a:cxn>
                    </a:cxnLst>
                    <a:rect l="0" t="0" r="r" b="b"/>
                    <a:pathLst>
                      <a:path w="6" h="4">
                        <a:moveTo>
                          <a:pt x="6" y="2"/>
                        </a:moveTo>
                        <a:lnTo>
                          <a:pt x="4" y="0"/>
                        </a:lnTo>
                        <a:lnTo>
                          <a:pt x="0" y="1"/>
                        </a:lnTo>
                        <a:lnTo>
                          <a:pt x="2" y="4"/>
                        </a:lnTo>
                        <a:lnTo>
                          <a:pt x="6"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2" name="Freeform 1745">
                    <a:extLst>
                      <a:ext uri="{FF2B5EF4-FFF2-40B4-BE49-F238E27FC236}">
                        <a16:creationId xmlns:a16="http://schemas.microsoft.com/office/drawing/2014/main" id="{A74DCBD9-E904-435A-8986-772F100D7AFE}"/>
                      </a:ext>
                    </a:extLst>
                  </p:cNvPr>
                  <p:cNvSpPr>
                    <a:spLocks/>
                  </p:cNvSpPr>
                  <p:nvPr/>
                </p:nvSpPr>
                <p:spPr bwMode="auto">
                  <a:xfrm>
                    <a:off x="6391501" y="2444831"/>
                    <a:ext cx="4763" cy="6350"/>
                  </a:xfrm>
                  <a:custGeom>
                    <a:avLst/>
                    <a:gdLst>
                      <a:gd name="T0" fmla="*/ 0 w 3"/>
                      <a:gd name="T1" fmla="*/ 1 h 4"/>
                      <a:gd name="T2" fmla="*/ 0 w 3"/>
                      <a:gd name="T3" fmla="*/ 4 h 4"/>
                      <a:gd name="T4" fmla="*/ 3 w 3"/>
                      <a:gd name="T5" fmla="*/ 4 h 4"/>
                      <a:gd name="T6" fmla="*/ 3 w 3"/>
                      <a:gd name="T7" fmla="*/ 3 h 4"/>
                      <a:gd name="T8" fmla="*/ 3 w 3"/>
                      <a:gd name="T9" fmla="*/ 3 h 4"/>
                      <a:gd name="T10" fmla="*/ 1 w 3"/>
                      <a:gd name="T11" fmla="*/ 0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1"/>
                        </a:moveTo>
                        <a:lnTo>
                          <a:pt x="0" y="4"/>
                        </a:lnTo>
                        <a:lnTo>
                          <a:pt x="3" y="4"/>
                        </a:lnTo>
                        <a:lnTo>
                          <a:pt x="3" y="3"/>
                        </a:lnTo>
                        <a:lnTo>
                          <a:pt x="3" y="3"/>
                        </a:lnTo>
                        <a:lnTo>
                          <a:pt x="1" y="0"/>
                        </a:lnTo>
                        <a:lnTo>
                          <a:pt x="0"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3" name="Freeform 1746">
                    <a:extLst>
                      <a:ext uri="{FF2B5EF4-FFF2-40B4-BE49-F238E27FC236}">
                        <a16:creationId xmlns:a16="http://schemas.microsoft.com/office/drawing/2014/main" id="{199519D3-793E-45BA-A897-F67C7C0CDA84}"/>
                      </a:ext>
                    </a:extLst>
                  </p:cNvPr>
                  <p:cNvSpPr>
                    <a:spLocks/>
                  </p:cNvSpPr>
                  <p:nvPr/>
                </p:nvSpPr>
                <p:spPr bwMode="auto">
                  <a:xfrm>
                    <a:off x="6391501" y="2451182"/>
                    <a:ext cx="4763" cy="6350"/>
                  </a:xfrm>
                  <a:custGeom>
                    <a:avLst/>
                    <a:gdLst>
                      <a:gd name="T0" fmla="*/ 3 w 3"/>
                      <a:gd name="T1" fmla="*/ 0 h 4"/>
                      <a:gd name="T2" fmla="*/ 0 w 3"/>
                      <a:gd name="T3" fmla="*/ 0 h 4"/>
                      <a:gd name="T4" fmla="*/ 0 w 3"/>
                      <a:gd name="T5" fmla="*/ 3 h 4"/>
                      <a:gd name="T6" fmla="*/ 2 w 3"/>
                      <a:gd name="T7" fmla="*/ 4 h 4"/>
                      <a:gd name="T8" fmla="*/ 3 w 3"/>
                      <a:gd name="T9" fmla="*/ 1 h 4"/>
                      <a:gd name="T10" fmla="*/ 3 w 3"/>
                      <a:gd name="T11" fmla="*/ 1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0" y="0"/>
                        </a:lnTo>
                        <a:lnTo>
                          <a:pt x="0" y="3"/>
                        </a:lnTo>
                        <a:lnTo>
                          <a:pt x="2" y="4"/>
                        </a:lnTo>
                        <a:lnTo>
                          <a:pt x="3" y="1"/>
                        </a:lnTo>
                        <a:lnTo>
                          <a:pt x="3" y="1"/>
                        </a:lnTo>
                        <a:lnTo>
                          <a:pt x="3"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4" name="Freeform 1747">
                    <a:extLst>
                      <a:ext uri="{FF2B5EF4-FFF2-40B4-BE49-F238E27FC236}">
                        <a16:creationId xmlns:a16="http://schemas.microsoft.com/office/drawing/2014/main" id="{32E5707E-734B-4A10-A808-DF15C81DD536}"/>
                      </a:ext>
                    </a:extLst>
                  </p:cNvPr>
                  <p:cNvSpPr>
                    <a:spLocks/>
                  </p:cNvSpPr>
                  <p:nvPr/>
                </p:nvSpPr>
                <p:spPr bwMode="auto">
                  <a:xfrm>
                    <a:off x="6397852" y="2452769"/>
                    <a:ext cx="6350" cy="6350"/>
                  </a:xfrm>
                  <a:custGeom>
                    <a:avLst/>
                    <a:gdLst>
                      <a:gd name="T0" fmla="*/ 2 w 4"/>
                      <a:gd name="T1" fmla="*/ 1 h 4"/>
                      <a:gd name="T2" fmla="*/ 0 w 4"/>
                      <a:gd name="T3" fmla="*/ 0 h 4"/>
                      <a:gd name="T4" fmla="*/ 0 w 4"/>
                      <a:gd name="T5" fmla="*/ 3 h 4"/>
                      <a:gd name="T6" fmla="*/ 0 w 4"/>
                      <a:gd name="T7" fmla="*/ 3 h 4"/>
                      <a:gd name="T8" fmla="*/ 1 w 4"/>
                      <a:gd name="T9" fmla="*/ 4 h 4"/>
                      <a:gd name="T10" fmla="*/ 4 w 4"/>
                      <a:gd name="T11" fmla="*/ 2 h 4"/>
                      <a:gd name="T12" fmla="*/ 2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1"/>
                        </a:moveTo>
                        <a:lnTo>
                          <a:pt x="0" y="0"/>
                        </a:lnTo>
                        <a:lnTo>
                          <a:pt x="0" y="3"/>
                        </a:lnTo>
                        <a:lnTo>
                          <a:pt x="0" y="3"/>
                        </a:lnTo>
                        <a:lnTo>
                          <a:pt x="1" y="4"/>
                        </a:lnTo>
                        <a:lnTo>
                          <a:pt x="4" y="2"/>
                        </a:lnTo>
                        <a:lnTo>
                          <a:pt x="2"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5" name="Freeform 1748">
                    <a:extLst>
                      <a:ext uri="{FF2B5EF4-FFF2-40B4-BE49-F238E27FC236}">
                        <a16:creationId xmlns:a16="http://schemas.microsoft.com/office/drawing/2014/main" id="{58BB16F1-0013-44F6-96BA-A8B7E70E2639}"/>
                      </a:ext>
                    </a:extLst>
                  </p:cNvPr>
                  <p:cNvSpPr>
                    <a:spLocks/>
                  </p:cNvSpPr>
                  <p:nvPr/>
                </p:nvSpPr>
                <p:spPr bwMode="auto">
                  <a:xfrm>
                    <a:off x="6402614" y="2462294"/>
                    <a:ext cx="7938" cy="7938"/>
                  </a:xfrm>
                  <a:custGeom>
                    <a:avLst/>
                    <a:gdLst>
                      <a:gd name="T0" fmla="*/ 3 w 5"/>
                      <a:gd name="T1" fmla="*/ 0 h 5"/>
                      <a:gd name="T2" fmla="*/ 0 w 5"/>
                      <a:gd name="T3" fmla="*/ 2 h 5"/>
                      <a:gd name="T4" fmla="*/ 2 w 5"/>
                      <a:gd name="T5" fmla="*/ 5 h 5"/>
                      <a:gd name="T6" fmla="*/ 5 w 5"/>
                      <a:gd name="T7" fmla="*/ 4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lnTo>
                          <a:pt x="0" y="2"/>
                        </a:lnTo>
                        <a:lnTo>
                          <a:pt x="2" y="5"/>
                        </a:lnTo>
                        <a:lnTo>
                          <a:pt x="5" y="4"/>
                        </a:lnTo>
                        <a:lnTo>
                          <a:pt x="3"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6" name="Freeform 1749">
                    <a:extLst>
                      <a:ext uri="{FF2B5EF4-FFF2-40B4-BE49-F238E27FC236}">
                        <a16:creationId xmlns:a16="http://schemas.microsoft.com/office/drawing/2014/main" id="{673CC8EA-76D8-4422-8BDB-B92919ABC313}"/>
                      </a:ext>
                    </a:extLst>
                  </p:cNvPr>
                  <p:cNvSpPr>
                    <a:spLocks/>
                  </p:cNvSpPr>
                  <p:nvPr/>
                </p:nvSpPr>
                <p:spPr bwMode="auto">
                  <a:xfrm>
                    <a:off x="6408965" y="2473407"/>
                    <a:ext cx="7938" cy="6350"/>
                  </a:xfrm>
                  <a:custGeom>
                    <a:avLst/>
                    <a:gdLst>
                      <a:gd name="T0" fmla="*/ 1 w 5"/>
                      <a:gd name="T1" fmla="*/ 1 h 4"/>
                      <a:gd name="T2" fmla="*/ 1 w 5"/>
                      <a:gd name="T3" fmla="*/ 1 h 4"/>
                      <a:gd name="T4" fmla="*/ 0 w 5"/>
                      <a:gd name="T5" fmla="*/ 1 h 4"/>
                      <a:gd name="T6" fmla="*/ 1 w 5"/>
                      <a:gd name="T7" fmla="*/ 4 h 4"/>
                      <a:gd name="T8" fmla="*/ 5 w 5"/>
                      <a:gd name="T9" fmla="*/ 2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lnTo>
                          <a:pt x="1" y="1"/>
                        </a:lnTo>
                        <a:lnTo>
                          <a:pt x="0" y="1"/>
                        </a:lnTo>
                        <a:lnTo>
                          <a:pt x="1" y="4"/>
                        </a:lnTo>
                        <a:lnTo>
                          <a:pt x="5" y="2"/>
                        </a:lnTo>
                        <a:lnTo>
                          <a:pt x="3" y="0"/>
                        </a:lnTo>
                        <a:lnTo>
                          <a:pt x="1"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7" name="Freeform 1750">
                    <a:extLst>
                      <a:ext uri="{FF2B5EF4-FFF2-40B4-BE49-F238E27FC236}">
                        <a16:creationId xmlns:a16="http://schemas.microsoft.com/office/drawing/2014/main" id="{2E95C181-5781-4419-90B0-1D82C2742922}"/>
                      </a:ext>
                    </a:extLst>
                  </p:cNvPr>
                  <p:cNvSpPr>
                    <a:spLocks/>
                  </p:cNvSpPr>
                  <p:nvPr/>
                </p:nvSpPr>
                <p:spPr bwMode="auto">
                  <a:xfrm>
                    <a:off x="6402614" y="2478170"/>
                    <a:ext cx="4763" cy="4763"/>
                  </a:xfrm>
                  <a:custGeom>
                    <a:avLst/>
                    <a:gdLst>
                      <a:gd name="T0" fmla="*/ 0 w 3"/>
                      <a:gd name="T1" fmla="*/ 1 h 3"/>
                      <a:gd name="T2" fmla="*/ 0 w 3"/>
                      <a:gd name="T3" fmla="*/ 3 h 3"/>
                      <a:gd name="T4" fmla="*/ 3 w 3"/>
                      <a:gd name="T5" fmla="*/ 3 h 3"/>
                      <a:gd name="T6" fmla="*/ 3 w 3"/>
                      <a:gd name="T7" fmla="*/ 3 h 3"/>
                      <a:gd name="T8" fmla="*/ 3 w 3"/>
                      <a:gd name="T9" fmla="*/ 2 h 3"/>
                      <a:gd name="T10" fmla="*/ 1 w 3"/>
                      <a:gd name="T11" fmla="*/ 0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3"/>
                        </a:lnTo>
                        <a:lnTo>
                          <a:pt x="3" y="3"/>
                        </a:lnTo>
                        <a:lnTo>
                          <a:pt x="3" y="3"/>
                        </a:lnTo>
                        <a:lnTo>
                          <a:pt x="3" y="2"/>
                        </a:lnTo>
                        <a:lnTo>
                          <a:pt x="1" y="0"/>
                        </a:lnTo>
                        <a:lnTo>
                          <a:pt x="0"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8" name="Freeform 1751">
                    <a:extLst>
                      <a:ext uri="{FF2B5EF4-FFF2-40B4-BE49-F238E27FC236}">
                        <a16:creationId xmlns:a16="http://schemas.microsoft.com/office/drawing/2014/main" id="{9DE84705-84C5-4EC0-B60D-27179463CA41}"/>
                      </a:ext>
                    </a:extLst>
                  </p:cNvPr>
                  <p:cNvSpPr>
                    <a:spLocks/>
                  </p:cNvSpPr>
                  <p:nvPr/>
                </p:nvSpPr>
                <p:spPr bwMode="auto">
                  <a:xfrm>
                    <a:off x="6407377" y="2516271"/>
                    <a:ext cx="6350" cy="6350"/>
                  </a:xfrm>
                  <a:custGeom>
                    <a:avLst/>
                    <a:gdLst>
                      <a:gd name="T0" fmla="*/ 3 w 4"/>
                      <a:gd name="T1" fmla="*/ 2 h 4"/>
                      <a:gd name="T2" fmla="*/ 3 w 4"/>
                      <a:gd name="T3" fmla="*/ 0 h 4"/>
                      <a:gd name="T4" fmla="*/ 0 w 4"/>
                      <a:gd name="T5" fmla="*/ 1 h 4"/>
                      <a:gd name="T6" fmla="*/ 0 w 4"/>
                      <a:gd name="T7" fmla="*/ 3 h 4"/>
                      <a:gd name="T8" fmla="*/ 2 w 4"/>
                      <a:gd name="T9" fmla="*/ 4 h 4"/>
                      <a:gd name="T10" fmla="*/ 4 w 4"/>
                      <a:gd name="T11" fmla="*/ 3 h 4"/>
                      <a:gd name="T12" fmla="*/ 3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2"/>
                        </a:moveTo>
                        <a:lnTo>
                          <a:pt x="3" y="0"/>
                        </a:lnTo>
                        <a:lnTo>
                          <a:pt x="0" y="1"/>
                        </a:lnTo>
                        <a:lnTo>
                          <a:pt x="0" y="3"/>
                        </a:lnTo>
                        <a:lnTo>
                          <a:pt x="2" y="4"/>
                        </a:lnTo>
                        <a:lnTo>
                          <a:pt x="4" y="3"/>
                        </a:lnTo>
                        <a:lnTo>
                          <a:pt x="3"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9" name="Rectangle 248">
                    <a:extLst>
                      <a:ext uri="{FF2B5EF4-FFF2-40B4-BE49-F238E27FC236}">
                        <a16:creationId xmlns:a16="http://schemas.microsoft.com/office/drawing/2014/main" id="{32D6E4FB-B773-462B-9ED9-FF3AD8E257B6}"/>
                      </a:ext>
                    </a:extLst>
                  </p:cNvPr>
                  <p:cNvSpPr>
                    <a:spLocks noChangeArrowheads="1"/>
                  </p:cNvSpPr>
                  <p:nvPr/>
                </p:nvSpPr>
                <p:spPr bwMode="auto">
                  <a:xfrm>
                    <a:off x="6402614" y="2487695"/>
                    <a:ext cx="4763" cy="4763"/>
                  </a:xfrm>
                  <a:prstGeom prst="rect">
                    <a:avLst/>
                  </a:prstGeom>
                  <a:grp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50" name="Freeform 1753">
                    <a:extLst>
                      <a:ext uri="{FF2B5EF4-FFF2-40B4-BE49-F238E27FC236}">
                        <a16:creationId xmlns:a16="http://schemas.microsoft.com/office/drawing/2014/main" id="{7AA2BDCA-DDAD-4878-BFE1-B3CD94CBE0A4}"/>
                      </a:ext>
                    </a:extLst>
                  </p:cNvPr>
                  <p:cNvSpPr>
                    <a:spLocks/>
                  </p:cNvSpPr>
                  <p:nvPr/>
                </p:nvSpPr>
                <p:spPr bwMode="auto">
                  <a:xfrm>
                    <a:off x="6404202" y="2508333"/>
                    <a:ext cx="6350" cy="4763"/>
                  </a:xfrm>
                  <a:custGeom>
                    <a:avLst/>
                    <a:gdLst>
                      <a:gd name="T0" fmla="*/ 4 w 4"/>
                      <a:gd name="T1" fmla="*/ 0 h 3"/>
                      <a:gd name="T2" fmla="*/ 0 w 4"/>
                      <a:gd name="T3" fmla="*/ 1 h 3"/>
                      <a:gd name="T4" fmla="*/ 1 w 4"/>
                      <a:gd name="T5" fmla="*/ 3 h 3"/>
                      <a:gd name="T6" fmla="*/ 4 w 4"/>
                      <a:gd name="T7" fmla="*/ 2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0" y="1"/>
                        </a:lnTo>
                        <a:lnTo>
                          <a:pt x="1" y="3"/>
                        </a:lnTo>
                        <a:lnTo>
                          <a:pt x="4" y="2"/>
                        </a:lnTo>
                        <a:lnTo>
                          <a:pt x="4"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51" name="Freeform 1754">
                    <a:extLst>
                      <a:ext uri="{FF2B5EF4-FFF2-40B4-BE49-F238E27FC236}">
                        <a16:creationId xmlns:a16="http://schemas.microsoft.com/office/drawing/2014/main" id="{80F01128-6838-44E0-B93B-C7817CFA1EA3}"/>
                      </a:ext>
                    </a:extLst>
                  </p:cNvPr>
                  <p:cNvSpPr>
                    <a:spLocks/>
                  </p:cNvSpPr>
                  <p:nvPr/>
                </p:nvSpPr>
                <p:spPr bwMode="auto">
                  <a:xfrm>
                    <a:off x="6412140" y="2524209"/>
                    <a:ext cx="7938" cy="7938"/>
                  </a:xfrm>
                  <a:custGeom>
                    <a:avLst/>
                    <a:gdLst>
                      <a:gd name="T0" fmla="*/ 0 w 5"/>
                      <a:gd name="T1" fmla="*/ 2 h 5"/>
                      <a:gd name="T2" fmla="*/ 3 w 5"/>
                      <a:gd name="T3" fmla="*/ 5 h 5"/>
                      <a:gd name="T4" fmla="*/ 5 w 5"/>
                      <a:gd name="T5" fmla="*/ 2 h 5"/>
                      <a:gd name="T6" fmla="*/ 3 w 5"/>
                      <a:gd name="T7" fmla="*/ 0 h 5"/>
                      <a:gd name="T8" fmla="*/ 0 w 5"/>
                      <a:gd name="T9" fmla="*/ 2 h 5"/>
                    </a:gdLst>
                    <a:ahLst/>
                    <a:cxnLst>
                      <a:cxn ang="0">
                        <a:pos x="T0" y="T1"/>
                      </a:cxn>
                      <a:cxn ang="0">
                        <a:pos x="T2" y="T3"/>
                      </a:cxn>
                      <a:cxn ang="0">
                        <a:pos x="T4" y="T5"/>
                      </a:cxn>
                      <a:cxn ang="0">
                        <a:pos x="T6" y="T7"/>
                      </a:cxn>
                      <a:cxn ang="0">
                        <a:pos x="T8" y="T9"/>
                      </a:cxn>
                    </a:cxnLst>
                    <a:rect l="0" t="0" r="r" b="b"/>
                    <a:pathLst>
                      <a:path w="5" h="5">
                        <a:moveTo>
                          <a:pt x="0" y="2"/>
                        </a:moveTo>
                        <a:lnTo>
                          <a:pt x="3" y="5"/>
                        </a:lnTo>
                        <a:lnTo>
                          <a:pt x="5" y="2"/>
                        </a:lnTo>
                        <a:lnTo>
                          <a:pt x="3" y="0"/>
                        </a:lnTo>
                        <a:lnTo>
                          <a:pt x="0"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52" name="Freeform 1755">
                    <a:extLst>
                      <a:ext uri="{FF2B5EF4-FFF2-40B4-BE49-F238E27FC236}">
                        <a16:creationId xmlns:a16="http://schemas.microsoft.com/office/drawing/2014/main" id="{2703498B-56A7-4CDF-B04C-C1A42D2B95D9}"/>
                      </a:ext>
                    </a:extLst>
                  </p:cNvPr>
                  <p:cNvSpPr>
                    <a:spLocks/>
                  </p:cNvSpPr>
                  <p:nvPr/>
                </p:nvSpPr>
                <p:spPr bwMode="auto">
                  <a:xfrm>
                    <a:off x="6402614" y="2498808"/>
                    <a:ext cx="6350" cy="4763"/>
                  </a:xfrm>
                  <a:custGeom>
                    <a:avLst/>
                    <a:gdLst>
                      <a:gd name="T0" fmla="*/ 3 w 4"/>
                      <a:gd name="T1" fmla="*/ 0 h 3"/>
                      <a:gd name="T2" fmla="*/ 0 w 4"/>
                      <a:gd name="T3" fmla="*/ 0 h 3"/>
                      <a:gd name="T4" fmla="*/ 1 w 4"/>
                      <a:gd name="T5" fmla="*/ 3 h 3"/>
                      <a:gd name="T6" fmla="*/ 4 w 4"/>
                      <a:gd name="T7" fmla="*/ 3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0" y="0"/>
                        </a:lnTo>
                        <a:lnTo>
                          <a:pt x="1" y="3"/>
                        </a:lnTo>
                        <a:lnTo>
                          <a:pt x="4" y="3"/>
                        </a:lnTo>
                        <a:lnTo>
                          <a:pt x="3"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53" name="Freeform 1756">
                    <a:extLst>
                      <a:ext uri="{FF2B5EF4-FFF2-40B4-BE49-F238E27FC236}">
                        <a16:creationId xmlns:a16="http://schemas.microsoft.com/office/drawing/2014/main" id="{A4020D8E-8C5E-401A-A83A-DE1CB496B937}"/>
                      </a:ext>
                    </a:extLst>
                  </p:cNvPr>
                  <p:cNvSpPr>
                    <a:spLocks/>
                  </p:cNvSpPr>
                  <p:nvPr/>
                </p:nvSpPr>
                <p:spPr bwMode="auto">
                  <a:xfrm>
                    <a:off x="6439128" y="2536909"/>
                    <a:ext cx="9525" cy="7938"/>
                  </a:xfrm>
                  <a:custGeom>
                    <a:avLst/>
                    <a:gdLst>
                      <a:gd name="T0" fmla="*/ 1 w 7"/>
                      <a:gd name="T1" fmla="*/ 0 h 7"/>
                      <a:gd name="T2" fmla="*/ 0 w 7"/>
                      <a:gd name="T3" fmla="*/ 4 h 7"/>
                      <a:gd name="T4" fmla="*/ 2 w 7"/>
                      <a:gd name="T5" fmla="*/ 5 h 7"/>
                      <a:gd name="T6" fmla="*/ 2 w 7"/>
                      <a:gd name="T7" fmla="*/ 5 h 7"/>
                      <a:gd name="T8" fmla="*/ 4 w 7"/>
                      <a:gd name="T9" fmla="*/ 7 h 7"/>
                      <a:gd name="T10" fmla="*/ 7 w 7"/>
                      <a:gd name="T11" fmla="*/ 4 h 7"/>
                      <a:gd name="T12" fmla="*/ 5 w 7"/>
                      <a:gd name="T13" fmla="*/ 2 h 7"/>
                      <a:gd name="T14" fmla="*/ 5 w 7"/>
                      <a:gd name="T15" fmla="*/ 2 h 7"/>
                      <a:gd name="T16" fmla="*/ 1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0"/>
                        </a:moveTo>
                        <a:cubicBezTo>
                          <a:pt x="0" y="4"/>
                          <a:pt x="0" y="4"/>
                          <a:pt x="0" y="4"/>
                        </a:cubicBezTo>
                        <a:cubicBezTo>
                          <a:pt x="1" y="4"/>
                          <a:pt x="1" y="4"/>
                          <a:pt x="2" y="5"/>
                        </a:cubicBezTo>
                        <a:cubicBezTo>
                          <a:pt x="2" y="5"/>
                          <a:pt x="2" y="5"/>
                          <a:pt x="2" y="5"/>
                        </a:cubicBezTo>
                        <a:cubicBezTo>
                          <a:pt x="3" y="6"/>
                          <a:pt x="3" y="6"/>
                          <a:pt x="4" y="7"/>
                        </a:cubicBezTo>
                        <a:cubicBezTo>
                          <a:pt x="7" y="4"/>
                          <a:pt x="7" y="4"/>
                          <a:pt x="7" y="4"/>
                        </a:cubicBezTo>
                        <a:cubicBezTo>
                          <a:pt x="7" y="4"/>
                          <a:pt x="6" y="3"/>
                          <a:pt x="5" y="2"/>
                        </a:cubicBezTo>
                        <a:cubicBezTo>
                          <a:pt x="5" y="2"/>
                          <a:pt x="5" y="2"/>
                          <a:pt x="5" y="2"/>
                        </a:cubicBezTo>
                        <a:cubicBezTo>
                          <a:pt x="4" y="1"/>
                          <a:pt x="2" y="0"/>
                          <a:pt x="1" y="0"/>
                        </a:cubicBez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sp>
              <p:nvSpPr>
                <p:cNvPr id="236" name="Freeform 1757">
                  <a:extLst>
                    <a:ext uri="{FF2B5EF4-FFF2-40B4-BE49-F238E27FC236}">
                      <a16:creationId xmlns:a16="http://schemas.microsoft.com/office/drawing/2014/main" id="{CEB51960-F542-4B13-9AFC-F18672510619}"/>
                    </a:ext>
                  </a:extLst>
                </p:cNvPr>
                <p:cNvSpPr>
                  <a:spLocks/>
                </p:cNvSpPr>
                <p:nvPr/>
              </p:nvSpPr>
              <p:spPr bwMode="auto">
                <a:xfrm>
                  <a:off x="6440716" y="2544847"/>
                  <a:ext cx="11113" cy="7938"/>
                </a:xfrm>
                <a:custGeom>
                  <a:avLst/>
                  <a:gdLst>
                    <a:gd name="T0" fmla="*/ 7 w 8"/>
                    <a:gd name="T1" fmla="*/ 3 h 7"/>
                    <a:gd name="T2" fmla="*/ 7 w 8"/>
                    <a:gd name="T3" fmla="*/ 0 h 7"/>
                    <a:gd name="T4" fmla="*/ 7 w 8"/>
                    <a:gd name="T5" fmla="*/ 0 h 7"/>
                    <a:gd name="T6" fmla="*/ 7 w 8"/>
                    <a:gd name="T7" fmla="*/ 0 h 7"/>
                    <a:gd name="T8" fmla="*/ 5 w 8"/>
                    <a:gd name="T9" fmla="*/ 1 h 7"/>
                    <a:gd name="T10" fmla="*/ 5 w 8"/>
                    <a:gd name="T11" fmla="*/ 1 h 7"/>
                    <a:gd name="T12" fmla="*/ 4 w 8"/>
                    <a:gd name="T13" fmla="*/ 2 h 7"/>
                    <a:gd name="T14" fmla="*/ 4 w 8"/>
                    <a:gd name="T15" fmla="*/ 2 h 7"/>
                    <a:gd name="T16" fmla="*/ 3 w 8"/>
                    <a:gd name="T17" fmla="*/ 2 h 7"/>
                    <a:gd name="T18" fmla="*/ 0 w 8"/>
                    <a:gd name="T19" fmla="*/ 3 h 7"/>
                    <a:gd name="T20" fmla="*/ 2 w 8"/>
                    <a:gd name="T21" fmla="*/ 6 h 7"/>
                    <a:gd name="T22" fmla="*/ 2 w 8"/>
                    <a:gd name="T23" fmla="*/ 6 h 7"/>
                    <a:gd name="T24" fmla="*/ 2 w 8"/>
                    <a:gd name="T25" fmla="*/ 6 h 7"/>
                    <a:gd name="T26" fmla="*/ 2 w 8"/>
                    <a:gd name="T27" fmla="*/ 7 h 7"/>
                    <a:gd name="T28" fmla="*/ 4 w 8"/>
                    <a:gd name="T29" fmla="*/ 6 h 7"/>
                    <a:gd name="T30" fmla="*/ 6 w 8"/>
                    <a:gd name="T31" fmla="*/ 5 h 7"/>
                    <a:gd name="T32" fmla="*/ 6 w 8"/>
                    <a:gd name="T33" fmla="*/ 5 h 7"/>
                    <a:gd name="T34" fmla="*/ 8 w 8"/>
                    <a:gd name="T35" fmla="*/ 4 h 7"/>
                    <a:gd name="T36" fmla="*/ 7 w 8"/>
                    <a:gd name="T3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7" y="3"/>
                      </a:moveTo>
                      <a:cubicBezTo>
                        <a:pt x="8" y="2"/>
                        <a:pt x="8" y="1"/>
                        <a:pt x="7" y="0"/>
                      </a:cubicBezTo>
                      <a:cubicBezTo>
                        <a:pt x="7" y="0"/>
                        <a:pt x="7" y="0"/>
                        <a:pt x="7" y="0"/>
                      </a:cubicBezTo>
                      <a:cubicBezTo>
                        <a:pt x="7" y="0"/>
                        <a:pt x="7" y="0"/>
                        <a:pt x="7" y="0"/>
                      </a:cubicBezTo>
                      <a:cubicBezTo>
                        <a:pt x="5" y="1"/>
                        <a:pt x="5" y="1"/>
                        <a:pt x="5" y="1"/>
                      </a:cubicBezTo>
                      <a:cubicBezTo>
                        <a:pt x="5" y="1"/>
                        <a:pt x="5" y="1"/>
                        <a:pt x="5" y="1"/>
                      </a:cubicBezTo>
                      <a:cubicBezTo>
                        <a:pt x="4" y="2"/>
                        <a:pt x="4" y="2"/>
                        <a:pt x="4" y="2"/>
                      </a:cubicBezTo>
                      <a:cubicBezTo>
                        <a:pt x="4" y="2"/>
                        <a:pt x="4" y="2"/>
                        <a:pt x="4" y="2"/>
                      </a:cubicBezTo>
                      <a:cubicBezTo>
                        <a:pt x="4" y="2"/>
                        <a:pt x="4" y="2"/>
                        <a:pt x="3" y="2"/>
                      </a:cubicBezTo>
                      <a:cubicBezTo>
                        <a:pt x="2" y="2"/>
                        <a:pt x="1" y="3"/>
                        <a:pt x="0" y="3"/>
                      </a:cubicBezTo>
                      <a:cubicBezTo>
                        <a:pt x="2" y="6"/>
                        <a:pt x="2" y="6"/>
                        <a:pt x="2" y="6"/>
                      </a:cubicBezTo>
                      <a:cubicBezTo>
                        <a:pt x="2" y="6"/>
                        <a:pt x="2" y="6"/>
                        <a:pt x="2" y="6"/>
                      </a:cubicBezTo>
                      <a:cubicBezTo>
                        <a:pt x="2" y="6"/>
                        <a:pt x="2" y="6"/>
                        <a:pt x="2" y="6"/>
                      </a:cubicBezTo>
                      <a:cubicBezTo>
                        <a:pt x="2" y="7"/>
                        <a:pt x="2" y="7"/>
                        <a:pt x="2" y="7"/>
                      </a:cubicBezTo>
                      <a:cubicBezTo>
                        <a:pt x="3" y="6"/>
                        <a:pt x="4" y="6"/>
                        <a:pt x="4" y="6"/>
                      </a:cubicBezTo>
                      <a:cubicBezTo>
                        <a:pt x="5" y="6"/>
                        <a:pt x="6" y="5"/>
                        <a:pt x="6" y="5"/>
                      </a:cubicBezTo>
                      <a:cubicBezTo>
                        <a:pt x="6" y="5"/>
                        <a:pt x="6" y="5"/>
                        <a:pt x="6" y="5"/>
                      </a:cubicBezTo>
                      <a:cubicBezTo>
                        <a:pt x="8" y="4"/>
                        <a:pt x="8" y="4"/>
                        <a:pt x="8" y="4"/>
                      </a:cubicBezTo>
                      <a:lnTo>
                        <a:pt x="7" y="3"/>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7" name="Freeform 1758">
                  <a:extLst>
                    <a:ext uri="{FF2B5EF4-FFF2-40B4-BE49-F238E27FC236}">
                      <a16:creationId xmlns:a16="http://schemas.microsoft.com/office/drawing/2014/main" id="{3A579AB1-9923-40F0-A963-1D3CF752F1BE}"/>
                    </a:ext>
                  </a:extLst>
                </p:cNvPr>
                <p:cNvSpPr>
                  <a:spLocks/>
                </p:cNvSpPr>
                <p:nvPr/>
              </p:nvSpPr>
              <p:spPr bwMode="auto">
                <a:xfrm>
                  <a:off x="6453416" y="2541672"/>
                  <a:ext cx="6350" cy="6350"/>
                </a:xfrm>
                <a:custGeom>
                  <a:avLst/>
                  <a:gdLst>
                    <a:gd name="T0" fmla="*/ 0 w 4"/>
                    <a:gd name="T1" fmla="*/ 1 h 4"/>
                    <a:gd name="T2" fmla="*/ 1 w 4"/>
                    <a:gd name="T3" fmla="*/ 4 h 4"/>
                    <a:gd name="T4" fmla="*/ 4 w 4"/>
                    <a:gd name="T5" fmla="*/ 3 h 4"/>
                    <a:gd name="T6" fmla="*/ 3 w 4"/>
                    <a:gd name="T7" fmla="*/ 0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lnTo>
                        <a:pt x="1" y="4"/>
                      </a:lnTo>
                      <a:lnTo>
                        <a:pt x="4" y="3"/>
                      </a:lnTo>
                      <a:lnTo>
                        <a:pt x="3" y="0"/>
                      </a:lnTo>
                      <a:lnTo>
                        <a:pt x="0"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8" name="Freeform 1759">
                  <a:extLst>
                    <a:ext uri="{FF2B5EF4-FFF2-40B4-BE49-F238E27FC236}">
                      <a16:creationId xmlns:a16="http://schemas.microsoft.com/office/drawing/2014/main" id="{C901EA76-3578-40BF-BABC-2A49283C17E7}"/>
                    </a:ext>
                  </a:extLst>
                </p:cNvPr>
                <p:cNvSpPr>
                  <a:spLocks/>
                </p:cNvSpPr>
                <p:nvPr/>
              </p:nvSpPr>
              <p:spPr bwMode="auto">
                <a:xfrm>
                  <a:off x="6462942" y="2538497"/>
                  <a:ext cx="6350" cy="6350"/>
                </a:xfrm>
                <a:custGeom>
                  <a:avLst/>
                  <a:gdLst>
                    <a:gd name="T0" fmla="*/ 1 w 4"/>
                    <a:gd name="T1" fmla="*/ 1 h 4"/>
                    <a:gd name="T2" fmla="*/ 0 w 4"/>
                    <a:gd name="T3" fmla="*/ 1 h 4"/>
                    <a:gd name="T4" fmla="*/ 1 w 4"/>
                    <a:gd name="T5" fmla="*/ 4 h 4"/>
                    <a:gd name="T6" fmla="*/ 3 w 4"/>
                    <a:gd name="T7" fmla="*/ 3 h 4"/>
                    <a:gd name="T8" fmla="*/ 4 w 4"/>
                    <a:gd name="T9" fmla="*/ 1 h 4"/>
                    <a:gd name="T10" fmla="*/ 1 w 4"/>
                    <a:gd name="T11" fmla="*/ 0 h 4"/>
                    <a:gd name="T12" fmla="*/ 1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1"/>
                      </a:moveTo>
                      <a:lnTo>
                        <a:pt x="0" y="1"/>
                      </a:lnTo>
                      <a:lnTo>
                        <a:pt x="1" y="4"/>
                      </a:lnTo>
                      <a:lnTo>
                        <a:pt x="3" y="3"/>
                      </a:lnTo>
                      <a:lnTo>
                        <a:pt x="4" y="1"/>
                      </a:lnTo>
                      <a:lnTo>
                        <a:pt x="1" y="0"/>
                      </a:lnTo>
                      <a:lnTo>
                        <a:pt x="1"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9" name="Freeform 1760">
                  <a:extLst>
                    <a:ext uri="{FF2B5EF4-FFF2-40B4-BE49-F238E27FC236}">
                      <a16:creationId xmlns:a16="http://schemas.microsoft.com/office/drawing/2014/main" id="{31FC8A68-0295-4B21-9A70-8DF29356576D}"/>
                    </a:ext>
                  </a:extLst>
                </p:cNvPr>
                <p:cNvSpPr>
                  <a:spLocks/>
                </p:cNvSpPr>
                <p:nvPr/>
              </p:nvSpPr>
              <p:spPr bwMode="auto">
                <a:xfrm>
                  <a:off x="6466117" y="2527384"/>
                  <a:ext cx="7938" cy="6350"/>
                </a:xfrm>
                <a:custGeom>
                  <a:avLst/>
                  <a:gdLst>
                    <a:gd name="T0" fmla="*/ 0 w 5"/>
                    <a:gd name="T1" fmla="*/ 2 h 4"/>
                    <a:gd name="T2" fmla="*/ 0 w 5"/>
                    <a:gd name="T3" fmla="*/ 4 h 4"/>
                    <a:gd name="T4" fmla="*/ 3 w 5"/>
                    <a:gd name="T5" fmla="*/ 4 h 4"/>
                    <a:gd name="T6" fmla="*/ 3 w 5"/>
                    <a:gd name="T7" fmla="*/ 4 h 4"/>
                    <a:gd name="T8" fmla="*/ 3 w 5"/>
                    <a:gd name="T9" fmla="*/ 4 h 4"/>
                    <a:gd name="T10" fmla="*/ 3 w 5"/>
                    <a:gd name="T11" fmla="*/ 4 h 4"/>
                    <a:gd name="T12" fmla="*/ 5 w 5"/>
                    <a:gd name="T13" fmla="*/ 3 h 4"/>
                    <a:gd name="T14" fmla="*/ 3 w 5"/>
                    <a:gd name="T15" fmla="*/ 0 h 4"/>
                    <a:gd name="T16" fmla="*/ 0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2"/>
                      </a:moveTo>
                      <a:lnTo>
                        <a:pt x="0" y="4"/>
                      </a:lnTo>
                      <a:lnTo>
                        <a:pt x="3" y="4"/>
                      </a:lnTo>
                      <a:lnTo>
                        <a:pt x="3" y="4"/>
                      </a:lnTo>
                      <a:lnTo>
                        <a:pt x="3" y="4"/>
                      </a:lnTo>
                      <a:lnTo>
                        <a:pt x="3" y="4"/>
                      </a:lnTo>
                      <a:lnTo>
                        <a:pt x="5" y="3"/>
                      </a:lnTo>
                      <a:lnTo>
                        <a:pt x="3" y="0"/>
                      </a:lnTo>
                      <a:lnTo>
                        <a:pt x="0"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grpSp>
            <p:nvGrpSpPr>
              <p:cNvPr id="208" name="Group 207">
                <a:extLst>
                  <a:ext uri="{FF2B5EF4-FFF2-40B4-BE49-F238E27FC236}">
                    <a16:creationId xmlns:a16="http://schemas.microsoft.com/office/drawing/2014/main" id="{38DABCBA-F1B8-4E69-80A2-D4E3504BFFEC}"/>
                  </a:ext>
                </a:extLst>
              </p:cNvPr>
              <p:cNvGrpSpPr/>
              <p:nvPr/>
            </p:nvGrpSpPr>
            <p:grpSpPr>
              <a:xfrm>
                <a:off x="6413501" y="2457451"/>
                <a:ext cx="106363" cy="107950"/>
                <a:chOff x="6413501" y="2457451"/>
                <a:chExt cx="106363" cy="107950"/>
              </a:xfrm>
            </p:grpSpPr>
            <p:sp>
              <p:nvSpPr>
                <p:cNvPr id="212" name="Freeform 1762">
                  <a:extLst>
                    <a:ext uri="{FF2B5EF4-FFF2-40B4-BE49-F238E27FC236}">
                      <a16:creationId xmlns:a16="http://schemas.microsoft.com/office/drawing/2014/main" id="{8B1EA2BB-9823-4BA6-B143-8725BFDBC79B}"/>
                    </a:ext>
                  </a:extLst>
                </p:cNvPr>
                <p:cNvSpPr>
                  <a:spLocks/>
                </p:cNvSpPr>
                <p:nvPr/>
              </p:nvSpPr>
              <p:spPr bwMode="auto">
                <a:xfrm>
                  <a:off x="6477001" y="2522538"/>
                  <a:ext cx="7938" cy="6350"/>
                </a:xfrm>
                <a:custGeom>
                  <a:avLst/>
                  <a:gdLst>
                    <a:gd name="T0" fmla="*/ 0 w 5"/>
                    <a:gd name="T1" fmla="*/ 2 h 4"/>
                    <a:gd name="T2" fmla="*/ 1 w 5"/>
                    <a:gd name="T3" fmla="*/ 4 h 4"/>
                    <a:gd name="T4" fmla="*/ 2 w 5"/>
                    <a:gd name="T5" fmla="*/ 4 h 4"/>
                    <a:gd name="T6" fmla="*/ 3 w 5"/>
                    <a:gd name="T7" fmla="*/ 4 h 4"/>
                    <a:gd name="T8" fmla="*/ 5 w 5"/>
                    <a:gd name="T9" fmla="*/ 1 h 4"/>
                    <a:gd name="T10" fmla="*/ 2 w 5"/>
                    <a:gd name="T11" fmla="*/ 0 h 4"/>
                    <a:gd name="T12" fmla="*/ 0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2"/>
                      </a:moveTo>
                      <a:lnTo>
                        <a:pt x="1" y="4"/>
                      </a:lnTo>
                      <a:lnTo>
                        <a:pt x="2" y="4"/>
                      </a:lnTo>
                      <a:lnTo>
                        <a:pt x="3" y="4"/>
                      </a:lnTo>
                      <a:lnTo>
                        <a:pt x="5" y="1"/>
                      </a:lnTo>
                      <a:lnTo>
                        <a:pt x="2" y="0"/>
                      </a:lnTo>
                      <a:lnTo>
                        <a:pt x="0" y="2"/>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3" name="Freeform 1763">
                  <a:extLst>
                    <a:ext uri="{FF2B5EF4-FFF2-40B4-BE49-F238E27FC236}">
                      <a16:creationId xmlns:a16="http://schemas.microsoft.com/office/drawing/2014/main" id="{BE4BFDB0-DFB7-4078-A776-4EC88D1F91C6}"/>
                    </a:ext>
                  </a:extLst>
                </p:cNvPr>
                <p:cNvSpPr>
                  <a:spLocks/>
                </p:cNvSpPr>
                <p:nvPr/>
              </p:nvSpPr>
              <p:spPr bwMode="auto">
                <a:xfrm>
                  <a:off x="6486526" y="2527301"/>
                  <a:ext cx="6350" cy="6350"/>
                </a:xfrm>
                <a:custGeom>
                  <a:avLst/>
                  <a:gdLst>
                    <a:gd name="T0" fmla="*/ 0 w 4"/>
                    <a:gd name="T1" fmla="*/ 3 h 4"/>
                    <a:gd name="T2" fmla="*/ 3 w 4"/>
                    <a:gd name="T3" fmla="*/ 4 h 4"/>
                    <a:gd name="T4" fmla="*/ 4 w 4"/>
                    <a:gd name="T5" fmla="*/ 1 h 4"/>
                    <a:gd name="T6" fmla="*/ 1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lnTo>
                        <a:pt x="3" y="4"/>
                      </a:lnTo>
                      <a:lnTo>
                        <a:pt x="4" y="1"/>
                      </a:lnTo>
                      <a:lnTo>
                        <a:pt x="1" y="0"/>
                      </a:lnTo>
                      <a:lnTo>
                        <a:pt x="0" y="3"/>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4" name="Rectangle 213">
                  <a:extLst>
                    <a:ext uri="{FF2B5EF4-FFF2-40B4-BE49-F238E27FC236}">
                      <a16:creationId xmlns:a16="http://schemas.microsoft.com/office/drawing/2014/main" id="{FA2EBD3E-0FE8-4C1C-8419-AA32896D0581}"/>
                    </a:ext>
                  </a:extLst>
                </p:cNvPr>
                <p:cNvSpPr>
                  <a:spLocks noChangeArrowheads="1"/>
                </p:cNvSpPr>
                <p:nvPr/>
              </p:nvSpPr>
              <p:spPr bwMode="auto">
                <a:xfrm>
                  <a:off x="6497639" y="2528888"/>
                  <a:ext cx="6350" cy="4763"/>
                </a:xfrm>
                <a:prstGeom prst="rect">
                  <a:avLst/>
                </a:prstGeom>
                <a:solidFill>
                  <a:srgbClr val="FFFFFF"/>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5" name="Freeform 1765">
                  <a:extLst>
                    <a:ext uri="{FF2B5EF4-FFF2-40B4-BE49-F238E27FC236}">
                      <a16:creationId xmlns:a16="http://schemas.microsoft.com/office/drawing/2014/main" id="{6DFC694B-3BD5-4689-AA02-B78486AFED8F}"/>
                    </a:ext>
                  </a:extLst>
                </p:cNvPr>
                <p:cNvSpPr>
                  <a:spLocks/>
                </p:cNvSpPr>
                <p:nvPr/>
              </p:nvSpPr>
              <p:spPr bwMode="auto">
                <a:xfrm>
                  <a:off x="6507164" y="2530476"/>
                  <a:ext cx="6350" cy="7938"/>
                </a:xfrm>
                <a:custGeom>
                  <a:avLst/>
                  <a:gdLst>
                    <a:gd name="T0" fmla="*/ 0 w 4"/>
                    <a:gd name="T1" fmla="*/ 2 h 5"/>
                    <a:gd name="T2" fmla="*/ 2 w 4"/>
                    <a:gd name="T3" fmla="*/ 5 h 5"/>
                    <a:gd name="T4" fmla="*/ 4 w 4"/>
                    <a:gd name="T5" fmla="*/ 2 h 5"/>
                    <a:gd name="T6" fmla="*/ 2 w 4"/>
                    <a:gd name="T7" fmla="*/ 0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lnTo>
                        <a:pt x="2" y="5"/>
                      </a:lnTo>
                      <a:lnTo>
                        <a:pt x="4" y="2"/>
                      </a:lnTo>
                      <a:lnTo>
                        <a:pt x="2" y="0"/>
                      </a:lnTo>
                      <a:lnTo>
                        <a:pt x="0" y="2"/>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6" name="Freeform 1766">
                  <a:extLst>
                    <a:ext uri="{FF2B5EF4-FFF2-40B4-BE49-F238E27FC236}">
                      <a16:creationId xmlns:a16="http://schemas.microsoft.com/office/drawing/2014/main" id="{7E2CCE45-176D-4B7A-B46E-6BC5E877E6AD}"/>
                    </a:ext>
                  </a:extLst>
                </p:cNvPr>
                <p:cNvSpPr>
                  <a:spLocks/>
                </p:cNvSpPr>
                <p:nvPr/>
              </p:nvSpPr>
              <p:spPr bwMode="auto">
                <a:xfrm>
                  <a:off x="6515101" y="2538413"/>
                  <a:ext cx="4763" cy="4763"/>
                </a:xfrm>
                <a:custGeom>
                  <a:avLst/>
                  <a:gdLst>
                    <a:gd name="T0" fmla="*/ 2 w 3"/>
                    <a:gd name="T1" fmla="*/ 0 h 3"/>
                    <a:gd name="T2" fmla="*/ 0 w 3"/>
                    <a:gd name="T3" fmla="*/ 2 h 3"/>
                    <a:gd name="T4" fmla="*/ 2 w 3"/>
                    <a:gd name="T5" fmla="*/ 3 h 3"/>
                    <a:gd name="T6" fmla="*/ 3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0" y="2"/>
                      </a:lnTo>
                      <a:lnTo>
                        <a:pt x="2" y="3"/>
                      </a:lnTo>
                      <a:lnTo>
                        <a:pt x="3" y="1"/>
                      </a:lnTo>
                      <a:lnTo>
                        <a:pt x="2" y="0"/>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7" name="Freeform 1767">
                  <a:extLst>
                    <a:ext uri="{FF2B5EF4-FFF2-40B4-BE49-F238E27FC236}">
                      <a16:creationId xmlns:a16="http://schemas.microsoft.com/office/drawing/2014/main" id="{38F02B78-FBD6-43FC-85C0-91062BE20FFC}"/>
                    </a:ext>
                  </a:extLst>
                </p:cNvPr>
                <p:cNvSpPr>
                  <a:spLocks/>
                </p:cNvSpPr>
                <p:nvPr/>
              </p:nvSpPr>
              <p:spPr bwMode="auto">
                <a:xfrm>
                  <a:off x="6475414" y="2457451"/>
                  <a:ext cx="3175" cy="4763"/>
                </a:xfrm>
                <a:custGeom>
                  <a:avLst/>
                  <a:gdLst>
                    <a:gd name="T0" fmla="*/ 2 w 2"/>
                    <a:gd name="T1" fmla="*/ 1 h 3"/>
                    <a:gd name="T2" fmla="*/ 1 w 2"/>
                    <a:gd name="T3" fmla="*/ 0 h 3"/>
                    <a:gd name="T4" fmla="*/ 0 w 2"/>
                    <a:gd name="T5" fmla="*/ 3 h 3"/>
                    <a:gd name="T6" fmla="*/ 1 w 2"/>
                    <a:gd name="T7" fmla="*/ 3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lnTo>
                        <a:pt x="1" y="0"/>
                      </a:lnTo>
                      <a:lnTo>
                        <a:pt x="0" y="3"/>
                      </a:lnTo>
                      <a:lnTo>
                        <a:pt x="1" y="3"/>
                      </a:lnTo>
                      <a:lnTo>
                        <a:pt x="2" y="1"/>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8" name="Freeform 1768">
                  <a:extLst>
                    <a:ext uri="{FF2B5EF4-FFF2-40B4-BE49-F238E27FC236}">
                      <a16:creationId xmlns:a16="http://schemas.microsoft.com/office/drawing/2014/main" id="{088A9572-7B34-4944-82C3-377421DEDA7F}"/>
                    </a:ext>
                  </a:extLst>
                </p:cNvPr>
                <p:cNvSpPr>
                  <a:spLocks/>
                </p:cNvSpPr>
                <p:nvPr/>
              </p:nvSpPr>
              <p:spPr bwMode="auto">
                <a:xfrm>
                  <a:off x="6481764" y="2462213"/>
                  <a:ext cx="6350" cy="6350"/>
                </a:xfrm>
                <a:custGeom>
                  <a:avLst/>
                  <a:gdLst>
                    <a:gd name="T0" fmla="*/ 5 w 5"/>
                    <a:gd name="T1" fmla="*/ 1 h 5"/>
                    <a:gd name="T2" fmla="*/ 2 w 5"/>
                    <a:gd name="T3" fmla="*/ 0 h 5"/>
                    <a:gd name="T4" fmla="*/ 0 w 5"/>
                    <a:gd name="T5" fmla="*/ 3 h 5"/>
                    <a:gd name="T6" fmla="*/ 3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0"/>
                        <a:pt x="2" y="0"/>
                      </a:cubicBezTo>
                      <a:cubicBezTo>
                        <a:pt x="0" y="3"/>
                        <a:pt x="0" y="3"/>
                        <a:pt x="0" y="3"/>
                      </a:cubicBezTo>
                      <a:cubicBezTo>
                        <a:pt x="1" y="4"/>
                        <a:pt x="2" y="4"/>
                        <a:pt x="3" y="5"/>
                      </a:cubicBezTo>
                      <a:lnTo>
                        <a:pt x="5" y="1"/>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9" name="Freeform 1769">
                  <a:extLst>
                    <a:ext uri="{FF2B5EF4-FFF2-40B4-BE49-F238E27FC236}">
                      <a16:creationId xmlns:a16="http://schemas.microsoft.com/office/drawing/2014/main" id="{B6F0BECB-E6BD-4EB4-8B4D-AA998A7BF233}"/>
                    </a:ext>
                  </a:extLst>
                </p:cNvPr>
                <p:cNvSpPr>
                  <a:spLocks/>
                </p:cNvSpPr>
                <p:nvPr/>
              </p:nvSpPr>
              <p:spPr bwMode="auto">
                <a:xfrm>
                  <a:off x="6491289" y="2465388"/>
                  <a:ext cx="6350" cy="7938"/>
                </a:xfrm>
                <a:custGeom>
                  <a:avLst/>
                  <a:gdLst>
                    <a:gd name="T0" fmla="*/ 2 w 5"/>
                    <a:gd name="T1" fmla="*/ 0 h 6"/>
                    <a:gd name="T2" fmla="*/ 0 w 5"/>
                    <a:gd name="T3" fmla="*/ 4 h 6"/>
                    <a:gd name="T4" fmla="*/ 0 w 5"/>
                    <a:gd name="T5" fmla="*/ 4 h 6"/>
                    <a:gd name="T6" fmla="*/ 0 w 5"/>
                    <a:gd name="T7" fmla="*/ 4 h 6"/>
                    <a:gd name="T8" fmla="*/ 3 w 5"/>
                    <a:gd name="T9" fmla="*/ 6 h 6"/>
                    <a:gd name="T10" fmla="*/ 5 w 5"/>
                    <a:gd name="T11" fmla="*/ 2 h 6"/>
                    <a:gd name="T12" fmla="*/ 3 w 5"/>
                    <a:gd name="T13" fmla="*/ 1 h 6"/>
                    <a:gd name="T14" fmla="*/ 2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2" y="0"/>
                      </a:moveTo>
                      <a:cubicBezTo>
                        <a:pt x="0" y="4"/>
                        <a:pt x="0" y="4"/>
                        <a:pt x="0" y="4"/>
                      </a:cubicBezTo>
                      <a:cubicBezTo>
                        <a:pt x="0" y="4"/>
                        <a:pt x="0" y="4"/>
                        <a:pt x="0" y="4"/>
                      </a:cubicBezTo>
                      <a:cubicBezTo>
                        <a:pt x="0" y="4"/>
                        <a:pt x="0" y="4"/>
                        <a:pt x="0" y="4"/>
                      </a:cubicBezTo>
                      <a:cubicBezTo>
                        <a:pt x="3" y="6"/>
                        <a:pt x="3" y="6"/>
                        <a:pt x="3" y="6"/>
                      </a:cubicBezTo>
                      <a:cubicBezTo>
                        <a:pt x="5" y="2"/>
                        <a:pt x="5" y="2"/>
                        <a:pt x="5" y="2"/>
                      </a:cubicBezTo>
                      <a:cubicBezTo>
                        <a:pt x="3" y="1"/>
                        <a:pt x="3" y="1"/>
                        <a:pt x="3" y="1"/>
                      </a:cubicBezTo>
                      <a:cubicBezTo>
                        <a:pt x="3" y="1"/>
                        <a:pt x="2" y="1"/>
                        <a:pt x="2" y="0"/>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0" name="Freeform 1770">
                  <a:extLst>
                    <a:ext uri="{FF2B5EF4-FFF2-40B4-BE49-F238E27FC236}">
                      <a16:creationId xmlns:a16="http://schemas.microsoft.com/office/drawing/2014/main" id="{60DF9244-2B0C-47F4-8E20-1D3A5D9D5DBB}"/>
                    </a:ext>
                  </a:extLst>
                </p:cNvPr>
                <p:cNvSpPr>
                  <a:spLocks/>
                </p:cNvSpPr>
                <p:nvPr/>
              </p:nvSpPr>
              <p:spPr bwMode="auto">
                <a:xfrm>
                  <a:off x="6418264" y="2501901"/>
                  <a:ext cx="6350" cy="4763"/>
                </a:xfrm>
                <a:custGeom>
                  <a:avLst/>
                  <a:gdLst>
                    <a:gd name="T0" fmla="*/ 5 w 5"/>
                    <a:gd name="T1" fmla="*/ 4 h 4"/>
                    <a:gd name="T2" fmla="*/ 4 w 5"/>
                    <a:gd name="T3" fmla="*/ 0 h 4"/>
                    <a:gd name="T4" fmla="*/ 0 w 5"/>
                    <a:gd name="T5" fmla="*/ 1 h 4"/>
                    <a:gd name="T6" fmla="*/ 1 w 5"/>
                    <a:gd name="T7" fmla="*/ 4 h 4"/>
                    <a:gd name="T8" fmla="*/ 5 w 5"/>
                    <a:gd name="T9" fmla="*/ 4 h 4"/>
                  </a:gdLst>
                  <a:ahLst/>
                  <a:cxnLst>
                    <a:cxn ang="0">
                      <a:pos x="T0" y="T1"/>
                    </a:cxn>
                    <a:cxn ang="0">
                      <a:pos x="T2" y="T3"/>
                    </a:cxn>
                    <a:cxn ang="0">
                      <a:pos x="T4" y="T5"/>
                    </a:cxn>
                    <a:cxn ang="0">
                      <a:pos x="T6" y="T7"/>
                    </a:cxn>
                    <a:cxn ang="0">
                      <a:pos x="T8" y="T9"/>
                    </a:cxn>
                  </a:cxnLst>
                  <a:rect l="0" t="0" r="r" b="b"/>
                  <a:pathLst>
                    <a:path w="5" h="4">
                      <a:moveTo>
                        <a:pt x="5" y="4"/>
                      </a:moveTo>
                      <a:cubicBezTo>
                        <a:pt x="4" y="2"/>
                        <a:pt x="4" y="1"/>
                        <a:pt x="4" y="0"/>
                      </a:cubicBezTo>
                      <a:cubicBezTo>
                        <a:pt x="0" y="1"/>
                        <a:pt x="0" y="1"/>
                        <a:pt x="0" y="1"/>
                      </a:cubicBezTo>
                      <a:cubicBezTo>
                        <a:pt x="0" y="2"/>
                        <a:pt x="1" y="3"/>
                        <a:pt x="1" y="4"/>
                      </a:cubicBezTo>
                      <a:lnTo>
                        <a:pt x="5" y="4"/>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1" name="Freeform 1771">
                  <a:extLst>
                    <a:ext uri="{FF2B5EF4-FFF2-40B4-BE49-F238E27FC236}">
                      <a16:creationId xmlns:a16="http://schemas.microsoft.com/office/drawing/2014/main" id="{904BDC4A-E6AC-4FA9-A44F-5990EFD4018B}"/>
                    </a:ext>
                  </a:extLst>
                </p:cNvPr>
                <p:cNvSpPr>
                  <a:spLocks/>
                </p:cNvSpPr>
                <p:nvPr/>
              </p:nvSpPr>
              <p:spPr bwMode="auto">
                <a:xfrm>
                  <a:off x="6418264" y="2511426"/>
                  <a:ext cx="6350" cy="4763"/>
                </a:xfrm>
                <a:custGeom>
                  <a:avLst/>
                  <a:gdLst>
                    <a:gd name="T0" fmla="*/ 4 w 4"/>
                    <a:gd name="T1" fmla="*/ 4 h 4"/>
                    <a:gd name="T2" fmla="*/ 4 w 4"/>
                    <a:gd name="T3" fmla="*/ 3 h 4"/>
                    <a:gd name="T4" fmla="*/ 4 w 4"/>
                    <a:gd name="T5" fmla="*/ 0 h 4"/>
                    <a:gd name="T6" fmla="*/ 0 w 4"/>
                    <a:gd name="T7" fmla="*/ 0 h 4"/>
                    <a:gd name="T8" fmla="*/ 0 w 4"/>
                    <a:gd name="T9" fmla="*/ 3 h 4"/>
                    <a:gd name="T10" fmla="*/ 0 w 4"/>
                    <a:gd name="T11" fmla="*/ 4 h 4"/>
                    <a:gd name="T12" fmla="*/ 4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4"/>
                      </a:moveTo>
                      <a:cubicBezTo>
                        <a:pt x="4" y="4"/>
                        <a:pt x="4" y="3"/>
                        <a:pt x="4" y="3"/>
                      </a:cubicBezTo>
                      <a:cubicBezTo>
                        <a:pt x="4" y="2"/>
                        <a:pt x="4" y="1"/>
                        <a:pt x="4" y="0"/>
                      </a:cubicBezTo>
                      <a:cubicBezTo>
                        <a:pt x="0" y="0"/>
                        <a:pt x="0" y="0"/>
                        <a:pt x="0" y="0"/>
                      </a:cubicBezTo>
                      <a:cubicBezTo>
                        <a:pt x="0" y="1"/>
                        <a:pt x="0" y="2"/>
                        <a:pt x="0" y="3"/>
                      </a:cubicBezTo>
                      <a:cubicBezTo>
                        <a:pt x="0" y="3"/>
                        <a:pt x="0" y="4"/>
                        <a:pt x="0" y="4"/>
                      </a:cubicBezTo>
                      <a:lnTo>
                        <a:pt x="4" y="4"/>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2" name="Freeform 1772">
                  <a:extLst>
                    <a:ext uri="{FF2B5EF4-FFF2-40B4-BE49-F238E27FC236}">
                      <a16:creationId xmlns:a16="http://schemas.microsoft.com/office/drawing/2014/main" id="{C61743E7-EBBD-4A4E-8AC5-DAB4BFF0BF52}"/>
                    </a:ext>
                  </a:extLst>
                </p:cNvPr>
                <p:cNvSpPr>
                  <a:spLocks/>
                </p:cNvSpPr>
                <p:nvPr/>
              </p:nvSpPr>
              <p:spPr bwMode="auto">
                <a:xfrm>
                  <a:off x="6413501" y="2492376"/>
                  <a:ext cx="4763" cy="6350"/>
                </a:xfrm>
                <a:custGeom>
                  <a:avLst/>
                  <a:gdLst>
                    <a:gd name="T0" fmla="*/ 0 w 4"/>
                    <a:gd name="T1" fmla="*/ 0 h 6"/>
                    <a:gd name="T2" fmla="*/ 0 w 4"/>
                    <a:gd name="T3" fmla="*/ 3 h 6"/>
                    <a:gd name="T4" fmla="*/ 2 w 4"/>
                    <a:gd name="T5" fmla="*/ 6 h 6"/>
                    <a:gd name="T6" fmla="*/ 4 w 4"/>
                    <a:gd name="T7" fmla="*/ 3 h 6"/>
                    <a:gd name="T8" fmla="*/ 4 w 4"/>
                    <a:gd name="T9" fmla="*/ 3 h 6"/>
                    <a:gd name="T10" fmla="*/ 4 w 4"/>
                    <a:gd name="T11" fmla="*/ 2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cubicBezTo>
                        <a:pt x="0" y="1"/>
                        <a:pt x="0" y="2"/>
                        <a:pt x="0" y="3"/>
                      </a:cubicBezTo>
                      <a:cubicBezTo>
                        <a:pt x="0" y="4"/>
                        <a:pt x="1" y="6"/>
                        <a:pt x="2" y="6"/>
                      </a:cubicBezTo>
                      <a:cubicBezTo>
                        <a:pt x="4" y="3"/>
                        <a:pt x="4" y="3"/>
                        <a:pt x="4" y="3"/>
                      </a:cubicBezTo>
                      <a:cubicBezTo>
                        <a:pt x="4" y="3"/>
                        <a:pt x="4" y="3"/>
                        <a:pt x="4" y="3"/>
                      </a:cubicBezTo>
                      <a:cubicBezTo>
                        <a:pt x="4" y="3"/>
                        <a:pt x="4" y="2"/>
                        <a:pt x="4" y="2"/>
                      </a:cubicBezTo>
                      <a:lnTo>
                        <a:pt x="0" y="0"/>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3" name="Freeform 1773">
                  <a:extLst>
                    <a:ext uri="{FF2B5EF4-FFF2-40B4-BE49-F238E27FC236}">
                      <a16:creationId xmlns:a16="http://schemas.microsoft.com/office/drawing/2014/main" id="{C54B44EF-3CB7-4A65-9659-916DB1FCCAEC}"/>
                    </a:ext>
                  </a:extLst>
                </p:cNvPr>
                <p:cNvSpPr>
                  <a:spLocks/>
                </p:cNvSpPr>
                <p:nvPr/>
              </p:nvSpPr>
              <p:spPr bwMode="auto">
                <a:xfrm>
                  <a:off x="6448426" y="2487613"/>
                  <a:ext cx="6350" cy="6350"/>
                </a:xfrm>
                <a:custGeom>
                  <a:avLst/>
                  <a:gdLst>
                    <a:gd name="T0" fmla="*/ 5 w 5"/>
                    <a:gd name="T1" fmla="*/ 1 h 5"/>
                    <a:gd name="T2" fmla="*/ 1 w 5"/>
                    <a:gd name="T3" fmla="*/ 0 h 5"/>
                    <a:gd name="T4" fmla="*/ 0 w 5"/>
                    <a:gd name="T5" fmla="*/ 4 h 5"/>
                    <a:gd name="T6" fmla="*/ 4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1"/>
                        <a:pt x="1" y="0"/>
                      </a:cubicBezTo>
                      <a:cubicBezTo>
                        <a:pt x="0" y="4"/>
                        <a:pt x="0" y="4"/>
                        <a:pt x="0" y="4"/>
                      </a:cubicBezTo>
                      <a:cubicBezTo>
                        <a:pt x="2" y="5"/>
                        <a:pt x="3" y="5"/>
                        <a:pt x="4" y="5"/>
                      </a:cubicBezTo>
                      <a:lnTo>
                        <a:pt x="5" y="1"/>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4" name="Freeform 1774">
                  <a:extLst>
                    <a:ext uri="{FF2B5EF4-FFF2-40B4-BE49-F238E27FC236}">
                      <a16:creationId xmlns:a16="http://schemas.microsoft.com/office/drawing/2014/main" id="{2D79BA37-FF23-465A-B230-63DBFF12726A}"/>
                    </a:ext>
                  </a:extLst>
                </p:cNvPr>
                <p:cNvSpPr>
                  <a:spLocks/>
                </p:cNvSpPr>
                <p:nvPr/>
              </p:nvSpPr>
              <p:spPr bwMode="auto">
                <a:xfrm>
                  <a:off x="6459539" y="2489201"/>
                  <a:ext cx="6350" cy="6350"/>
                </a:xfrm>
                <a:custGeom>
                  <a:avLst/>
                  <a:gdLst>
                    <a:gd name="T0" fmla="*/ 4 w 5"/>
                    <a:gd name="T1" fmla="*/ 4 h 5"/>
                    <a:gd name="T2" fmla="*/ 5 w 5"/>
                    <a:gd name="T3" fmla="*/ 3 h 5"/>
                    <a:gd name="T4" fmla="*/ 2 w 5"/>
                    <a:gd name="T5" fmla="*/ 0 h 5"/>
                    <a:gd name="T6" fmla="*/ 1 w 5"/>
                    <a:gd name="T7" fmla="*/ 0 h 5"/>
                    <a:gd name="T8" fmla="*/ 0 w 5"/>
                    <a:gd name="T9" fmla="*/ 1 h 5"/>
                    <a:gd name="T10" fmla="*/ 0 w 5"/>
                    <a:gd name="T11" fmla="*/ 5 h 5"/>
                    <a:gd name="T12" fmla="*/ 4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4" y="4"/>
                      </a:moveTo>
                      <a:cubicBezTo>
                        <a:pt x="4" y="3"/>
                        <a:pt x="4" y="3"/>
                        <a:pt x="5" y="3"/>
                      </a:cubicBezTo>
                      <a:cubicBezTo>
                        <a:pt x="2" y="0"/>
                        <a:pt x="2" y="0"/>
                        <a:pt x="2" y="0"/>
                      </a:cubicBezTo>
                      <a:cubicBezTo>
                        <a:pt x="2" y="0"/>
                        <a:pt x="2" y="0"/>
                        <a:pt x="1" y="0"/>
                      </a:cubicBezTo>
                      <a:cubicBezTo>
                        <a:pt x="1" y="1"/>
                        <a:pt x="0" y="1"/>
                        <a:pt x="0" y="1"/>
                      </a:cubicBezTo>
                      <a:cubicBezTo>
                        <a:pt x="0" y="5"/>
                        <a:pt x="0" y="5"/>
                        <a:pt x="0" y="5"/>
                      </a:cubicBezTo>
                      <a:cubicBezTo>
                        <a:pt x="1" y="5"/>
                        <a:pt x="3" y="4"/>
                        <a:pt x="4" y="4"/>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5" name="Freeform 1776">
                  <a:extLst>
                    <a:ext uri="{FF2B5EF4-FFF2-40B4-BE49-F238E27FC236}">
                      <a16:creationId xmlns:a16="http://schemas.microsoft.com/office/drawing/2014/main" id="{DCAC9CEE-3B09-4827-A5CB-5034982EEA87}"/>
                    </a:ext>
                  </a:extLst>
                </p:cNvPr>
                <p:cNvSpPr>
                  <a:spLocks/>
                </p:cNvSpPr>
                <p:nvPr/>
              </p:nvSpPr>
              <p:spPr bwMode="auto">
                <a:xfrm>
                  <a:off x="6429376" y="2482851"/>
                  <a:ext cx="6350" cy="6350"/>
                </a:xfrm>
                <a:custGeom>
                  <a:avLst/>
                  <a:gdLst>
                    <a:gd name="T0" fmla="*/ 4 w 5"/>
                    <a:gd name="T1" fmla="*/ 5 h 5"/>
                    <a:gd name="T2" fmla="*/ 5 w 5"/>
                    <a:gd name="T3" fmla="*/ 1 h 5"/>
                    <a:gd name="T4" fmla="*/ 0 w 5"/>
                    <a:gd name="T5" fmla="*/ 0 h 5"/>
                    <a:gd name="T6" fmla="*/ 0 w 5"/>
                    <a:gd name="T7" fmla="*/ 4 h 5"/>
                    <a:gd name="T8" fmla="*/ 4 w 5"/>
                    <a:gd name="T9" fmla="*/ 5 h 5"/>
                  </a:gdLst>
                  <a:ahLst/>
                  <a:cxnLst>
                    <a:cxn ang="0">
                      <a:pos x="T0" y="T1"/>
                    </a:cxn>
                    <a:cxn ang="0">
                      <a:pos x="T2" y="T3"/>
                    </a:cxn>
                    <a:cxn ang="0">
                      <a:pos x="T4" y="T5"/>
                    </a:cxn>
                    <a:cxn ang="0">
                      <a:pos x="T6" y="T7"/>
                    </a:cxn>
                    <a:cxn ang="0">
                      <a:pos x="T8" y="T9"/>
                    </a:cxn>
                  </a:cxnLst>
                  <a:rect l="0" t="0" r="r" b="b"/>
                  <a:pathLst>
                    <a:path w="5" h="5">
                      <a:moveTo>
                        <a:pt x="4" y="5"/>
                      </a:moveTo>
                      <a:cubicBezTo>
                        <a:pt x="5" y="1"/>
                        <a:pt x="5" y="1"/>
                        <a:pt x="5" y="1"/>
                      </a:cubicBezTo>
                      <a:cubicBezTo>
                        <a:pt x="3" y="0"/>
                        <a:pt x="1" y="0"/>
                        <a:pt x="0" y="0"/>
                      </a:cubicBezTo>
                      <a:cubicBezTo>
                        <a:pt x="0" y="4"/>
                        <a:pt x="0" y="4"/>
                        <a:pt x="0" y="4"/>
                      </a:cubicBezTo>
                      <a:cubicBezTo>
                        <a:pt x="1" y="4"/>
                        <a:pt x="2" y="4"/>
                        <a:pt x="4" y="5"/>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6" name="Freeform 1777">
                  <a:extLst>
                    <a:ext uri="{FF2B5EF4-FFF2-40B4-BE49-F238E27FC236}">
                      <a16:creationId xmlns:a16="http://schemas.microsoft.com/office/drawing/2014/main" id="{E00D53AF-8068-4B0B-BD3B-F33BE8A7B187}"/>
                    </a:ext>
                  </a:extLst>
                </p:cNvPr>
                <p:cNvSpPr>
                  <a:spLocks/>
                </p:cNvSpPr>
                <p:nvPr/>
              </p:nvSpPr>
              <p:spPr bwMode="auto">
                <a:xfrm>
                  <a:off x="6438901" y="2486026"/>
                  <a:ext cx="6350" cy="6350"/>
                </a:xfrm>
                <a:custGeom>
                  <a:avLst/>
                  <a:gdLst>
                    <a:gd name="T0" fmla="*/ 3 w 5"/>
                    <a:gd name="T1" fmla="*/ 5 h 5"/>
                    <a:gd name="T2" fmla="*/ 5 w 5"/>
                    <a:gd name="T3" fmla="*/ 1 h 5"/>
                    <a:gd name="T4" fmla="*/ 4 w 5"/>
                    <a:gd name="T5" fmla="*/ 1 h 5"/>
                    <a:gd name="T6" fmla="*/ 1 w 5"/>
                    <a:gd name="T7" fmla="*/ 0 h 5"/>
                    <a:gd name="T8" fmla="*/ 0 w 5"/>
                    <a:gd name="T9" fmla="*/ 4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cubicBezTo>
                        <a:pt x="5" y="1"/>
                        <a:pt x="5" y="1"/>
                        <a:pt x="5" y="1"/>
                      </a:cubicBezTo>
                      <a:cubicBezTo>
                        <a:pt x="4" y="1"/>
                        <a:pt x="4" y="1"/>
                        <a:pt x="4" y="1"/>
                      </a:cubicBezTo>
                      <a:cubicBezTo>
                        <a:pt x="3" y="1"/>
                        <a:pt x="2" y="0"/>
                        <a:pt x="1" y="0"/>
                      </a:cubicBezTo>
                      <a:cubicBezTo>
                        <a:pt x="0" y="4"/>
                        <a:pt x="0" y="4"/>
                        <a:pt x="0" y="4"/>
                      </a:cubicBezTo>
                      <a:cubicBezTo>
                        <a:pt x="1" y="4"/>
                        <a:pt x="2" y="4"/>
                        <a:pt x="3" y="5"/>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7" name="Freeform 1778">
                  <a:extLst>
                    <a:ext uri="{FF2B5EF4-FFF2-40B4-BE49-F238E27FC236}">
                      <a16:creationId xmlns:a16="http://schemas.microsoft.com/office/drawing/2014/main" id="{C172B306-737B-4074-BF2A-0A6037BAA814}"/>
                    </a:ext>
                  </a:extLst>
                </p:cNvPr>
                <p:cNvSpPr>
                  <a:spLocks/>
                </p:cNvSpPr>
                <p:nvPr/>
              </p:nvSpPr>
              <p:spPr bwMode="auto">
                <a:xfrm>
                  <a:off x="6432551" y="2551113"/>
                  <a:ext cx="7938" cy="7938"/>
                </a:xfrm>
                <a:custGeom>
                  <a:avLst/>
                  <a:gdLst>
                    <a:gd name="T0" fmla="*/ 0 w 6"/>
                    <a:gd name="T1" fmla="*/ 4 h 6"/>
                    <a:gd name="T2" fmla="*/ 4 w 6"/>
                    <a:gd name="T3" fmla="*/ 6 h 6"/>
                    <a:gd name="T4" fmla="*/ 6 w 6"/>
                    <a:gd name="T5" fmla="*/ 3 h 6"/>
                    <a:gd name="T6" fmla="*/ 3 w 6"/>
                    <a:gd name="T7" fmla="*/ 0 h 6"/>
                    <a:gd name="T8" fmla="*/ 0 w 6"/>
                    <a:gd name="T9" fmla="*/ 4 h 6"/>
                  </a:gdLst>
                  <a:ahLst/>
                  <a:cxnLst>
                    <a:cxn ang="0">
                      <a:pos x="T0" y="T1"/>
                    </a:cxn>
                    <a:cxn ang="0">
                      <a:pos x="T2" y="T3"/>
                    </a:cxn>
                    <a:cxn ang="0">
                      <a:pos x="T4" y="T5"/>
                    </a:cxn>
                    <a:cxn ang="0">
                      <a:pos x="T6" y="T7"/>
                    </a:cxn>
                    <a:cxn ang="0">
                      <a:pos x="T8" y="T9"/>
                    </a:cxn>
                  </a:cxnLst>
                  <a:rect l="0" t="0" r="r" b="b"/>
                  <a:pathLst>
                    <a:path w="6" h="6">
                      <a:moveTo>
                        <a:pt x="0" y="4"/>
                      </a:moveTo>
                      <a:cubicBezTo>
                        <a:pt x="4" y="6"/>
                        <a:pt x="4" y="6"/>
                        <a:pt x="4" y="6"/>
                      </a:cubicBezTo>
                      <a:cubicBezTo>
                        <a:pt x="5" y="5"/>
                        <a:pt x="5" y="4"/>
                        <a:pt x="6" y="3"/>
                      </a:cubicBezTo>
                      <a:cubicBezTo>
                        <a:pt x="3" y="0"/>
                        <a:pt x="3" y="0"/>
                        <a:pt x="3" y="0"/>
                      </a:cubicBezTo>
                      <a:cubicBezTo>
                        <a:pt x="2" y="2"/>
                        <a:pt x="1" y="3"/>
                        <a:pt x="0" y="4"/>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8" name="Freeform 1779">
                  <a:extLst>
                    <a:ext uri="{FF2B5EF4-FFF2-40B4-BE49-F238E27FC236}">
                      <a16:creationId xmlns:a16="http://schemas.microsoft.com/office/drawing/2014/main" id="{91F60B58-263A-4C6D-873B-794D281B4489}"/>
                    </a:ext>
                  </a:extLst>
                </p:cNvPr>
                <p:cNvSpPr>
                  <a:spLocks/>
                </p:cNvSpPr>
                <p:nvPr/>
              </p:nvSpPr>
              <p:spPr bwMode="auto">
                <a:xfrm>
                  <a:off x="6419851" y="2520951"/>
                  <a:ext cx="6350" cy="6350"/>
                </a:xfrm>
                <a:custGeom>
                  <a:avLst/>
                  <a:gdLst>
                    <a:gd name="T0" fmla="*/ 5 w 5"/>
                    <a:gd name="T1" fmla="*/ 4 h 5"/>
                    <a:gd name="T2" fmla="*/ 4 w 5"/>
                    <a:gd name="T3" fmla="*/ 0 h 5"/>
                    <a:gd name="T4" fmla="*/ 0 w 5"/>
                    <a:gd name="T5" fmla="*/ 1 h 5"/>
                    <a:gd name="T6" fmla="*/ 1 w 5"/>
                    <a:gd name="T7" fmla="*/ 5 h 5"/>
                    <a:gd name="T8" fmla="*/ 5 w 5"/>
                    <a:gd name="T9" fmla="*/ 4 h 5"/>
                  </a:gdLst>
                  <a:ahLst/>
                  <a:cxnLst>
                    <a:cxn ang="0">
                      <a:pos x="T0" y="T1"/>
                    </a:cxn>
                    <a:cxn ang="0">
                      <a:pos x="T2" y="T3"/>
                    </a:cxn>
                    <a:cxn ang="0">
                      <a:pos x="T4" y="T5"/>
                    </a:cxn>
                    <a:cxn ang="0">
                      <a:pos x="T6" y="T7"/>
                    </a:cxn>
                    <a:cxn ang="0">
                      <a:pos x="T8" y="T9"/>
                    </a:cxn>
                  </a:cxnLst>
                  <a:rect l="0" t="0" r="r" b="b"/>
                  <a:pathLst>
                    <a:path w="5" h="5">
                      <a:moveTo>
                        <a:pt x="5" y="4"/>
                      </a:moveTo>
                      <a:cubicBezTo>
                        <a:pt x="4" y="2"/>
                        <a:pt x="4" y="1"/>
                        <a:pt x="4" y="0"/>
                      </a:cubicBezTo>
                      <a:cubicBezTo>
                        <a:pt x="0" y="1"/>
                        <a:pt x="0" y="1"/>
                        <a:pt x="0" y="1"/>
                      </a:cubicBezTo>
                      <a:cubicBezTo>
                        <a:pt x="0" y="2"/>
                        <a:pt x="1" y="3"/>
                        <a:pt x="1" y="5"/>
                      </a:cubicBezTo>
                      <a:lnTo>
                        <a:pt x="5" y="4"/>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9" name="Freeform 1780">
                  <a:extLst>
                    <a:ext uri="{FF2B5EF4-FFF2-40B4-BE49-F238E27FC236}">
                      <a16:creationId xmlns:a16="http://schemas.microsoft.com/office/drawing/2014/main" id="{E70C4980-174A-496A-A60B-75DA5484822F}"/>
                    </a:ext>
                  </a:extLst>
                </p:cNvPr>
                <p:cNvSpPr>
                  <a:spLocks/>
                </p:cNvSpPr>
                <p:nvPr/>
              </p:nvSpPr>
              <p:spPr bwMode="auto">
                <a:xfrm>
                  <a:off x="6467476" y="2484438"/>
                  <a:ext cx="7938" cy="6350"/>
                </a:xfrm>
                <a:custGeom>
                  <a:avLst/>
                  <a:gdLst>
                    <a:gd name="T0" fmla="*/ 0 w 6"/>
                    <a:gd name="T1" fmla="*/ 2 h 5"/>
                    <a:gd name="T2" fmla="*/ 2 w 6"/>
                    <a:gd name="T3" fmla="*/ 5 h 5"/>
                    <a:gd name="T4" fmla="*/ 6 w 6"/>
                    <a:gd name="T5" fmla="*/ 4 h 5"/>
                    <a:gd name="T6" fmla="*/ 4 w 6"/>
                    <a:gd name="T7" fmla="*/ 0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2" y="5"/>
                        <a:pt x="2" y="5"/>
                        <a:pt x="2" y="5"/>
                      </a:cubicBezTo>
                      <a:cubicBezTo>
                        <a:pt x="3" y="5"/>
                        <a:pt x="4" y="4"/>
                        <a:pt x="6" y="4"/>
                      </a:cubicBezTo>
                      <a:cubicBezTo>
                        <a:pt x="4" y="0"/>
                        <a:pt x="4" y="0"/>
                        <a:pt x="4" y="0"/>
                      </a:cubicBezTo>
                      <a:cubicBezTo>
                        <a:pt x="3" y="1"/>
                        <a:pt x="2" y="1"/>
                        <a:pt x="0" y="2"/>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0" name="Freeform 1781">
                  <a:extLst>
                    <a:ext uri="{FF2B5EF4-FFF2-40B4-BE49-F238E27FC236}">
                      <a16:creationId xmlns:a16="http://schemas.microsoft.com/office/drawing/2014/main" id="{E7C6A0CF-359C-49DB-967F-29AC345F2336}"/>
                    </a:ext>
                  </a:extLst>
                </p:cNvPr>
                <p:cNvSpPr>
                  <a:spLocks/>
                </p:cNvSpPr>
                <p:nvPr/>
              </p:nvSpPr>
              <p:spPr bwMode="auto">
                <a:xfrm>
                  <a:off x="6427789" y="2535238"/>
                  <a:ext cx="9525" cy="6350"/>
                </a:xfrm>
                <a:custGeom>
                  <a:avLst/>
                  <a:gdLst>
                    <a:gd name="T0" fmla="*/ 3 w 8"/>
                    <a:gd name="T1" fmla="*/ 5 h 5"/>
                    <a:gd name="T2" fmla="*/ 5 w 8"/>
                    <a:gd name="T3" fmla="*/ 5 h 5"/>
                    <a:gd name="T4" fmla="*/ 6 w 8"/>
                    <a:gd name="T5" fmla="*/ 5 h 5"/>
                    <a:gd name="T6" fmla="*/ 7 w 8"/>
                    <a:gd name="T7" fmla="*/ 5 h 5"/>
                    <a:gd name="T8" fmla="*/ 8 w 8"/>
                    <a:gd name="T9" fmla="*/ 1 h 5"/>
                    <a:gd name="T10" fmla="*/ 5 w 8"/>
                    <a:gd name="T11" fmla="*/ 1 h 5"/>
                    <a:gd name="T12" fmla="*/ 5 w 8"/>
                    <a:gd name="T13" fmla="*/ 1 h 5"/>
                    <a:gd name="T14" fmla="*/ 3 w 8"/>
                    <a:gd name="T15" fmla="*/ 0 h 5"/>
                    <a:gd name="T16" fmla="*/ 2 w 8"/>
                    <a:gd name="T17" fmla="*/ 2 h 5"/>
                    <a:gd name="T18" fmla="*/ 0 w 8"/>
                    <a:gd name="T19" fmla="*/ 3 h 5"/>
                    <a:gd name="T20" fmla="*/ 3 w 8"/>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3" y="5"/>
                      </a:moveTo>
                      <a:cubicBezTo>
                        <a:pt x="3" y="5"/>
                        <a:pt x="4" y="5"/>
                        <a:pt x="5" y="5"/>
                      </a:cubicBezTo>
                      <a:cubicBezTo>
                        <a:pt x="5" y="5"/>
                        <a:pt x="5" y="5"/>
                        <a:pt x="6" y="5"/>
                      </a:cubicBezTo>
                      <a:cubicBezTo>
                        <a:pt x="6" y="5"/>
                        <a:pt x="7" y="5"/>
                        <a:pt x="7" y="5"/>
                      </a:cubicBezTo>
                      <a:cubicBezTo>
                        <a:pt x="8" y="1"/>
                        <a:pt x="8" y="1"/>
                        <a:pt x="8" y="1"/>
                      </a:cubicBezTo>
                      <a:cubicBezTo>
                        <a:pt x="7" y="1"/>
                        <a:pt x="6" y="1"/>
                        <a:pt x="5" y="1"/>
                      </a:cubicBezTo>
                      <a:cubicBezTo>
                        <a:pt x="5" y="1"/>
                        <a:pt x="5" y="1"/>
                        <a:pt x="5" y="1"/>
                      </a:cubicBezTo>
                      <a:cubicBezTo>
                        <a:pt x="4" y="1"/>
                        <a:pt x="3" y="1"/>
                        <a:pt x="3" y="0"/>
                      </a:cubicBezTo>
                      <a:cubicBezTo>
                        <a:pt x="2" y="2"/>
                        <a:pt x="2" y="2"/>
                        <a:pt x="2" y="2"/>
                      </a:cubicBezTo>
                      <a:cubicBezTo>
                        <a:pt x="0" y="3"/>
                        <a:pt x="0" y="3"/>
                        <a:pt x="0" y="3"/>
                      </a:cubicBezTo>
                      <a:cubicBezTo>
                        <a:pt x="1" y="4"/>
                        <a:pt x="2" y="4"/>
                        <a:pt x="3" y="5"/>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1" name="Freeform 1782">
                  <a:extLst>
                    <a:ext uri="{FF2B5EF4-FFF2-40B4-BE49-F238E27FC236}">
                      <a16:creationId xmlns:a16="http://schemas.microsoft.com/office/drawing/2014/main" id="{867507F1-4F36-4339-A8D5-5A7EB7A0C2B1}"/>
                    </a:ext>
                  </a:extLst>
                </p:cNvPr>
                <p:cNvSpPr>
                  <a:spLocks/>
                </p:cNvSpPr>
                <p:nvPr/>
              </p:nvSpPr>
              <p:spPr bwMode="auto">
                <a:xfrm>
                  <a:off x="6477001" y="2481263"/>
                  <a:ext cx="7938" cy="6350"/>
                </a:xfrm>
                <a:custGeom>
                  <a:avLst/>
                  <a:gdLst>
                    <a:gd name="T0" fmla="*/ 0 w 5"/>
                    <a:gd name="T1" fmla="*/ 1 h 5"/>
                    <a:gd name="T2" fmla="*/ 2 w 5"/>
                    <a:gd name="T3" fmla="*/ 5 h 5"/>
                    <a:gd name="T4" fmla="*/ 5 w 5"/>
                    <a:gd name="T5" fmla="*/ 3 h 5"/>
                    <a:gd name="T6" fmla="*/ 4 w 5"/>
                    <a:gd name="T7" fmla="*/ 0 h 5"/>
                    <a:gd name="T8" fmla="*/ 0 w 5"/>
                    <a:gd name="T9" fmla="*/ 1 h 5"/>
                  </a:gdLst>
                  <a:ahLst/>
                  <a:cxnLst>
                    <a:cxn ang="0">
                      <a:pos x="T0" y="T1"/>
                    </a:cxn>
                    <a:cxn ang="0">
                      <a:pos x="T2" y="T3"/>
                    </a:cxn>
                    <a:cxn ang="0">
                      <a:pos x="T4" y="T5"/>
                    </a:cxn>
                    <a:cxn ang="0">
                      <a:pos x="T6" y="T7"/>
                    </a:cxn>
                    <a:cxn ang="0">
                      <a:pos x="T8" y="T9"/>
                    </a:cxn>
                  </a:cxnLst>
                  <a:rect l="0" t="0" r="r" b="b"/>
                  <a:pathLst>
                    <a:path w="5" h="5">
                      <a:moveTo>
                        <a:pt x="0" y="1"/>
                      </a:moveTo>
                      <a:cubicBezTo>
                        <a:pt x="2" y="5"/>
                        <a:pt x="2" y="5"/>
                        <a:pt x="2" y="5"/>
                      </a:cubicBezTo>
                      <a:cubicBezTo>
                        <a:pt x="3" y="4"/>
                        <a:pt x="4" y="4"/>
                        <a:pt x="5" y="3"/>
                      </a:cubicBezTo>
                      <a:cubicBezTo>
                        <a:pt x="4" y="0"/>
                        <a:pt x="4" y="0"/>
                        <a:pt x="4" y="0"/>
                      </a:cubicBezTo>
                      <a:cubicBezTo>
                        <a:pt x="3" y="0"/>
                        <a:pt x="2" y="0"/>
                        <a:pt x="0" y="1"/>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2" name="Freeform 1783">
                  <a:extLst>
                    <a:ext uri="{FF2B5EF4-FFF2-40B4-BE49-F238E27FC236}">
                      <a16:creationId xmlns:a16="http://schemas.microsoft.com/office/drawing/2014/main" id="{44F82382-B047-47B0-AB6E-41423EFADBC4}"/>
                    </a:ext>
                  </a:extLst>
                </p:cNvPr>
                <p:cNvSpPr>
                  <a:spLocks/>
                </p:cNvSpPr>
                <p:nvPr/>
              </p:nvSpPr>
              <p:spPr bwMode="auto">
                <a:xfrm>
                  <a:off x="6418264" y="2484438"/>
                  <a:ext cx="6350" cy="6350"/>
                </a:xfrm>
                <a:custGeom>
                  <a:avLst/>
                  <a:gdLst>
                    <a:gd name="T0" fmla="*/ 6 w 6"/>
                    <a:gd name="T1" fmla="*/ 4 h 5"/>
                    <a:gd name="T2" fmla="*/ 4 w 6"/>
                    <a:gd name="T3" fmla="*/ 0 h 5"/>
                    <a:gd name="T4" fmla="*/ 0 w 6"/>
                    <a:gd name="T5" fmla="*/ 2 h 5"/>
                    <a:gd name="T6" fmla="*/ 3 w 6"/>
                    <a:gd name="T7" fmla="*/ 5 h 5"/>
                    <a:gd name="T8" fmla="*/ 6 w 6"/>
                    <a:gd name="T9" fmla="*/ 4 h 5"/>
                  </a:gdLst>
                  <a:ahLst/>
                  <a:cxnLst>
                    <a:cxn ang="0">
                      <a:pos x="T0" y="T1"/>
                    </a:cxn>
                    <a:cxn ang="0">
                      <a:pos x="T2" y="T3"/>
                    </a:cxn>
                    <a:cxn ang="0">
                      <a:pos x="T4" y="T5"/>
                    </a:cxn>
                    <a:cxn ang="0">
                      <a:pos x="T6" y="T7"/>
                    </a:cxn>
                    <a:cxn ang="0">
                      <a:pos x="T8" y="T9"/>
                    </a:cxn>
                  </a:cxnLst>
                  <a:rect l="0" t="0" r="r" b="b"/>
                  <a:pathLst>
                    <a:path w="6" h="5">
                      <a:moveTo>
                        <a:pt x="6" y="4"/>
                      </a:moveTo>
                      <a:cubicBezTo>
                        <a:pt x="4" y="0"/>
                        <a:pt x="4" y="0"/>
                        <a:pt x="4" y="0"/>
                      </a:cubicBezTo>
                      <a:cubicBezTo>
                        <a:pt x="3" y="1"/>
                        <a:pt x="2" y="1"/>
                        <a:pt x="0" y="2"/>
                      </a:cubicBezTo>
                      <a:cubicBezTo>
                        <a:pt x="3" y="5"/>
                        <a:pt x="3" y="5"/>
                        <a:pt x="3" y="5"/>
                      </a:cubicBezTo>
                      <a:cubicBezTo>
                        <a:pt x="4" y="5"/>
                        <a:pt x="5" y="4"/>
                        <a:pt x="6" y="4"/>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3" name="Freeform 1784">
                  <a:extLst>
                    <a:ext uri="{FF2B5EF4-FFF2-40B4-BE49-F238E27FC236}">
                      <a16:creationId xmlns:a16="http://schemas.microsoft.com/office/drawing/2014/main" id="{BB25BDF2-730E-4180-8314-A321D111BD91}"/>
                    </a:ext>
                  </a:extLst>
                </p:cNvPr>
                <p:cNvSpPr>
                  <a:spLocks/>
                </p:cNvSpPr>
                <p:nvPr/>
              </p:nvSpPr>
              <p:spPr bwMode="auto">
                <a:xfrm>
                  <a:off x="6484939" y="2474913"/>
                  <a:ext cx="7938" cy="6350"/>
                </a:xfrm>
                <a:custGeom>
                  <a:avLst/>
                  <a:gdLst>
                    <a:gd name="T0" fmla="*/ 6 w 6"/>
                    <a:gd name="T1" fmla="*/ 2 h 5"/>
                    <a:gd name="T2" fmla="*/ 2 w 6"/>
                    <a:gd name="T3" fmla="*/ 0 h 5"/>
                    <a:gd name="T4" fmla="*/ 0 w 6"/>
                    <a:gd name="T5" fmla="*/ 3 h 5"/>
                    <a:gd name="T6" fmla="*/ 3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2" y="0"/>
                        <a:pt x="2" y="0"/>
                        <a:pt x="2" y="0"/>
                      </a:cubicBezTo>
                      <a:cubicBezTo>
                        <a:pt x="1" y="1"/>
                        <a:pt x="1" y="2"/>
                        <a:pt x="0" y="3"/>
                      </a:cubicBezTo>
                      <a:cubicBezTo>
                        <a:pt x="3" y="5"/>
                        <a:pt x="3" y="5"/>
                        <a:pt x="3" y="5"/>
                      </a:cubicBezTo>
                      <a:cubicBezTo>
                        <a:pt x="4" y="4"/>
                        <a:pt x="5" y="3"/>
                        <a:pt x="6" y="2"/>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4" name="Freeform 1785">
                  <a:extLst>
                    <a:ext uri="{FF2B5EF4-FFF2-40B4-BE49-F238E27FC236}">
                      <a16:creationId xmlns:a16="http://schemas.microsoft.com/office/drawing/2014/main" id="{F66B6C43-15CE-40F9-BDA9-40624235AA35}"/>
                    </a:ext>
                  </a:extLst>
                </p:cNvPr>
                <p:cNvSpPr>
                  <a:spLocks/>
                </p:cNvSpPr>
                <p:nvPr/>
              </p:nvSpPr>
              <p:spPr bwMode="auto">
                <a:xfrm>
                  <a:off x="6430964" y="2563813"/>
                  <a:ext cx="6350" cy="1588"/>
                </a:xfrm>
                <a:custGeom>
                  <a:avLst/>
                  <a:gdLst>
                    <a:gd name="T0" fmla="*/ 0 w 4"/>
                    <a:gd name="T1" fmla="*/ 2 h 2"/>
                    <a:gd name="T2" fmla="*/ 4 w 4"/>
                    <a:gd name="T3" fmla="*/ 2 h 2"/>
                    <a:gd name="T4" fmla="*/ 4 w 4"/>
                    <a:gd name="T5" fmla="*/ 1 h 2"/>
                    <a:gd name="T6" fmla="*/ 0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cubicBezTo>
                        <a:pt x="4" y="2"/>
                        <a:pt x="4" y="2"/>
                        <a:pt x="4" y="2"/>
                      </a:cubicBezTo>
                      <a:cubicBezTo>
                        <a:pt x="4" y="2"/>
                        <a:pt x="4" y="1"/>
                        <a:pt x="4" y="1"/>
                      </a:cubicBezTo>
                      <a:cubicBezTo>
                        <a:pt x="0" y="0"/>
                        <a:pt x="0" y="0"/>
                        <a:pt x="0" y="0"/>
                      </a:cubicBezTo>
                      <a:cubicBezTo>
                        <a:pt x="0" y="0"/>
                        <a:pt x="0" y="1"/>
                        <a:pt x="0" y="2"/>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sp>
            <p:nvSpPr>
              <p:cNvPr id="209" name="Freeform 1695">
                <a:extLst>
                  <a:ext uri="{FF2B5EF4-FFF2-40B4-BE49-F238E27FC236}">
                    <a16:creationId xmlns:a16="http://schemas.microsoft.com/office/drawing/2014/main" id="{7D58E1F4-DEEA-4794-9642-49558BEA11D9}"/>
                  </a:ext>
                </a:extLst>
              </p:cNvPr>
              <p:cNvSpPr>
                <a:spLocks/>
              </p:cNvSpPr>
              <p:nvPr/>
            </p:nvSpPr>
            <p:spPr bwMode="auto">
              <a:xfrm>
                <a:off x="6312124" y="2263850"/>
                <a:ext cx="247659" cy="104779"/>
              </a:xfrm>
              <a:custGeom>
                <a:avLst/>
                <a:gdLst>
                  <a:gd name="T0" fmla="*/ 178 w 193"/>
                  <a:gd name="T1" fmla="*/ 16 h 84"/>
                  <a:gd name="T2" fmla="*/ 161 w 193"/>
                  <a:gd name="T3" fmla="*/ 11 h 84"/>
                  <a:gd name="T4" fmla="*/ 116 w 193"/>
                  <a:gd name="T5" fmla="*/ 9 h 84"/>
                  <a:gd name="T6" fmla="*/ 93 w 193"/>
                  <a:gd name="T7" fmla="*/ 2 h 84"/>
                  <a:gd name="T8" fmla="*/ 74 w 193"/>
                  <a:gd name="T9" fmla="*/ 9 h 84"/>
                  <a:gd name="T10" fmla="*/ 59 w 193"/>
                  <a:gd name="T11" fmla="*/ 12 h 84"/>
                  <a:gd name="T12" fmla="*/ 35 w 193"/>
                  <a:gd name="T13" fmla="*/ 12 h 84"/>
                  <a:gd name="T14" fmla="*/ 24 w 193"/>
                  <a:gd name="T15" fmla="*/ 24 h 84"/>
                  <a:gd name="T16" fmla="*/ 18 w 193"/>
                  <a:gd name="T17" fmla="*/ 34 h 84"/>
                  <a:gd name="T18" fmla="*/ 25 w 193"/>
                  <a:gd name="T19" fmla="*/ 40 h 84"/>
                  <a:gd name="T20" fmla="*/ 39 w 193"/>
                  <a:gd name="T21" fmla="*/ 39 h 84"/>
                  <a:gd name="T22" fmla="*/ 63 w 193"/>
                  <a:gd name="T23" fmla="*/ 50 h 84"/>
                  <a:gd name="T24" fmla="*/ 56 w 193"/>
                  <a:gd name="T25" fmla="*/ 59 h 84"/>
                  <a:gd name="T26" fmla="*/ 39 w 193"/>
                  <a:gd name="T27" fmla="*/ 62 h 84"/>
                  <a:gd name="T28" fmla="*/ 13 w 193"/>
                  <a:gd name="T29" fmla="*/ 66 h 84"/>
                  <a:gd name="T30" fmla="*/ 1 w 193"/>
                  <a:gd name="T31" fmla="*/ 76 h 84"/>
                  <a:gd name="T32" fmla="*/ 26 w 193"/>
                  <a:gd name="T33" fmla="*/ 78 h 84"/>
                  <a:gd name="T34" fmla="*/ 42 w 193"/>
                  <a:gd name="T35" fmla="*/ 79 h 84"/>
                  <a:gd name="T36" fmla="*/ 56 w 193"/>
                  <a:gd name="T37" fmla="*/ 82 h 84"/>
                  <a:gd name="T38" fmla="*/ 79 w 193"/>
                  <a:gd name="T39" fmla="*/ 80 h 84"/>
                  <a:gd name="T40" fmla="*/ 82 w 193"/>
                  <a:gd name="T41" fmla="*/ 72 h 84"/>
                  <a:gd name="T42" fmla="*/ 90 w 193"/>
                  <a:gd name="T43" fmla="*/ 67 h 84"/>
                  <a:gd name="T44" fmla="*/ 100 w 193"/>
                  <a:gd name="T45" fmla="*/ 61 h 84"/>
                  <a:gd name="T46" fmla="*/ 110 w 193"/>
                  <a:gd name="T47" fmla="*/ 57 h 84"/>
                  <a:gd name="T48" fmla="*/ 121 w 193"/>
                  <a:gd name="T49" fmla="*/ 61 h 84"/>
                  <a:gd name="T50" fmla="*/ 132 w 193"/>
                  <a:gd name="T51" fmla="*/ 54 h 84"/>
                  <a:gd name="T52" fmla="*/ 148 w 193"/>
                  <a:gd name="T53" fmla="*/ 49 h 84"/>
                  <a:gd name="T54" fmla="*/ 162 w 193"/>
                  <a:gd name="T55" fmla="*/ 41 h 84"/>
                  <a:gd name="T56" fmla="*/ 176 w 193"/>
                  <a:gd name="T57" fmla="*/ 33 h 84"/>
                  <a:gd name="T58" fmla="*/ 191 w 193"/>
                  <a:gd name="T59" fmla="*/ 25 h 84"/>
                  <a:gd name="T60" fmla="*/ 193 w 193"/>
                  <a:gd name="T61" fmla="*/ 22 h 84"/>
                  <a:gd name="T62" fmla="*/ 178 w 193"/>
                  <a:gd name="T63"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84">
                    <a:moveTo>
                      <a:pt x="178" y="16"/>
                    </a:moveTo>
                    <a:cubicBezTo>
                      <a:pt x="171" y="8"/>
                      <a:pt x="169" y="13"/>
                      <a:pt x="161" y="11"/>
                    </a:cubicBezTo>
                    <a:cubicBezTo>
                      <a:pt x="154" y="9"/>
                      <a:pt x="122" y="6"/>
                      <a:pt x="116" y="9"/>
                    </a:cubicBezTo>
                    <a:cubicBezTo>
                      <a:pt x="110" y="11"/>
                      <a:pt x="97" y="4"/>
                      <a:pt x="93" y="2"/>
                    </a:cubicBezTo>
                    <a:cubicBezTo>
                      <a:pt x="88" y="0"/>
                      <a:pt x="75" y="2"/>
                      <a:pt x="74" y="9"/>
                    </a:cubicBezTo>
                    <a:cubicBezTo>
                      <a:pt x="74" y="16"/>
                      <a:pt x="68" y="16"/>
                      <a:pt x="59" y="12"/>
                    </a:cubicBezTo>
                    <a:cubicBezTo>
                      <a:pt x="49" y="7"/>
                      <a:pt x="35" y="7"/>
                      <a:pt x="35" y="12"/>
                    </a:cubicBezTo>
                    <a:cubicBezTo>
                      <a:pt x="34" y="17"/>
                      <a:pt x="27" y="23"/>
                      <a:pt x="24" y="24"/>
                    </a:cubicBezTo>
                    <a:cubicBezTo>
                      <a:pt x="22" y="25"/>
                      <a:pt x="20" y="29"/>
                      <a:pt x="18" y="34"/>
                    </a:cubicBezTo>
                    <a:cubicBezTo>
                      <a:pt x="21" y="35"/>
                      <a:pt x="23" y="38"/>
                      <a:pt x="25" y="40"/>
                    </a:cubicBezTo>
                    <a:cubicBezTo>
                      <a:pt x="28" y="44"/>
                      <a:pt x="38" y="43"/>
                      <a:pt x="39" y="39"/>
                    </a:cubicBezTo>
                    <a:cubicBezTo>
                      <a:pt x="40" y="35"/>
                      <a:pt x="55" y="43"/>
                      <a:pt x="63" y="50"/>
                    </a:cubicBezTo>
                    <a:cubicBezTo>
                      <a:pt x="72" y="57"/>
                      <a:pt x="59" y="52"/>
                      <a:pt x="56" y="59"/>
                    </a:cubicBezTo>
                    <a:cubicBezTo>
                      <a:pt x="52" y="66"/>
                      <a:pt x="42" y="59"/>
                      <a:pt x="39" y="62"/>
                    </a:cubicBezTo>
                    <a:cubicBezTo>
                      <a:pt x="36" y="65"/>
                      <a:pt x="18" y="66"/>
                      <a:pt x="13" y="66"/>
                    </a:cubicBezTo>
                    <a:cubicBezTo>
                      <a:pt x="8" y="65"/>
                      <a:pt x="0" y="73"/>
                      <a:pt x="1" y="76"/>
                    </a:cubicBezTo>
                    <a:cubicBezTo>
                      <a:pt x="1" y="80"/>
                      <a:pt x="19" y="74"/>
                      <a:pt x="26" y="78"/>
                    </a:cubicBezTo>
                    <a:cubicBezTo>
                      <a:pt x="32" y="82"/>
                      <a:pt x="38" y="74"/>
                      <a:pt x="42" y="79"/>
                    </a:cubicBezTo>
                    <a:cubicBezTo>
                      <a:pt x="45" y="84"/>
                      <a:pt x="53" y="80"/>
                      <a:pt x="56" y="82"/>
                    </a:cubicBezTo>
                    <a:cubicBezTo>
                      <a:pt x="60" y="83"/>
                      <a:pt x="79" y="80"/>
                      <a:pt x="79" y="80"/>
                    </a:cubicBezTo>
                    <a:cubicBezTo>
                      <a:pt x="81" y="78"/>
                      <a:pt x="82" y="74"/>
                      <a:pt x="82" y="72"/>
                    </a:cubicBezTo>
                    <a:cubicBezTo>
                      <a:pt x="82" y="67"/>
                      <a:pt x="86" y="68"/>
                      <a:pt x="90" y="67"/>
                    </a:cubicBezTo>
                    <a:cubicBezTo>
                      <a:pt x="94" y="66"/>
                      <a:pt x="97" y="61"/>
                      <a:pt x="100" y="61"/>
                    </a:cubicBezTo>
                    <a:cubicBezTo>
                      <a:pt x="103" y="61"/>
                      <a:pt x="107" y="56"/>
                      <a:pt x="110" y="57"/>
                    </a:cubicBezTo>
                    <a:cubicBezTo>
                      <a:pt x="113" y="58"/>
                      <a:pt x="117" y="64"/>
                      <a:pt x="121" y="61"/>
                    </a:cubicBezTo>
                    <a:cubicBezTo>
                      <a:pt x="125" y="57"/>
                      <a:pt x="126" y="60"/>
                      <a:pt x="132" y="54"/>
                    </a:cubicBezTo>
                    <a:cubicBezTo>
                      <a:pt x="137" y="47"/>
                      <a:pt x="141" y="48"/>
                      <a:pt x="148" y="49"/>
                    </a:cubicBezTo>
                    <a:cubicBezTo>
                      <a:pt x="156" y="50"/>
                      <a:pt x="160" y="46"/>
                      <a:pt x="162" y="41"/>
                    </a:cubicBezTo>
                    <a:cubicBezTo>
                      <a:pt x="164" y="36"/>
                      <a:pt x="171" y="36"/>
                      <a:pt x="176" y="33"/>
                    </a:cubicBezTo>
                    <a:cubicBezTo>
                      <a:pt x="180" y="30"/>
                      <a:pt x="189" y="27"/>
                      <a:pt x="191" y="25"/>
                    </a:cubicBezTo>
                    <a:cubicBezTo>
                      <a:pt x="193" y="25"/>
                      <a:pt x="193" y="23"/>
                      <a:pt x="193" y="22"/>
                    </a:cubicBezTo>
                    <a:cubicBezTo>
                      <a:pt x="187" y="17"/>
                      <a:pt x="184" y="22"/>
                      <a:pt x="178"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0" name="Freeform 1726">
                <a:extLst>
                  <a:ext uri="{FF2B5EF4-FFF2-40B4-BE49-F238E27FC236}">
                    <a16:creationId xmlns:a16="http://schemas.microsoft.com/office/drawing/2014/main" id="{FD44C275-BD4F-41DB-A189-2DE048236542}"/>
                  </a:ext>
                </a:extLst>
              </p:cNvPr>
              <p:cNvSpPr>
                <a:spLocks/>
              </p:cNvSpPr>
              <p:nvPr/>
            </p:nvSpPr>
            <p:spPr bwMode="auto">
              <a:xfrm>
                <a:off x="6270847" y="2325765"/>
                <a:ext cx="173044" cy="112716"/>
              </a:xfrm>
              <a:custGeom>
                <a:avLst/>
                <a:gdLst>
                  <a:gd name="T0" fmla="*/ 111 w 136"/>
                  <a:gd name="T1" fmla="*/ 74 h 91"/>
                  <a:gd name="T2" fmla="*/ 118 w 136"/>
                  <a:gd name="T3" fmla="*/ 79 h 91"/>
                  <a:gd name="T4" fmla="*/ 130 w 136"/>
                  <a:gd name="T5" fmla="*/ 83 h 91"/>
                  <a:gd name="T6" fmla="*/ 136 w 136"/>
                  <a:gd name="T7" fmla="*/ 81 h 91"/>
                  <a:gd name="T8" fmla="*/ 133 w 136"/>
                  <a:gd name="T9" fmla="*/ 58 h 91"/>
                  <a:gd name="T10" fmla="*/ 115 w 136"/>
                  <a:gd name="T11" fmla="*/ 47 h 91"/>
                  <a:gd name="T12" fmla="*/ 112 w 136"/>
                  <a:gd name="T13" fmla="*/ 31 h 91"/>
                  <a:gd name="T14" fmla="*/ 89 w 136"/>
                  <a:gd name="T15" fmla="*/ 33 h 91"/>
                  <a:gd name="T16" fmla="*/ 75 w 136"/>
                  <a:gd name="T17" fmla="*/ 30 h 91"/>
                  <a:gd name="T18" fmla="*/ 59 w 136"/>
                  <a:gd name="T19" fmla="*/ 29 h 91"/>
                  <a:gd name="T20" fmla="*/ 34 w 136"/>
                  <a:gd name="T21" fmla="*/ 27 h 91"/>
                  <a:gd name="T22" fmla="*/ 46 w 136"/>
                  <a:gd name="T23" fmla="*/ 17 h 91"/>
                  <a:gd name="T24" fmla="*/ 52 w 136"/>
                  <a:gd name="T25" fmla="*/ 17 h 91"/>
                  <a:gd name="T26" fmla="*/ 58 w 136"/>
                  <a:gd name="T27" fmla="*/ 2 h 91"/>
                  <a:gd name="T28" fmla="*/ 46 w 136"/>
                  <a:gd name="T29" fmla="*/ 5 h 91"/>
                  <a:gd name="T30" fmla="*/ 32 w 136"/>
                  <a:gd name="T31" fmla="*/ 8 h 91"/>
                  <a:gd name="T32" fmla="*/ 24 w 136"/>
                  <a:gd name="T33" fmla="*/ 17 h 91"/>
                  <a:gd name="T34" fmla="*/ 18 w 136"/>
                  <a:gd name="T35" fmla="*/ 27 h 91"/>
                  <a:gd name="T36" fmla="*/ 2 w 136"/>
                  <a:gd name="T37" fmla="*/ 34 h 91"/>
                  <a:gd name="T38" fmla="*/ 12 w 136"/>
                  <a:gd name="T39" fmla="*/ 47 h 91"/>
                  <a:gd name="T40" fmla="*/ 15 w 136"/>
                  <a:gd name="T41" fmla="*/ 63 h 91"/>
                  <a:gd name="T42" fmla="*/ 7 w 136"/>
                  <a:gd name="T43" fmla="*/ 81 h 91"/>
                  <a:gd name="T44" fmla="*/ 16 w 136"/>
                  <a:gd name="T45" fmla="*/ 82 h 91"/>
                  <a:gd name="T46" fmla="*/ 34 w 136"/>
                  <a:gd name="T47" fmla="*/ 77 h 91"/>
                  <a:gd name="T48" fmla="*/ 50 w 136"/>
                  <a:gd name="T49" fmla="*/ 69 h 91"/>
                  <a:gd name="T50" fmla="*/ 66 w 136"/>
                  <a:gd name="T51" fmla="*/ 54 h 91"/>
                  <a:gd name="T52" fmla="*/ 73 w 136"/>
                  <a:gd name="T53" fmla="*/ 68 h 91"/>
                  <a:gd name="T54" fmla="*/ 74 w 136"/>
                  <a:gd name="T55" fmla="*/ 89 h 91"/>
                  <a:gd name="T56" fmla="*/ 82 w 136"/>
                  <a:gd name="T57" fmla="*/ 90 h 91"/>
                  <a:gd name="T58" fmla="*/ 92 w 136"/>
                  <a:gd name="T59" fmla="*/ 86 h 91"/>
                  <a:gd name="T60" fmla="*/ 111 w 136"/>
                  <a:gd name="T61" fmla="*/ 7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91">
                    <a:moveTo>
                      <a:pt x="111" y="74"/>
                    </a:moveTo>
                    <a:cubicBezTo>
                      <a:pt x="115" y="76"/>
                      <a:pt x="114" y="79"/>
                      <a:pt x="118" y="79"/>
                    </a:cubicBezTo>
                    <a:cubicBezTo>
                      <a:pt x="121" y="78"/>
                      <a:pt x="127" y="80"/>
                      <a:pt x="130" y="83"/>
                    </a:cubicBezTo>
                    <a:cubicBezTo>
                      <a:pt x="133" y="82"/>
                      <a:pt x="136" y="81"/>
                      <a:pt x="136" y="81"/>
                    </a:cubicBezTo>
                    <a:cubicBezTo>
                      <a:pt x="136" y="81"/>
                      <a:pt x="133" y="63"/>
                      <a:pt x="133" y="58"/>
                    </a:cubicBezTo>
                    <a:cubicBezTo>
                      <a:pt x="132" y="52"/>
                      <a:pt x="115" y="47"/>
                      <a:pt x="115" y="47"/>
                    </a:cubicBezTo>
                    <a:cubicBezTo>
                      <a:pt x="112" y="31"/>
                      <a:pt x="112" y="31"/>
                      <a:pt x="112" y="31"/>
                    </a:cubicBezTo>
                    <a:cubicBezTo>
                      <a:pt x="112" y="31"/>
                      <a:pt x="93" y="34"/>
                      <a:pt x="89" y="33"/>
                    </a:cubicBezTo>
                    <a:cubicBezTo>
                      <a:pt x="86" y="31"/>
                      <a:pt x="78" y="35"/>
                      <a:pt x="75" y="30"/>
                    </a:cubicBezTo>
                    <a:cubicBezTo>
                      <a:pt x="71" y="25"/>
                      <a:pt x="65" y="33"/>
                      <a:pt x="59" y="29"/>
                    </a:cubicBezTo>
                    <a:cubicBezTo>
                      <a:pt x="52" y="25"/>
                      <a:pt x="34" y="31"/>
                      <a:pt x="34" y="27"/>
                    </a:cubicBezTo>
                    <a:cubicBezTo>
                      <a:pt x="33" y="24"/>
                      <a:pt x="41" y="16"/>
                      <a:pt x="46" y="17"/>
                    </a:cubicBezTo>
                    <a:cubicBezTo>
                      <a:pt x="47" y="17"/>
                      <a:pt x="49" y="17"/>
                      <a:pt x="52" y="17"/>
                    </a:cubicBezTo>
                    <a:cubicBezTo>
                      <a:pt x="54" y="13"/>
                      <a:pt x="59" y="4"/>
                      <a:pt x="58" y="2"/>
                    </a:cubicBezTo>
                    <a:cubicBezTo>
                      <a:pt x="56" y="0"/>
                      <a:pt x="50" y="2"/>
                      <a:pt x="46" y="5"/>
                    </a:cubicBezTo>
                    <a:cubicBezTo>
                      <a:pt x="42" y="8"/>
                      <a:pt x="34" y="3"/>
                      <a:pt x="32" y="8"/>
                    </a:cubicBezTo>
                    <a:cubicBezTo>
                      <a:pt x="31" y="13"/>
                      <a:pt x="29" y="17"/>
                      <a:pt x="24" y="17"/>
                    </a:cubicBezTo>
                    <a:cubicBezTo>
                      <a:pt x="19" y="17"/>
                      <a:pt x="23" y="25"/>
                      <a:pt x="18" y="27"/>
                    </a:cubicBezTo>
                    <a:cubicBezTo>
                      <a:pt x="14" y="29"/>
                      <a:pt x="3" y="29"/>
                      <a:pt x="2" y="34"/>
                    </a:cubicBezTo>
                    <a:cubicBezTo>
                      <a:pt x="0" y="38"/>
                      <a:pt x="14" y="41"/>
                      <a:pt x="12" y="47"/>
                    </a:cubicBezTo>
                    <a:cubicBezTo>
                      <a:pt x="11" y="53"/>
                      <a:pt x="19" y="59"/>
                      <a:pt x="15" y="63"/>
                    </a:cubicBezTo>
                    <a:cubicBezTo>
                      <a:pt x="11" y="66"/>
                      <a:pt x="7" y="71"/>
                      <a:pt x="7" y="81"/>
                    </a:cubicBezTo>
                    <a:cubicBezTo>
                      <a:pt x="11" y="83"/>
                      <a:pt x="14" y="85"/>
                      <a:pt x="16" y="82"/>
                    </a:cubicBezTo>
                    <a:cubicBezTo>
                      <a:pt x="18" y="77"/>
                      <a:pt x="34" y="82"/>
                      <a:pt x="34" y="77"/>
                    </a:cubicBezTo>
                    <a:cubicBezTo>
                      <a:pt x="34" y="72"/>
                      <a:pt x="50" y="74"/>
                      <a:pt x="50" y="69"/>
                    </a:cubicBezTo>
                    <a:cubicBezTo>
                      <a:pt x="50" y="64"/>
                      <a:pt x="60" y="53"/>
                      <a:pt x="66" y="54"/>
                    </a:cubicBezTo>
                    <a:cubicBezTo>
                      <a:pt x="73" y="54"/>
                      <a:pt x="66" y="65"/>
                      <a:pt x="73" y="68"/>
                    </a:cubicBezTo>
                    <a:cubicBezTo>
                      <a:pt x="81" y="72"/>
                      <a:pt x="70" y="84"/>
                      <a:pt x="74" y="89"/>
                    </a:cubicBezTo>
                    <a:cubicBezTo>
                      <a:pt x="76" y="91"/>
                      <a:pt x="79" y="91"/>
                      <a:pt x="82" y="90"/>
                    </a:cubicBezTo>
                    <a:cubicBezTo>
                      <a:pt x="85" y="89"/>
                      <a:pt x="88" y="87"/>
                      <a:pt x="92" y="86"/>
                    </a:cubicBezTo>
                    <a:cubicBezTo>
                      <a:pt x="99" y="80"/>
                      <a:pt x="108" y="72"/>
                      <a:pt x="111" y="7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1" name="Freeform 1729">
                <a:extLst>
                  <a:ext uri="{FF2B5EF4-FFF2-40B4-BE49-F238E27FC236}">
                    <a16:creationId xmlns:a16="http://schemas.microsoft.com/office/drawing/2014/main" id="{1EE85697-DCED-4179-9B4E-2BFD538DA205}"/>
                  </a:ext>
                </a:extLst>
              </p:cNvPr>
              <p:cNvSpPr>
                <a:spLocks/>
              </p:cNvSpPr>
              <p:nvPr/>
            </p:nvSpPr>
            <p:spPr bwMode="auto">
              <a:xfrm>
                <a:off x="6107329" y="2390855"/>
                <a:ext cx="325449" cy="227020"/>
              </a:xfrm>
              <a:custGeom>
                <a:avLst/>
                <a:gdLst>
                  <a:gd name="T0" fmla="*/ 245 w 254"/>
                  <a:gd name="T1" fmla="*/ 26 h 181"/>
                  <a:gd name="T2" fmla="*/ 238 w 254"/>
                  <a:gd name="T3" fmla="*/ 21 h 181"/>
                  <a:gd name="T4" fmla="*/ 219 w 254"/>
                  <a:gd name="T5" fmla="*/ 33 h 181"/>
                  <a:gd name="T6" fmla="*/ 210 w 254"/>
                  <a:gd name="T7" fmla="*/ 36 h 181"/>
                  <a:gd name="T8" fmla="*/ 201 w 254"/>
                  <a:gd name="T9" fmla="*/ 36 h 181"/>
                  <a:gd name="T10" fmla="*/ 200 w 254"/>
                  <a:gd name="T11" fmla="*/ 15 h 181"/>
                  <a:gd name="T12" fmla="*/ 193 w 254"/>
                  <a:gd name="T13" fmla="*/ 1 h 181"/>
                  <a:gd name="T14" fmla="*/ 177 w 254"/>
                  <a:gd name="T15" fmla="*/ 16 h 181"/>
                  <a:gd name="T16" fmla="*/ 161 w 254"/>
                  <a:gd name="T17" fmla="*/ 24 h 181"/>
                  <a:gd name="T18" fmla="*/ 143 w 254"/>
                  <a:gd name="T19" fmla="*/ 29 h 181"/>
                  <a:gd name="T20" fmla="*/ 127 w 254"/>
                  <a:gd name="T21" fmla="*/ 25 h 181"/>
                  <a:gd name="T22" fmla="*/ 113 w 254"/>
                  <a:gd name="T23" fmla="*/ 20 h 181"/>
                  <a:gd name="T24" fmla="*/ 98 w 254"/>
                  <a:gd name="T25" fmla="*/ 17 h 181"/>
                  <a:gd name="T26" fmla="*/ 84 w 254"/>
                  <a:gd name="T27" fmla="*/ 26 h 181"/>
                  <a:gd name="T28" fmla="*/ 74 w 254"/>
                  <a:gd name="T29" fmla="*/ 43 h 181"/>
                  <a:gd name="T30" fmla="*/ 49 w 254"/>
                  <a:gd name="T31" fmla="*/ 58 h 181"/>
                  <a:gd name="T32" fmla="*/ 33 w 254"/>
                  <a:gd name="T33" fmla="*/ 63 h 181"/>
                  <a:gd name="T34" fmla="*/ 21 w 254"/>
                  <a:gd name="T35" fmla="*/ 60 h 181"/>
                  <a:gd name="T36" fmla="*/ 13 w 254"/>
                  <a:gd name="T37" fmla="*/ 68 h 181"/>
                  <a:gd name="T38" fmla="*/ 6 w 254"/>
                  <a:gd name="T39" fmla="*/ 82 h 181"/>
                  <a:gd name="T40" fmla="*/ 4 w 254"/>
                  <a:gd name="T41" fmla="*/ 97 h 181"/>
                  <a:gd name="T42" fmla="*/ 4 w 254"/>
                  <a:gd name="T43" fmla="*/ 116 h 181"/>
                  <a:gd name="T44" fmla="*/ 7 w 254"/>
                  <a:gd name="T45" fmla="*/ 136 h 181"/>
                  <a:gd name="T46" fmla="*/ 24 w 254"/>
                  <a:gd name="T47" fmla="*/ 145 h 181"/>
                  <a:gd name="T48" fmla="*/ 6 w 254"/>
                  <a:gd name="T49" fmla="*/ 170 h 181"/>
                  <a:gd name="T50" fmla="*/ 10 w 254"/>
                  <a:gd name="T51" fmla="*/ 176 h 181"/>
                  <a:gd name="T52" fmla="*/ 37 w 254"/>
                  <a:gd name="T53" fmla="*/ 179 h 181"/>
                  <a:gd name="T54" fmla="*/ 108 w 254"/>
                  <a:gd name="T55" fmla="*/ 170 h 181"/>
                  <a:gd name="T56" fmla="*/ 106 w 254"/>
                  <a:gd name="T57" fmla="*/ 153 h 181"/>
                  <a:gd name="T58" fmla="*/ 120 w 254"/>
                  <a:gd name="T59" fmla="*/ 144 h 181"/>
                  <a:gd name="T60" fmla="*/ 132 w 254"/>
                  <a:gd name="T61" fmla="*/ 141 h 181"/>
                  <a:gd name="T62" fmla="*/ 151 w 254"/>
                  <a:gd name="T63" fmla="*/ 135 h 181"/>
                  <a:gd name="T64" fmla="*/ 159 w 254"/>
                  <a:gd name="T65" fmla="*/ 127 h 181"/>
                  <a:gd name="T66" fmla="*/ 165 w 254"/>
                  <a:gd name="T67" fmla="*/ 108 h 181"/>
                  <a:gd name="T68" fmla="*/ 177 w 254"/>
                  <a:gd name="T69" fmla="*/ 101 h 181"/>
                  <a:gd name="T70" fmla="*/ 171 w 254"/>
                  <a:gd name="T71" fmla="*/ 90 h 181"/>
                  <a:gd name="T72" fmla="*/ 191 w 254"/>
                  <a:gd name="T73" fmla="*/ 90 h 181"/>
                  <a:gd name="T74" fmla="*/ 193 w 254"/>
                  <a:gd name="T75" fmla="*/ 76 h 181"/>
                  <a:gd name="T76" fmla="*/ 201 w 254"/>
                  <a:gd name="T77" fmla="*/ 64 h 181"/>
                  <a:gd name="T78" fmla="*/ 198 w 254"/>
                  <a:gd name="T79" fmla="*/ 53 h 181"/>
                  <a:gd name="T80" fmla="*/ 200 w 254"/>
                  <a:gd name="T81" fmla="*/ 44 h 181"/>
                  <a:gd name="T82" fmla="*/ 203 w 254"/>
                  <a:gd name="T83" fmla="*/ 43 h 181"/>
                  <a:gd name="T84" fmla="*/ 212 w 254"/>
                  <a:gd name="T85" fmla="*/ 40 h 181"/>
                  <a:gd name="T86" fmla="*/ 236 w 254"/>
                  <a:gd name="T87" fmla="*/ 33 h 181"/>
                  <a:gd name="T88" fmla="*/ 254 w 254"/>
                  <a:gd name="T89" fmla="*/ 27 h 181"/>
                  <a:gd name="T90" fmla="*/ 245 w 254"/>
                  <a:gd name="T91" fmla="*/ 2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81">
                    <a:moveTo>
                      <a:pt x="245" y="26"/>
                    </a:moveTo>
                    <a:cubicBezTo>
                      <a:pt x="241" y="26"/>
                      <a:pt x="242" y="23"/>
                      <a:pt x="238" y="21"/>
                    </a:cubicBezTo>
                    <a:cubicBezTo>
                      <a:pt x="235" y="19"/>
                      <a:pt x="226" y="27"/>
                      <a:pt x="219" y="33"/>
                    </a:cubicBezTo>
                    <a:cubicBezTo>
                      <a:pt x="216" y="34"/>
                      <a:pt x="212" y="36"/>
                      <a:pt x="210" y="36"/>
                    </a:cubicBezTo>
                    <a:cubicBezTo>
                      <a:pt x="206" y="38"/>
                      <a:pt x="203" y="38"/>
                      <a:pt x="201" y="36"/>
                    </a:cubicBezTo>
                    <a:cubicBezTo>
                      <a:pt x="197" y="31"/>
                      <a:pt x="208" y="19"/>
                      <a:pt x="200" y="15"/>
                    </a:cubicBezTo>
                    <a:cubicBezTo>
                      <a:pt x="193" y="12"/>
                      <a:pt x="200" y="1"/>
                      <a:pt x="193" y="1"/>
                    </a:cubicBezTo>
                    <a:cubicBezTo>
                      <a:pt x="187" y="0"/>
                      <a:pt x="177" y="11"/>
                      <a:pt x="177" y="16"/>
                    </a:cubicBezTo>
                    <a:cubicBezTo>
                      <a:pt x="177" y="21"/>
                      <a:pt x="161" y="19"/>
                      <a:pt x="161" y="24"/>
                    </a:cubicBezTo>
                    <a:cubicBezTo>
                      <a:pt x="161" y="29"/>
                      <a:pt x="145" y="24"/>
                      <a:pt x="143" y="29"/>
                    </a:cubicBezTo>
                    <a:cubicBezTo>
                      <a:pt x="140" y="35"/>
                      <a:pt x="132" y="25"/>
                      <a:pt x="127" y="25"/>
                    </a:cubicBezTo>
                    <a:cubicBezTo>
                      <a:pt x="122" y="25"/>
                      <a:pt x="119" y="18"/>
                      <a:pt x="113" y="20"/>
                    </a:cubicBezTo>
                    <a:cubicBezTo>
                      <a:pt x="106" y="22"/>
                      <a:pt x="103" y="18"/>
                      <a:pt x="98" y="17"/>
                    </a:cubicBezTo>
                    <a:cubicBezTo>
                      <a:pt x="93" y="17"/>
                      <a:pt x="90" y="28"/>
                      <a:pt x="84" y="26"/>
                    </a:cubicBezTo>
                    <a:cubicBezTo>
                      <a:pt x="78" y="24"/>
                      <a:pt x="76" y="36"/>
                      <a:pt x="74" y="43"/>
                    </a:cubicBezTo>
                    <a:cubicBezTo>
                      <a:pt x="72" y="50"/>
                      <a:pt x="48" y="50"/>
                      <a:pt x="49" y="58"/>
                    </a:cubicBezTo>
                    <a:cubicBezTo>
                      <a:pt x="49" y="65"/>
                      <a:pt x="35" y="68"/>
                      <a:pt x="33" y="63"/>
                    </a:cubicBezTo>
                    <a:cubicBezTo>
                      <a:pt x="32" y="58"/>
                      <a:pt x="23" y="61"/>
                      <a:pt x="21" y="60"/>
                    </a:cubicBezTo>
                    <a:cubicBezTo>
                      <a:pt x="19" y="58"/>
                      <a:pt x="12" y="61"/>
                      <a:pt x="13" y="68"/>
                    </a:cubicBezTo>
                    <a:cubicBezTo>
                      <a:pt x="14" y="75"/>
                      <a:pt x="7" y="79"/>
                      <a:pt x="6" y="82"/>
                    </a:cubicBezTo>
                    <a:cubicBezTo>
                      <a:pt x="5" y="85"/>
                      <a:pt x="1" y="93"/>
                      <a:pt x="4" y="97"/>
                    </a:cubicBezTo>
                    <a:cubicBezTo>
                      <a:pt x="7" y="102"/>
                      <a:pt x="0" y="109"/>
                      <a:pt x="4" y="116"/>
                    </a:cubicBezTo>
                    <a:cubicBezTo>
                      <a:pt x="7" y="124"/>
                      <a:pt x="5" y="134"/>
                      <a:pt x="7" y="136"/>
                    </a:cubicBezTo>
                    <a:cubicBezTo>
                      <a:pt x="8" y="139"/>
                      <a:pt x="21" y="138"/>
                      <a:pt x="24" y="145"/>
                    </a:cubicBezTo>
                    <a:cubicBezTo>
                      <a:pt x="27" y="153"/>
                      <a:pt x="7" y="166"/>
                      <a:pt x="6" y="170"/>
                    </a:cubicBezTo>
                    <a:cubicBezTo>
                      <a:pt x="6" y="172"/>
                      <a:pt x="7" y="174"/>
                      <a:pt x="10" y="176"/>
                    </a:cubicBezTo>
                    <a:cubicBezTo>
                      <a:pt x="18" y="177"/>
                      <a:pt x="28" y="178"/>
                      <a:pt x="37" y="179"/>
                    </a:cubicBezTo>
                    <a:cubicBezTo>
                      <a:pt x="48" y="181"/>
                      <a:pt x="107" y="173"/>
                      <a:pt x="108" y="170"/>
                    </a:cubicBezTo>
                    <a:cubicBezTo>
                      <a:pt x="109" y="168"/>
                      <a:pt x="106" y="155"/>
                      <a:pt x="106" y="153"/>
                    </a:cubicBezTo>
                    <a:cubicBezTo>
                      <a:pt x="107" y="150"/>
                      <a:pt x="114" y="144"/>
                      <a:pt x="120" y="144"/>
                    </a:cubicBezTo>
                    <a:cubicBezTo>
                      <a:pt x="126" y="145"/>
                      <a:pt x="132" y="146"/>
                      <a:pt x="132" y="141"/>
                    </a:cubicBezTo>
                    <a:cubicBezTo>
                      <a:pt x="132" y="137"/>
                      <a:pt x="149" y="131"/>
                      <a:pt x="151" y="135"/>
                    </a:cubicBezTo>
                    <a:cubicBezTo>
                      <a:pt x="153" y="139"/>
                      <a:pt x="159" y="138"/>
                      <a:pt x="159" y="127"/>
                    </a:cubicBezTo>
                    <a:cubicBezTo>
                      <a:pt x="160" y="117"/>
                      <a:pt x="159" y="109"/>
                      <a:pt x="165" y="108"/>
                    </a:cubicBezTo>
                    <a:cubicBezTo>
                      <a:pt x="171" y="108"/>
                      <a:pt x="178" y="104"/>
                      <a:pt x="177" y="101"/>
                    </a:cubicBezTo>
                    <a:cubicBezTo>
                      <a:pt x="176" y="98"/>
                      <a:pt x="169" y="92"/>
                      <a:pt x="171" y="90"/>
                    </a:cubicBezTo>
                    <a:cubicBezTo>
                      <a:pt x="173" y="88"/>
                      <a:pt x="189" y="95"/>
                      <a:pt x="191" y="90"/>
                    </a:cubicBezTo>
                    <a:cubicBezTo>
                      <a:pt x="193" y="85"/>
                      <a:pt x="190" y="80"/>
                      <a:pt x="193" y="76"/>
                    </a:cubicBezTo>
                    <a:cubicBezTo>
                      <a:pt x="195" y="72"/>
                      <a:pt x="202" y="68"/>
                      <a:pt x="201" y="64"/>
                    </a:cubicBezTo>
                    <a:cubicBezTo>
                      <a:pt x="200" y="59"/>
                      <a:pt x="202" y="57"/>
                      <a:pt x="198" y="53"/>
                    </a:cubicBezTo>
                    <a:cubicBezTo>
                      <a:pt x="194" y="49"/>
                      <a:pt x="196" y="45"/>
                      <a:pt x="200" y="44"/>
                    </a:cubicBezTo>
                    <a:cubicBezTo>
                      <a:pt x="201" y="44"/>
                      <a:pt x="202" y="44"/>
                      <a:pt x="203" y="43"/>
                    </a:cubicBezTo>
                    <a:cubicBezTo>
                      <a:pt x="207" y="42"/>
                      <a:pt x="210" y="42"/>
                      <a:pt x="212" y="40"/>
                    </a:cubicBezTo>
                    <a:cubicBezTo>
                      <a:pt x="219" y="35"/>
                      <a:pt x="231" y="31"/>
                      <a:pt x="236" y="33"/>
                    </a:cubicBezTo>
                    <a:cubicBezTo>
                      <a:pt x="240" y="34"/>
                      <a:pt x="249" y="33"/>
                      <a:pt x="254" y="27"/>
                    </a:cubicBezTo>
                    <a:cubicBezTo>
                      <a:pt x="251" y="26"/>
                      <a:pt x="247" y="25"/>
                      <a:pt x="245" y="2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6BC37AC8-1B16-48DF-A9D5-87835C09C521}"/>
                    </a:ext>
                  </a:extLst>
                </p14:cNvPr>
                <p14:cNvContentPartPr/>
                <p14:nvPr/>
              </p14:nvContentPartPr>
              <p14:xfrm>
                <a:off x="6907965" y="4665907"/>
                <a:ext cx="480" cy="480"/>
              </p14:xfrm>
            </p:contentPart>
          </mc:Choice>
          <mc:Fallback xmlns="">
            <p:pic>
              <p:nvPicPr>
                <p:cNvPr id="17" name="Ink 16">
                  <a:extLst>
                    <a:ext uri="{FF2B5EF4-FFF2-40B4-BE49-F238E27FC236}">
                      <a16:creationId xmlns:a16="http://schemas.microsoft.com/office/drawing/2014/main" id="{6BC37AC8-1B16-48DF-A9D5-87835C09C521}"/>
                    </a:ext>
                  </a:extLst>
                </p:cNvPr>
                <p:cNvPicPr/>
                <p:nvPr/>
              </p:nvPicPr>
              <p:blipFill>
                <a:blip r:embed="rId3"/>
                <a:stretch>
                  <a:fillRect/>
                </a:stretch>
              </p:blipFill>
              <p:spPr>
                <a:xfrm>
                  <a:off x="6895965" y="4653907"/>
                  <a:ext cx="24000" cy="24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59734303-0E29-416B-8DEA-9018EE82846E}"/>
                    </a:ext>
                  </a:extLst>
                </p14:cNvPr>
                <p14:cNvContentPartPr/>
                <p14:nvPr/>
              </p14:nvContentPartPr>
              <p14:xfrm>
                <a:off x="7007325" y="4685107"/>
                <a:ext cx="480" cy="480"/>
              </p14:xfrm>
            </p:contentPart>
          </mc:Choice>
          <mc:Fallback xmlns="">
            <p:pic>
              <p:nvPicPr>
                <p:cNvPr id="18" name="Ink 17">
                  <a:extLst>
                    <a:ext uri="{FF2B5EF4-FFF2-40B4-BE49-F238E27FC236}">
                      <a16:creationId xmlns:a16="http://schemas.microsoft.com/office/drawing/2014/main" id="{59734303-0E29-416B-8DEA-9018EE82846E}"/>
                    </a:ext>
                  </a:extLst>
                </p:cNvPr>
                <p:cNvPicPr/>
                <p:nvPr/>
              </p:nvPicPr>
              <p:blipFill>
                <a:blip r:embed="rId3"/>
                <a:stretch>
                  <a:fillRect/>
                </a:stretch>
              </p:blipFill>
              <p:spPr>
                <a:xfrm>
                  <a:off x="6995325" y="4673107"/>
                  <a:ext cx="24000" cy="24000"/>
                </a:xfrm>
                <a:prstGeom prst="rect">
                  <a:avLst/>
                </a:prstGeom>
              </p:spPr>
            </p:pic>
          </mc:Fallback>
        </mc:AlternateContent>
        <p:cxnSp>
          <p:nvCxnSpPr>
            <p:cNvPr id="19" name="Straight Connector 18">
              <a:extLst>
                <a:ext uri="{FF2B5EF4-FFF2-40B4-BE49-F238E27FC236}">
                  <a16:creationId xmlns:a16="http://schemas.microsoft.com/office/drawing/2014/main" id="{13433BA4-56C9-4527-AEF1-96C73ADC0790}"/>
                </a:ext>
              </a:extLst>
            </p:cNvPr>
            <p:cNvCxnSpPr>
              <a:cxnSpLocks/>
            </p:cNvCxnSpPr>
            <p:nvPr/>
          </p:nvCxnSpPr>
          <p:spPr>
            <a:xfrm>
              <a:off x="8482119" y="3320965"/>
              <a:ext cx="1100155" cy="0"/>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20" name="TextBox 11">
              <a:extLst>
                <a:ext uri="{FF2B5EF4-FFF2-40B4-BE49-F238E27FC236}">
                  <a16:creationId xmlns:a16="http://schemas.microsoft.com/office/drawing/2014/main" id="{133E15FF-037D-4952-8DC2-4B39AD5DBB07}"/>
                </a:ext>
              </a:extLst>
            </p:cNvPr>
            <p:cNvSpPr txBox="1"/>
            <p:nvPr/>
          </p:nvSpPr>
          <p:spPr>
            <a:xfrm>
              <a:off x="9827750" y="3227255"/>
              <a:ext cx="1144901" cy="297454"/>
            </a:xfrm>
            <a:prstGeom prst="rect">
              <a:avLst/>
            </a:prstGeom>
            <a:noFill/>
          </p:spPr>
          <p:txBody>
            <a:bodyPr wrap="square" rtlCol="0">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prstClr val="black"/>
                  </a:solidFill>
                  <a:effectLst/>
                  <a:uLnTx/>
                  <a:uFillTx/>
                  <a:latin typeface="Intel Clear"/>
                  <a:ea typeface="+mn-ea"/>
                  <a:cs typeface="+mn-cs"/>
                </a:rPr>
                <a:t>Taiwan</a:t>
              </a:r>
            </a:p>
          </p:txBody>
        </p:sp>
        <p:sp>
          <p:nvSpPr>
            <p:cNvPr id="21" name="Rectangle 20">
              <a:extLst>
                <a:ext uri="{FF2B5EF4-FFF2-40B4-BE49-F238E27FC236}">
                  <a16:creationId xmlns:a16="http://schemas.microsoft.com/office/drawing/2014/main" id="{AAED5AFC-DCB1-408D-8DDB-34D5CAC730F7}"/>
                </a:ext>
              </a:extLst>
            </p:cNvPr>
            <p:cNvSpPr/>
            <p:nvPr/>
          </p:nvSpPr>
          <p:spPr>
            <a:xfrm>
              <a:off x="9660403" y="3243131"/>
              <a:ext cx="182925" cy="202806"/>
            </a:xfrm>
            <a:prstGeom prst="rect">
              <a:avLst/>
            </a:prstGeom>
            <a:pattFill prst="wdDnDiag">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22" name="Rectangle 21">
              <a:extLst>
                <a:ext uri="{FF2B5EF4-FFF2-40B4-BE49-F238E27FC236}">
                  <a16:creationId xmlns:a16="http://schemas.microsoft.com/office/drawing/2014/main" id="{040BC7F0-4F3E-4C14-AD8A-6A7B4433AFFA}"/>
                </a:ext>
              </a:extLst>
            </p:cNvPr>
            <p:cNvSpPr/>
            <p:nvPr/>
          </p:nvSpPr>
          <p:spPr>
            <a:xfrm>
              <a:off x="6862493" y="4002634"/>
              <a:ext cx="230160" cy="202352"/>
            </a:xfrm>
            <a:prstGeom prst="rect">
              <a:avLst/>
            </a:prstGeom>
            <a:pattFill prst="wdUpDiag">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23" name="TextBox 14">
              <a:extLst>
                <a:ext uri="{FF2B5EF4-FFF2-40B4-BE49-F238E27FC236}">
                  <a16:creationId xmlns:a16="http://schemas.microsoft.com/office/drawing/2014/main" id="{1EE8CDE2-853B-42A3-BB3D-090279318F9F}"/>
                </a:ext>
              </a:extLst>
            </p:cNvPr>
            <p:cNvSpPr txBox="1"/>
            <p:nvPr/>
          </p:nvSpPr>
          <p:spPr>
            <a:xfrm>
              <a:off x="7067977" y="3801704"/>
              <a:ext cx="818235" cy="738664"/>
            </a:xfrm>
            <a:prstGeom prst="rect">
              <a:avLst/>
            </a:prstGeom>
            <a:noFill/>
          </p:spPr>
          <p:txBody>
            <a:bodyPr wrap="square" rtlCol="0">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Intel Clear"/>
                  <a:ea typeface="+mn-ea"/>
                  <a:cs typeface="+mn-cs"/>
                </a:rPr>
                <a:t>Jordan, Qatar, Oman</a:t>
              </a:r>
            </a:p>
          </p:txBody>
        </p:sp>
        <p:cxnSp>
          <p:nvCxnSpPr>
            <p:cNvPr id="24" name="Straight Connector 23">
              <a:extLst>
                <a:ext uri="{FF2B5EF4-FFF2-40B4-BE49-F238E27FC236}">
                  <a16:creationId xmlns:a16="http://schemas.microsoft.com/office/drawing/2014/main" id="{112F3D78-14AD-486F-A045-E94A963E3DF5}"/>
                </a:ext>
              </a:extLst>
            </p:cNvPr>
            <p:cNvCxnSpPr>
              <a:cxnSpLocks/>
            </p:cNvCxnSpPr>
            <p:nvPr/>
          </p:nvCxnSpPr>
          <p:spPr>
            <a:xfrm>
              <a:off x="6803137" y="3538184"/>
              <a:ext cx="114560" cy="36579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25" name="TextBox 16">
              <a:extLst>
                <a:ext uri="{FF2B5EF4-FFF2-40B4-BE49-F238E27FC236}">
                  <a16:creationId xmlns:a16="http://schemas.microsoft.com/office/drawing/2014/main" id="{AD51106A-9051-48A4-9598-8B3379535430}"/>
                </a:ext>
              </a:extLst>
            </p:cNvPr>
            <p:cNvSpPr txBox="1"/>
            <p:nvPr/>
          </p:nvSpPr>
          <p:spPr>
            <a:xfrm>
              <a:off x="1190505" y="3067764"/>
              <a:ext cx="1089934" cy="646331"/>
            </a:xfrm>
            <a:prstGeom prst="rect">
              <a:avLst/>
            </a:prstGeom>
            <a:noFill/>
          </p:spPr>
          <p:txBody>
            <a:bodyPr wrap="square" rtlCol="0">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Costa Rica,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Guatemala,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Honduras</a:t>
              </a:r>
            </a:p>
          </p:txBody>
        </p:sp>
        <p:sp>
          <p:nvSpPr>
            <p:cNvPr id="26" name="Rectangle 25">
              <a:extLst>
                <a:ext uri="{FF2B5EF4-FFF2-40B4-BE49-F238E27FC236}">
                  <a16:creationId xmlns:a16="http://schemas.microsoft.com/office/drawing/2014/main" id="{76788A30-8714-48CE-8554-054ECBCDB92A}"/>
                </a:ext>
              </a:extLst>
            </p:cNvPr>
            <p:cNvSpPr/>
            <p:nvPr/>
          </p:nvSpPr>
          <p:spPr>
            <a:xfrm>
              <a:off x="931541" y="3245528"/>
              <a:ext cx="265439" cy="2210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cxnSp>
          <p:nvCxnSpPr>
            <p:cNvPr id="27" name="Straight Arrow Connector 26">
              <a:extLst>
                <a:ext uri="{FF2B5EF4-FFF2-40B4-BE49-F238E27FC236}">
                  <a16:creationId xmlns:a16="http://schemas.microsoft.com/office/drawing/2014/main" id="{D1A705AB-AECA-46D4-A929-5A97C8FBA800}"/>
                </a:ext>
              </a:extLst>
            </p:cNvPr>
            <p:cNvCxnSpPr>
              <a:cxnSpLocks/>
            </p:cNvCxnSpPr>
            <p:nvPr/>
          </p:nvCxnSpPr>
          <p:spPr>
            <a:xfrm>
              <a:off x="2135419" y="3416328"/>
              <a:ext cx="1028773" cy="223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5FAD4C1-0A96-4E36-AFF9-F1CA04F470FB}"/>
              </a:ext>
            </a:extLst>
          </p:cNvPr>
          <p:cNvGrpSpPr/>
          <p:nvPr/>
        </p:nvGrpSpPr>
        <p:grpSpPr>
          <a:xfrm>
            <a:off x="136745" y="4873319"/>
            <a:ext cx="3034902" cy="1569660"/>
            <a:chOff x="566978" y="5017240"/>
            <a:chExt cx="3404763" cy="1577702"/>
          </a:xfrm>
        </p:grpSpPr>
        <p:sp>
          <p:nvSpPr>
            <p:cNvPr id="9" name="Rectangle 8">
              <a:extLst>
                <a:ext uri="{FF2B5EF4-FFF2-40B4-BE49-F238E27FC236}">
                  <a16:creationId xmlns:a16="http://schemas.microsoft.com/office/drawing/2014/main" id="{A96E59FF-4A6A-49DB-A403-1469D631F88E}"/>
                </a:ext>
              </a:extLst>
            </p:cNvPr>
            <p:cNvSpPr/>
            <p:nvPr/>
          </p:nvSpPr>
          <p:spPr>
            <a:xfrm>
              <a:off x="566978" y="5077364"/>
              <a:ext cx="278878" cy="20255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sp>
          <p:nvSpPr>
            <p:cNvPr id="10" name="Rectangle 9">
              <a:extLst>
                <a:ext uri="{FF2B5EF4-FFF2-40B4-BE49-F238E27FC236}">
                  <a16:creationId xmlns:a16="http://schemas.microsoft.com/office/drawing/2014/main" id="{95CDBDA6-0027-43D4-BA45-DA1D6E632756}"/>
                </a:ext>
              </a:extLst>
            </p:cNvPr>
            <p:cNvSpPr/>
            <p:nvPr/>
          </p:nvSpPr>
          <p:spPr>
            <a:xfrm>
              <a:off x="566979" y="5587894"/>
              <a:ext cx="278878" cy="19308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sp>
          <p:nvSpPr>
            <p:cNvPr id="11" name="TextBox 248">
              <a:extLst>
                <a:ext uri="{FF2B5EF4-FFF2-40B4-BE49-F238E27FC236}">
                  <a16:creationId xmlns:a16="http://schemas.microsoft.com/office/drawing/2014/main" id="{BD220677-0163-426F-A546-45158399C5A0}"/>
                </a:ext>
              </a:extLst>
            </p:cNvPr>
            <p:cNvSpPr txBox="1"/>
            <p:nvPr/>
          </p:nvSpPr>
          <p:spPr>
            <a:xfrm>
              <a:off x="805854" y="5017240"/>
              <a:ext cx="3165887" cy="1577702"/>
            </a:xfrm>
            <a:prstGeom prst="rect">
              <a:avLst/>
            </a:prstGeom>
            <a:noFill/>
          </p:spPr>
          <p:txBody>
            <a:bodyPr wrap="square" rtlCol="0">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1200 MHz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1200 MHz Consultation</a:t>
              </a:r>
              <a:endParaRPr kumimoji="0" lang="en-US" sz="2000" b="0" i="0" u="none" strike="noStrike" kern="1200" cap="none" spc="0" normalizeH="0" baseline="0" noProof="0" dirty="0">
                <a:ln>
                  <a:noFill/>
                </a:ln>
                <a:solidFill>
                  <a:prstClr val="black"/>
                </a:solidFill>
                <a:effectLst/>
                <a:uLnTx/>
                <a:uFillTx/>
                <a:latin typeface="Intel Cle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500 MHz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500 MHz Consultation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TBD (early in process)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No formal activity yet </a:t>
              </a:r>
            </a:p>
          </p:txBody>
        </p:sp>
        <p:sp>
          <p:nvSpPr>
            <p:cNvPr id="12" name="Rectangle 11">
              <a:extLst>
                <a:ext uri="{FF2B5EF4-FFF2-40B4-BE49-F238E27FC236}">
                  <a16:creationId xmlns:a16="http://schemas.microsoft.com/office/drawing/2014/main" id="{5E47B8F4-9187-4E82-A3EA-68C5022ED564}"/>
                </a:ext>
              </a:extLst>
            </p:cNvPr>
            <p:cNvSpPr/>
            <p:nvPr/>
          </p:nvSpPr>
          <p:spPr>
            <a:xfrm>
              <a:off x="566978" y="6070278"/>
              <a:ext cx="292315" cy="1930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sp>
          <p:nvSpPr>
            <p:cNvPr id="13" name="Rectangle 12">
              <a:extLst>
                <a:ext uri="{FF2B5EF4-FFF2-40B4-BE49-F238E27FC236}">
                  <a16:creationId xmlns:a16="http://schemas.microsoft.com/office/drawing/2014/main" id="{4FBE89CA-913A-4451-A1C0-3BEBDFA3117B}"/>
                </a:ext>
              </a:extLst>
            </p:cNvPr>
            <p:cNvSpPr/>
            <p:nvPr/>
          </p:nvSpPr>
          <p:spPr>
            <a:xfrm>
              <a:off x="566978" y="5337364"/>
              <a:ext cx="292315" cy="193083"/>
            </a:xfrm>
            <a:prstGeom prst="rect">
              <a:avLst/>
            </a:prstGeom>
            <a:pattFill prst="wdUpDiag">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sp>
          <p:nvSpPr>
            <p:cNvPr id="14" name="Rectangle 13">
              <a:extLst>
                <a:ext uri="{FF2B5EF4-FFF2-40B4-BE49-F238E27FC236}">
                  <a16:creationId xmlns:a16="http://schemas.microsoft.com/office/drawing/2014/main" id="{6594CEE6-C74E-40BC-90BA-360E19B788BB}"/>
                </a:ext>
              </a:extLst>
            </p:cNvPr>
            <p:cNvSpPr/>
            <p:nvPr/>
          </p:nvSpPr>
          <p:spPr>
            <a:xfrm>
              <a:off x="566979" y="5819423"/>
              <a:ext cx="278878" cy="193083"/>
            </a:xfrm>
            <a:prstGeom prst="rect">
              <a:avLst/>
            </a:prstGeom>
            <a:pattFill prst="wdDnDiag">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sp>
          <p:nvSpPr>
            <p:cNvPr id="15" name="Rectangle 14">
              <a:extLst>
                <a:ext uri="{FF2B5EF4-FFF2-40B4-BE49-F238E27FC236}">
                  <a16:creationId xmlns:a16="http://schemas.microsoft.com/office/drawing/2014/main" id="{BA1A702D-C373-4EFC-AC18-87EBF771C6E5}"/>
                </a:ext>
              </a:extLst>
            </p:cNvPr>
            <p:cNvSpPr/>
            <p:nvPr/>
          </p:nvSpPr>
          <p:spPr>
            <a:xfrm>
              <a:off x="572953" y="6340679"/>
              <a:ext cx="292315" cy="19308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grpSp>
    </p:spTree>
    <p:extLst>
      <p:ext uri="{BB962C8B-B14F-4D97-AF65-F5344CB8AC3E}">
        <p14:creationId xmlns:p14="http://schemas.microsoft.com/office/powerpoint/2010/main" val="34495014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6DD94F0-AC6E-4E42-822F-998EC3D9F98B}"/>
              </a:ext>
            </a:extLst>
          </p:cNvPr>
          <p:cNvSpPr>
            <a:spLocks noGrp="1"/>
          </p:cNvSpPr>
          <p:nvPr>
            <p:ph type="title"/>
          </p:nvPr>
        </p:nvSpPr>
        <p:spPr/>
        <p:txBody>
          <a:bodyPr/>
          <a:lstStyle/>
          <a:p>
            <a:r>
              <a:rPr lang="en-AU" dirty="0"/>
              <a:t>The battle for 6 GHz continues globally …</a:t>
            </a:r>
          </a:p>
        </p:txBody>
      </p:sp>
      <p:sp>
        <p:nvSpPr>
          <p:cNvPr id="3" name="Content Placeholder 2">
            <a:extLst>
              <a:ext uri="{FF2B5EF4-FFF2-40B4-BE49-F238E27FC236}">
                <a16:creationId xmlns:a16="http://schemas.microsoft.com/office/drawing/2014/main" id="{BD6517C6-CDEA-4D2D-88B6-32C1F011AEF3}"/>
              </a:ext>
            </a:extLst>
          </p:cNvPr>
          <p:cNvSpPr>
            <a:spLocks noGrp="1"/>
          </p:cNvSpPr>
          <p:nvPr>
            <p:ph sz="half" idx="1"/>
          </p:nvPr>
        </p:nvSpPr>
        <p:spPr>
          <a:xfrm>
            <a:off x="685800" y="1676400"/>
            <a:ext cx="3810000" cy="4114800"/>
          </a:xfrm>
        </p:spPr>
        <p:txBody>
          <a:bodyPr/>
          <a:lstStyle/>
          <a:p>
            <a:pPr marL="0" indent="0"/>
            <a:r>
              <a:rPr lang="en-AU" dirty="0"/>
              <a:t>Unlicensed 6 GHz is progressing in Europe</a:t>
            </a:r>
          </a:p>
          <a:p>
            <a:pPr lvl="1"/>
            <a:r>
              <a:rPr lang="en-AU" dirty="0"/>
              <a:t>The EC has formally released the lower 6 GHz band by a formal </a:t>
            </a:r>
            <a:r>
              <a:rPr lang="en-AU" dirty="0">
                <a:hlinkClick r:id="rId2"/>
              </a:rPr>
              <a:t>announcement</a:t>
            </a:r>
            <a:r>
              <a:rPr lang="en-AU" dirty="0"/>
              <a:t> in the </a:t>
            </a:r>
            <a:r>
              <a:rPr lang="en-AU" i="1" dirty="0"/>
              <a:t>OJEU</a:t>
            </a:r>
          </a:p>
          <a:p>
            <a:pPr lvl="1"/>
            <a:r>
              <a:rPr lang="en-AU" dirty="0"/>
              <a:t>The</a:t>
            </a:r>
            <a:r>
              <a:rPr lang="en-AU" i="1" dirty="0"/>
              <a:t> </a:t>
            </a:r>
            <a:r>
              <a:rPr lang="en-GB" dirty="0"/>
              <a:t>European Electronic Communications Committee (ECC) has initiated studies </a:t>
            </a:r>
            <a:r>
              <a:rPr lang="en-US" dirty="0"/>
              <a:t>WAS/RLAN operations in the 6425-7125 MHz</a:t>
            </a:r>
            <a:endParaRPr lang="en-AU" i="1" dirty="0"/>
          </a:p>
        </p:txBody>
      </p:sp>
      <p:sp>
        <p:nvSpPr>
          <p:cNvPr id="11" name="Content Placeholder 10">
            <a:extLst>
              <a:ext uri="{FF2B5EF4-FFF2-40B4-BE49-F238E27FC236}">
                <a16:creationId xmlns:a16="http://schemas.microsoft.com/office/drawing/2014/main" id="{A087437A-0898-4F75-ACD8-D0EB3445D24A}"/>
              </a:ext>
            </a:extLst>
          </p:cNvPr>
          <p:cNvSpPr>
            <a:spLocks noGrp="1"/>
          </p:cNvSpPr>
          <p:nvPr>
            <p:ph sz="half" idx="2"/>
          </p:nvPr>
        </p:nvSpPr>
        <p:spPr>
          <a:xfrm>
            <a:off x="4648199" y="1676400"/>
            <a:ext cx="3895725" cy="4114800"/>
          </a:xfrm>
        </p:spPr>
        <p:txBody>
          <a:bodyPr/>
          <a:lstStyle/>
          <a:p>
            <a:pPr marL="0" indent="0"/>
            <a:r>
              <a:rPr lang="en-AU" dirty="0"/>
              <a:t>GSMA aggressively advocating for licensed 6 GHz</a:t>
            </a:r>
          </a:p>
          <a:p>
            <a:pPr lvl="1"/>
            <a:r>
              <a:rPr lang="en-AU" dirty="0"/>
              <a:t>GSMA are </a:t>
            </a:r>
            <a:r>
              <a:rPr lang="en-AU" dirty="0">
                <a:hlinkClick r:id="rId3"/>
              </a:rPr>
              <a:t>advocating</a:t>
            </a:r>
            <a:r>
              <a:rPr lang="en-AU" dirty="0"/>
              <a:t> for at least half the band to be licenced</a:t>
            </a:r>
          </a:p>
          <a:p>
            <a:pPr lvl="2"/>
            <a:r>
              <a:rPr lang="en-AU" dirty="0">
                <a:latin typeface="+mj-lt"/>
              </a:rPr>
              <a:t>GSMA </a:t>
            </a:r>
            <a:r>
              <a:rPr lang="en-AU" i="1" dirty="0">
                <a:latin typeface="+mj-lt"/>
              </a:rPr>
              <a:t>et al </a:t>
            </a:r>
            <a:r>
              <a:rPr lang="en-AU" b="0" i="0" dirty="0">
                <a:solidFill>
                  <a:srgbClr val="000000"/>
                </a:solidFill>
                <a:effectLst/>
                <a:latin typeface="+mj-lt"/>
              </a:rPr>
              <a:t>published a </a:t>
            </a:r>
            <a:r>
              <a:rPr lang="en-AU" b="0" i="0" dirty="0">
                <a:solidFill>
                  <a:srgbClr val="000000"/>
                </a:solidFill>
                <a:effectLst/>
                <a:latin typeface="+mj-lt"/>
                <a:hlinkClick r:id="rId4"/>
              </a:rPr>
              <a:t>joint statement</a:t>
            </a:r>
            <a:r>
              <a:rPr lang="en-AU" b="0" i="0" dirty="0">
                <a:solidFill>
                  <a:srgbClr val="000000"/>
                </a:solidFill>
                <a:effectLst/>
                <a:latin typeface="+mj-lt"/>
              </a:rPr>
              <a:t> advocating for licensed operation in some/all of 6 GHz </a:t>
            </a:r>
          </a:p>
          <a:p>
            <a:pPr lvl="1"/>
            <a:r>
              <a:rPr lang="en-AU" dirty="0">
                <a:latin typeface="+mj-lt"/>
              </a:rPr>
              <a:t>GSMA are urging regulators to do nothing until at WRC-23</a:t>
            </a:r>
          </a:p>
          <a:p>
            <a:pPr lvl="2"/>
            <a:r>
              <a:rPr lang="en-AU" i="1" u="none" strike="noStrike" baseline="0" dirty="0">
                <a:latin typeface="+mj-lt"/>
                <a:hlinkClick r:id="rId5"/>
              </a:rPr>
              <a:t>Vision 2030, Insights for Mid-band Spectrum Needs</a:t>
            </a:r>
            <a:r>
              <a:rPr lang="en-AU" i="0" u="none" strike="noStrike" baseline="0" dirty="0">
                <a:latin typeface="+mj-lt"/>
              </a:rPr>
              <a:t> – GSMA - July 2021</a:t>
            </a:r>
          </a:p>
          <a:p>
            <a:pPr lvl="1"/>
            <a:r>
              <a:rPr lang="en-AU" dirty="0">
                <a:effectLst/>
                <a:latin typeface="+mj-lt"/>
              </a:rPr>
              <a:t>GSMA has had some success … even persuading one regulator to reverse a previous decision</a:t>
            </a:r>
            <a:endParaRPr lang="en-AU" i="0" dirty="0">
              <a:effectLst/>
              <a:latin typeface="+mj-lt"/>
            </a:endParaRPr>
          </a:p>
          <a:p>
            <a:r>
              <a:rPr lang="en-AU" dirty="0"/>
              <a:t> </a:t>
            </a:r>
          </a:p>
        </p:txBody>
      </p:sp>
      <p:sp>
        <p:nvSpPr>
          <p:cNvPr id="4" name="Footer Placeholder 3">
            <a:extLst>
              <a:ext uri="{FF2B5EF4-FFF2-40B4-BE49-F238E27FC236}">
                <a16:creationId xmlns:a16="http://schemas.microsoft.com/office/drawing/2014/main" id="{CED6AA1D-E6EF-4668-9A55-198C39EF6309}"/>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6B8B3E2B-C8F3-4606-8096-CD8BBE180A58}"/>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64</a:t>
            </a:fld>
            <a:endParaRPr lang="en-US" dirty="0"/>
          </a:p>
        </p:txBody>
      </p:sp>
      <p:sp>
        <p:nvSpPr>
          <p:cNvPr id="7" name="Rectangle 6">
            <a:extLst>
              <a:ext uri="{FF2B5EF4-FFF2-40B4-BE49-F238E27FC236}">
                <a16:creationId xmlns:a16="http://schemas.microsoft.com/office/drawing/2014/main" id="{DB66637B-F411-4755-BD28-443F5B47AA72}"/>
              </a:ext>
            </a:extLst>
          </p:cNvPr>
          <p:cNvSpPr/>
          <p:nvPr/>
        </p:nvSpPr>
        <p:spPr bwMode="auto">
          <a:xfrm rot="1433100">
            <a:off x="7715364" y="764908"/>
            <a:ext cx="1336926"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 Sept 2021</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9736710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CB5D-67F1-4968-B39C-0B74815E3745}"/>
              </a:ext>
            </a:extLst>
          </p:cNvPr>
          <p:cNvSpPr>
            <a:spLocks noGrp="1"/>
          </p:cNvSpPr>
          <p:nvPr>
            <p:ph type="title"/>
          </p:nvPr>
        </p:nvSpPr>
        <p:spPr/>
        <p:txBody>
          <a:bodyPr/>
          <a:lstStyle/>
          <a:p>
            <a:r>
              <a:rPr lang="en-AU" dirty="0"/>
              <a:t>… with the GSMA campaign to license at least part of the 6 GHz band continuing into 2022</a:t>
            </a:r>
          </a:p>
        </p:txBody>
      </p:sp>
      <p:sp>
        <p:nvSpPr>
          <p:cNvPr id="3" name="Content Placeholder 2">
            <a:extLst>
              <a:ext uri="{FF2B5EF4-FFF2-40B4-BE49-F238E27FC236}">
                <a16:creationId xmlns:a16="http://schemas.microsoft.com/office/drawing/2014/main" id="{94958689-9DC9-4ADD-8563-7253D17F047C}"/>
              </a:ext>
            </a:extLst>
          </p:cNvPr>
          <p:cNvSpPr>
            <a:spLocks noGrp="1"/>
          </p:cNvSpPr>
          <p:nvPr>
            <p:ph idx="1"/>
          </p:nvPr>
        </p:nvSpPr>
        <p:spPr>
          <a:xfrm>
            <a:off x="685800" y="1676400"/>
            <a:ext cx="7772400" cy="4114800"/>
          </a:xfrm>
        </p:spPr>
        <p:txBody>
          <a:bodyPr/>
          <a:lstStyle/>
          <a:p>
            <a:pPr lvl="1"/>
            <a:r>
              <a:rPr lang="en-AU" dirty="0"/>
              <a:t>A </a:t>
            </a:r>
            <a:r>
              <a:rPr lang="en-AU" dirty="0">
                <a:hlinkClick r:id="rId2"/>
              </a:rPr>
              <a:t>blog</a:t>
            </a:r>
            <a:r>
              <a:rPr lang="en-AU" dirty="0"/>
              <a:t> (published in Feb 2022) …</a:t>
            </a:r>
          </a:p>
          <a:p>
            <a:pPr lvl="1"/>
            <a:r>
              <a:rPr lang="en-AU" dirty="0"/>
              <a:t>… based on a </a:t>
            </a:r>
            <a:r>
              <a:rPr lang="en-AU" dirty="0">
                <a:hlinkClick r:id="rId3"/>
              </a:rPr>
              <a:t>GSMA Intelligence study</a:t>
            </a:r>
            <a:r>
              <a:rPr lang="en-AU" dirty="0"/>
              <a:t> (published in Jan 2022) …</a:t>
            </a:r>
          </a:p>
          <a:p>
            <a:pPr lvl="1"/>
            <a:r>
              <a:rPr lang="en-AU" dirty="0"/>
              <a:t>… concluded that is never makes sense to allocate the entire 6 GHz band to unlicensed use</a:t>
            </a:r>
          </a:p>
          <a:p>
            <a:pPr lvl="2"/>
            <a:r>
              <a:rPr lang="en-AU" i="1" dirty="0"/>
              <a:t>Is there a scenario where allocating the full band for unlicensed use generates the greatest socio-economic benefit?</a:t>
            </a:r>
          </a:p>
          <a:p>
            <a:pPr lvl="2"/>
            <a:r>
              <a:rPr lang="en-AU" i="1" dirty="0"/>
              <a:t>Not according to the GSMA Intelligence study, because allocating the lower </a:t>
            </a:r>
            <a:br>
              <a:rPr lang="en-AU" i="1" dirty="0"/>
            </a:br>
            <a:r>
              <a:rPr lang="en-AU" i="1" dirty="0"/>
              <a:t>6 GHz band is sufficient to meet demand, even if the 60 GHz band is not used. </a:t>
            </a:r>
          </a:p>
          <a:p>
            <a:pPr lvl="2"/>
            <a:r>
              <a:rPr lang="en-AU" i="1" dirty="0"/>
              <a:t>This means there are no additional gains from allocating the full 6 GHz band for unlicensed use</a:t>
            </a:r>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r>
              <a:rPr lang="en-AU" dirty="0"/>
              <a:t>GSMA published a </a:t>
            </a:r>
            <a:r>
              <a:rPr lang="en-AU" dirty="0">
                <a:hlinkClick r:id="rId2"/>
              </a:rPr>
              <a:t>blog</a:t>
            </a:r>
            <a:r>
              <a:rPr lang="en-AU" dirty="0"/>
              <a:t> asserting that </a:t>
            </a:r>
          </a:p>
          <a:p>
            <a:pPr lvl="1"/>
            <a:endParaRPr lang="en-AU" dirty="0"/>
          </a:p>
        </p:txBody>
      </p:sp>
      <p:sp>
        <p:nvSpPr>
          <p:cNvPr id="4" name="Footer Placeholder 3">
            <a:extLst>
              <a:ext uri="{FF2B5EF4-FFF2-40B4-BE49-F238E27FC236}">
                <a16:creationId xmlns:a16="http://schemas.microsoft.com/office/drawing/2014/main" id="{A527CB0A-17FD-435F-9B99-3FCFD9686D9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D11ED97-8F3B-4B79-A6C5-5F3495D4D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dirty="0"/>
          </a:p>
        </p:txBody>
      </p:sp>
    </p:spTree>
    <p:extLst>
      <p:ext uri="{BB962C8B-B14F-4D97-AF65-F5344CB8AC3E}">
        <p14:creationId xmlns:p14="http://schemas.microsoft.com/office/powerpoint/2010/main" val="36704897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4BA4-234C-45F8-8824-A61084EF7143}"/>
              </a:ext>
            </a:extLst>
          </p:cNvPr>
          <p:cNvSpPr>
            <a:spLocks noGrp="1"/>
          </p:cNvSpPr>
          <p:nvPr>
            <p:ph type="title"/>
          </p:nvPr>
        </p:nvSpPr>
        <p:spPr/>
        <p:txBody>
          <a:bodyPr/>
          <a:lstStyle/>
          <a:p>
            <a:r>
              <a:rPr lang="en-AU" dirty="0"/>
              <a:t>A series of seminars by </a:t>
            </a:r>
            <a:r>
              <a:rPr lang="en-AU" i="1" dirty="0"/>
              <a:t>6ghzopportunity</a:t>
            </a:r>
            <a:r>
              <a:rPr lang="en-AU" dirty="0"/>
              <a:t> is advocating the licensing of the 6 GHz band</a:t>
            </a:r>
          </a:p>
        </p:txBody>
      </p:sp>
      <p:sp>
        <p:nvSpPr>
          <p:cNvPr id="3" name="Content Placeholder 2">
            <a:extLst>
              <a:ext uri="{FF2B5EF4-FFF2-40B4-BE49-F238E27FC236}">
                <a16:creationId xmlns:a16="http://schemas.microsoft.com/office/drawing/2014/main" id="{21FCEDF2-10F8-4709-B0CB-7A3CBFD174FC}"/>
              </a:ext>
            </a:extLst>
          </p:cNvPr>
          <p:cNvSpPr>
            <a:spLocks noGrp="1"/>
          </p:cNvSpPr>
          <p:nvPr>
            <p:ph idx="1"/>
          </p:nvPr>
        </p:nvSpPr>
        <p:spPr/>
        <p:txBody>
          <a:bodyPr/>
          <a:lstStyle/>
          <a:p>
            <a:pPr lvl="1"/>
            <a:r>
              <a:rPr lang="en-AU" dirty="0"/>
              <a:t>An organisation called </a:t>
            </a:r>
            <a:r>
              <a:rPr lang="en-AU" dirty="0">
                <a:hlinkClick r:id="rId2"/>
              </a:rPr>
              <a:t>https://6ghzopportunity.com/</a:t>
            </a:r>
            <a:r>
              <a:rPr lang="en-AU" dirty="0"/>
              <a:t> is also advocating for use of 6 GHz for licenced use via a series of seminars (inc. at MWC)</a:t>
            </a:r>
          </a:p>
          <a:p>
            <a:pPr lvl="2"/>
            <a:r>
              <a:rPr lang="en-AU" dirty="0"/>
              <a:t>Hosted by Ericsson, GSMA, Huawei, Nokia, ZTE</a:t>
            </a:r>
          </a:p>
          <a:p>
            <a:pPr lvl="1"/>
            <a:r>
              <a:rPr lang="en-AU" dirty="0"/>
              <a:t>At a </a:t>
            </a:r>
            <a:r>
              <a:rPr lang="en-AU" dirty="0">
                <a:hlinkClick r:id="rId3"/>
              </a:rPr>
              <a:t>seminar</a:t>
            </a:r>
            <a:r>
              <a:rPr lang="en-AU" dirty="0"/>
              <a:t> in Dec 2021, focused on Europe, there were fervent justifications for the allocation of the upper 6 GHz \for licensed use</a:t>
            </a:r>
          </a:p>
          <a:p>
            <a:pPr lvl="2"/>
            <a:r>
              <a:rPr lang="en-AU" dirty="0"/>
              <a:t>See </a:t>
            </a:r>
            <a:r>
              <a:rPr lang="en-AU" dirty="0">
                <a:hlinkClick r:id="rId4"/>
              </a:rPr>
              <a:t>slides</a:t>
            </a:r>
            <a:r>
              <a:rPr lang="en-AU" dirty="0"/>
              <a:t> and </a:t>
            </a:r>
            <a:r>
              <a:rPr lang="en-AU" dirty="0">
                <a:hlinkClick r:id="rId5"/>
              </a:rPr>
              <a:t>recording</a:t>
            </a:r>
            <a:r>
              <a:rPr lang="en-AU" dirty="0"/>
              <a:t> (last hour most interesting)</a:t>
            </a:r>
          </a:p>
          <a:p>
            <a:pPr lvl="1"/>
            <a:r>
              <a:rPr lang="en-AU" dirty="0"/>
              <a:t>Some interesting aspects of the discussions </a:t>
            </a:r>
            <a:r>
              <a:rPr lang="en-AU" dirty="0" err="1"/>
              <a:t>incuded</a:t>
            </a:r>
            <a:endParaRPr lang="en-AU" dirty="0"/>
          </a:p>
          <a:p>
            <a:pPr lvl="2"/>
            <a:r>
              <a:rPr lang="en-AU" dirty="0"/>
              <a:t>Most speakers equated unlicensed with Wi-Fi </a:t>
            </a:r>
            <a:r>
              <a:rPr lang="en-AU" dirty="0">
                <a:sym typeface="Wingdings" panose="05000000000000000000" pitchFamily="2" charset="2"/>
              </a:rPr>
              <a:t></a:t>
            </a:r>
            <a:endParaRPr lang="en-AU" dirty="0"/>
          </a:p>
          <a:p>
            <a:pPr lvl="2"/>
            <a:r>
              <a:rPr lang="en-AU" dirty="0"/>
              <a:t>There was little mention of LAA/NR-U </a:t>
            </a:r>
            <a:r>
              <a:rPr lang="en-AU" dirty="0">
                <a:sym typeface="Wingdings" panose="05000000000000000000" pitchFamily="2" charset="2"/>
              </a:rPr>
              <a:t></a:t>
            </a:r>
            <a:endParaRPr lang="en-AU" dirty="0"/>
          </a:p>
          <a:p>
            <a:pPr lvl="2"/>
            <a:r>
              <a:rPr lang="en-AU" dirty="0"/>
              <a:t>The case for licensed allocation in upper 6 GHz was reliability, security,  fairness/balance &amp; to stop OTT operators from bypassing operators</a:t>
            </a:r>
          </a:p>
          <a:p>
            <a:pPr lvl="2"/>
            <a:r>
              <a:rPr lang="en-AU" dirty="0"/>
              <a:t>Some of the regulators in attendance were not convinced any 6 GHz spectrum should be allocated to licensed operation </a:t>
            </a:r>
            <a:r>
              <a:rPr lang="en-AU" dirty="0">
                <a:sym typeface="Wingdings" panose="05000000000000000000" pitchFamily="2" charset="2"/>
              </a:rPr>
              <a:t></a:t>
            </a:r>
            <a:endParaRPr lang="en-AU" dirty="0"/>
          </a:p>
          <a:p>
            <a:pPr lvl="1"/>
            <a:endParaRPr lang="en-AU" dirty="0"/>
          </a:p>
          <a:p>
            <a:endParaRPr lang="en-AU" dirty="0"/>
          </a:p>
        </p:txBody>
      </p:sp>
      <p:sp>
        <p:nvSpPr>
          <p:cNvPr id="4" name="Footer Placeholder 3">
            <a:extLst>
              <a:ext uri="{FF2B5EF4-FFF2-40B4-BE49-F238E27FC236}">
                <a16:creationId xmlns:a16="http://schemas.microsoft.com/office/drawing/2014/main" id="{0C775F76-ED77-44F2-9215-C8ECB152368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C9626CE-AFE4-4216-8808-6D071530947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dirty="0"/>
          </a:p>
        </p:txBody>
      </p:sp>
    </p:spTree>
    <p:extLst>
      <p:ext uri="{BB962C8B-B14F-4D97-AF65-F5344CB8AC3E}">
        <p14:creationId xmlns:p14="http://schemas.microsoft.com/office/powerpoint/2010/main" val="16235917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57CB-7C11-4CC7-88B5-C680242B79AE}"/>
              </a:ext>
            </a:extLst>
          </p:cNvPr>
          <p:cNvSpPr>
            <a:spLocks noGrp="1"/>
          </p:cNvSpPr>
          <p:nvPr>
            <p:ph type="title"/>
          </p:nvPr>
        </p:nvSpPr>
        <p:spPr>
          <a:xfrm>
            <a:off x="685800" y="685800"/>
            <a:ext cx="7772400" cy="1066800"/>
          </a:xfrm>
        </p:spPr>
        <p:txBody>
          <a:bodyPr/>
          <a:lstStyle/>
          <a:p>
            <a:r>
              <a:rPr lang="en-AU" dirty="0"/>
              <a:t>In the US, the battle for 6 GHz continues with ongoing concerns about </a:t>
            </a:r>
            <a:r>
              <a:rPr lang="en-AU" dirty="0" err="1"/>
              <a:t>coex</a:t>
            </a:r>
            <a:r>
              <a:rPr lang="en-AU" dirty="0"/>
              <a:t> with incumbents</a:t>
            </a:r>
          </a:p>
        </p:txBody>
      </p:sp>
      <p:sp>
        <p:nvSpPr>
          <p:cNvPr id="3" name="Content Placeholder 2">
            <a:extLst>
              <a:ext uri="{FF2B5EF4-FFF2-40B4-BE49-F238E27FC236}">
                <a16:creationId xmlns:a16="http://schemas.microsoft.com/office/drawing/2014/main" id="{DB4BD06D-9B97-412E-982B-974E61BAC844}"/>
              </a:ext>
            </a:extLst>
          </p:cNvPr>
          <p:cNvSpPr>
            <a:spLocks noGrp="1"/>
          </p:cNvSpPr>
          <p:nvPr>
            <p:ph idx="1"/>
          </p:nvPr>
        </p:nvSpPr>
        <p:spPr>
          <a:xfrm>
            <a:off x="685800" y="1981200"/>
            <a:ext cx="7772400" cy="4114800"/>
          </a:xfrm>
        </p:spPr>
        <p:txBody>
          <a:bodyPr/>
          <a:lstStyle/>
          <a:p>
            <a:r>
              <a:rPr lang="en-AU" dirty="0"/>
              <a:t>Facts</a:t>
            </a:r>
          </a:p>
          <a:p>
            <a:pPr lvl="1"/>
            <a:r>
              <a:rPr lang="en-US" dirty="0"/>
              <a:t>On 13 Dec 2021, FCC OET granted an </a:t>
            </a:r>
            <a:r>
              <a:rPr lang="en-US" dirty="0">
                <a:hlinkClick r:id="rId2"/>
              </a:rPr>
              <a:t>application</a:t>
            </a:r>
            <a:r>
              <a:rPr lang="en-US" dirty="0"/>
              <a:t> (</a:t>
            </a:r>
            <a:r>
              <a:rPr lang="en-US" dirty="0">
                <a:hlinkClick r:id="rId3"/>
              </a:rPr>
              <a:t>exhibit</a:t>
            </a:r>
            <a:r>
              <a:rPr lang="en-US" dirty="0"/>
              <a:t>) from AT&amp;T for an experimental license to test Wi‑Fi 6E and LTE-LAA/5G NR-U in U-NII-5 &amp; U-NII-7</a:t>
            </a:r>
          </a:p>
          <a:p>
            <a:pPr lvl="1"/>
            <a:r>
              <a:rPr lang="en-US" dirty="0"/>
              <a:t>AT&amp;T plans to test both commercially available LPI devices and “pre-AFC certified experimental” standard-power equipment</a:t>
            </a:r>
          </a:p>
          <a:p>
            <a:pPr lvl="1"/>
            <a:r>
              <a:rPr lang="en-US" dirty="0"/>
              <a:t>AT&amp;T says it will explore “</a:t>
            </a:r>
            <a:r>
              <a:rPr lang="en-US" i="1" dirty="0"/>
              <a:t>the potential for interference and co-existence with incumbent licensed fixed services</a:t>
            </a:r>
            <a:r>
              <a:rPr lang="en-US" dirty="0"/>
              <a:t>”</a:t>
            </a:r>
            <a:endParaRPr lang="en-AU" dirty="0"/>
          </a:p>
          <a:p>
            <a:r>
              <a:rPr lang="en-US" dirty="0"/>
              <a:t> Commentary</a:t>
            </a:r>
          </a:p>
          <a:p>
            <a:pPr lvl="1"/>
            <a:r>
              <a:rPr lang="en-US" dirty="0"/>
              <a:t>There is an ongoing concern among some stakeholders as to the ability of Wi-Fi to coexist with incumbents</a:t>
            </a:r>
            <a:endParaRPr lang="en-AU" dirty="0"/>
          </a:p>
        </p:txBody>
      </p:sp>
      <p:sp>
        <p:nvSpPr>
          <p:cNvPr id="4" name="Footer Placeholder 3">
            <a:extLst>
              <a:ext uri="{FF2B5EF4-FFF2-40B4-BE49-F238E27FC236}">
                <a16:creationId xmlns:a16="http://schemas.microsoft.com/office/drawing/2014/main" id="{A4C4E10A-CFEF-47B0-8066-1BA83B855D4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C5C3D74-7B55-41DA-90A6-8C9A8BB0661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67</a:t>
            </a:fld>
            <a:endParaRPr lang="en-US" dirty="0"/>
          </a:p>
        </p:txBody>
      </p:sp>
    </p:spTree>
    <p:extLst>
      <p:ext uri="{BB962C8B-B14F-4D97-AF65-F5344CB8AC3E}">
        <p14:creationId xmlns:p14="http://schemas.microsoft.com/office/powerpoint/2010/main" val="27585762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79AF-1510-4E17-90E1-D5A24CE5A9FF}"/>
              </a:ext>
            </a:extLst>
          </p:cNvPr>
          <p:cNvSpPr>
            <a:spLocks noGrp="1"/>
          </p:cNvSpPr>
          <p:nvPr>
            <p:ph type="title"/>
          </p:nvPr>
        </p:nvSpPr>
        <p:spPr>
          <a:xfrm>
            <a:off x="685800" y="685800"/>
            <a:ext cx="7772400" cy="1066800"/>
          </a:xfrm>
        </p:spPr>
        <p:txBody>
          <a:bodyPr/>
          <a:lstStyle/>
          <a:p>
            <a:r>
              <a:rPr lang="en-AU" dirty="0"/>
              <a:t>The evidence for Wi-Fi access to more spectrum</a:t>
            </a:r>
            <a:br>
              <a:rPr lang="en-AU" dirty="0"/>
            </a:br>
            <a:r>
              <a:rPr lang="en-AU" dirty="0"/>
              <a:t>(</a:t>
            </a:r>
            <a:r>
              <a:rPr lang="en-AU" dirty="0" err="1"/>
              <a:t>ie</a:t>
            </a:r>
            <a:r>
              <a:rPr lang="en-AU" dirty="0"/>
              <a:t> all 1200 MHz in 6 GHz) continues to grow</a:t>
            </a:r>
          </a:p>
        </p:txBody>
      </p:sp>
      <p:sp>
        <p:nvSpPr>
          <p:cNvPr id="3" name="Content Placeholder 2">
            <a:extLst>
              <a:ext uri="{FF2B5EF4-FFF2-40B4-BE49-F238E27FC236}">
                <a16:creationId xmlns:a16="http://schemas.microsoft.com/office/drawing/2014/main" id="{DC9A38A4-F8AD-459A-81DE-AC8E631C3264}"/>
              </a:ext>
            </a:extLst>
          </p:cNvPr>
          <p:cNvSpPr>
            <a:spLocks noGrp="1"/>
          </p:cNvSpPr>
          <p:nvPr>
            <p:ph idx="1"/>
          </p:nvPr>
        </p:nvSpPr>
        <p:spPr>
          <a:xfrm>
            <a:off x="685800" y="1981200"/>
            <a:ext cx="7772400" cy="4114800"/>
          </a:xfrm>
        </p:spPr>
        <p:txBody>
          <a:bodyPr/>
          <a:lstStyle/>
          <a:p>
            <a:pPr lvl="1"/>
            <a:r>
              <a:rPr lang="en-US" dirty="0"/>
              <a:t>A chart from a recently published </a:t>
            </a:r>
            <a:r>
              <a:rPr lang="en-US" dirty="0">
                <a:hlinkClick r:id="rId2"/>
              </a:rPr>
              <a:t>report</a:t>
            </a:r>
            <a:r>
              <a:rPr lang="en-US" dirty="0"/>
              <a:t> by the German Ministry for Economic Affairs &amp; Climate Action shows …</a:t>
            </a:r>
          </a:p>
          <a:p>
            <a:pPr lvl="1"/>
            <a:endParaRPr lang="en-US" dirty="0"/>
          </a:p>
          <a:p>
            <a:pPr lvl="1"/>
            <a:endParaRPr lang="en-US" dirty="0"/>
          </a:p>
          <a:p>
            <a:pPr lvl="1"/>
            <a:endParaRPr lang="en-US" dirty="0"/>
          </a:p>
          <a:p>
            <a:pPr lvl="1"/>
            <a:endParaRPr lang="en-US" dirty="0"/>
          </a:p>
          <a:p>
            <a:pPr lvl="1"/>
            <a:endParaRPr lang="en-US" dirty="0"/>
          </a:p>
          <a:p>
            <a:pPr lvl="1"/>
            <a:endParaRPr lang="en-AU" dirty="0"/>
          </a:p>
          <a:p>
            <a:pPr lvl="1"/>
            <a:r>
              <a:rPr lang="en-US" dirty="0"/>
              <a:t> … in 2021, 95% of data in Germany was transferred via the fixed network (mostly Wi-Fi), with only 5% over mobile networks</a:t>
            </a:r>
          </a:p>
          <a:p>
            <a:pPr lvl="1"/>
            <a:r>
              <a:rPr lang="en-US" dirty="0"/>
              <a:t>… in 2020-21, fixed traffic increased by 16 EB compared to an increase of only 1.2 EB for mobile traffic</a:t>
            </a:r>
            <a:endParaRPr lang="en-AU" dirty="0"/>
          </a:p>
          <a:p>
            <a:endParaRPr lang="en-AU" dirty="0"/>
          </a:p>
        </p:txBody>
      </p:sp>
      <p:sp>
        <p:nvSpPr>
          <p:cNvPr id="4" name="Footer Placeholder 3">
            <a:extLst>
              <a:ext uri="{FF2B5EF4-FFF2-40B4-BE49-F238E27FC236}">
                <a16:creationId xmlns:a16="http://schemas.microsoft.com/office/drawing/2014/main" id="{4C59ACE2-1AFC-4F6E-ADF5-72ED910F4925}"/>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A2255AE-DF12-4071-B128-0B13DA5E1CF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68</a:t>
            </a:fld>
            <a:endParaRPr lang="en-US" dirty="0"/>
          </a:p>
        </p:txBody>
      </p:sp>
      <p:pic>
        <p:nvPicPr>
          <p:cNvPr id="1026" name="Picture 1">
            <a:extLst>
              <a:ext uri="{FF2B5EF4-FFF2-40B4-BE49-F238E27FC236}">
                <a16:creationId xmlns:a16="http://schemas.microsoft.com/office/drawing/2014/main" id="{56EDFF4E-BD08-48C3-AA3C-3527620FF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806" y="2667000"/>
            <a:ext cx="5894387" cy="254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00832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43091D-2EA8-4326-86E9-512FA468FA76}"/>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3GPP update</a:t>
            </a:r>
          </a:p>
          <a:p>
            <a:endParaRPr lang="en-AU" dirty="0"/>
          </a:p>
        </p:txBody>
      </p:sp>
      <p:sp>
        <p:nvSpPr>
          <p:cNvPr id="3" name="Footer Placeholder 2">
            <a:extLst>
              <a:ext uri="{FF2B5EF4-FFF2-40B4-BE49-F238E27FC236}">
                <a16:creationId xmlns:a16="http://schemas.microsoft.com/office/drawing/2014/main" id="{510DD658-EE30-4542-867B-47903E778741}"/>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D125544D-6A87-4764-A323-F001914D2B2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dirty="0"/>
          </a:p>
        </p:txBody>
      </p:sp>
    </p:spTree>
    <p:extLst>
      <p:ext uri="{BB962C8B-B14F-4D97-AF65-F5344CB8AC3E}">
        <p14:creationId xmlns:p14="http://schemas.microsoft.com/office/powerpoint/2010/main" val="417553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10D0-5F7E-4F91-8B4A-C1AA24CB5A52}"/>
              </a:ext>
            </a:extLst>
          </p:cNvPr>
          <p:cNvSpPr>
            <a:spLocks noGrp="1"/>
          </p:cNvSpPr>
          <p:nvPr>
            <p:ph type="title"/>
          </p:nvPr>
        </p:nvSpPr>
        <p:spPr/>
        <p:txBody>
          <a:bodyPr/>
          <a:lstStyle/>
          <a:p>
            <a:r>
              <a:rPr lang="en-AU" dirty="0"/>
              <a:t>The Coex SC will monitor </a:t>
            </a:r>
            <a:r>
              <a:rPr lang="en-AU" dirty="0" err="1"/>
              <a:t>coex</a:t>
            </a:r>
            <a:r>
              <a:rPr lang="en-AU" dirty="0"/>
              <a:t> impacts of SL-U</a:t>
            </a:r>
          </a:p>
        </p:txBody>
      </p:sp>
      <p:sp>
        <p:nvSpPr>
          <p:cNvPr id="3" name="Content Placeholder 2">
            <a:extLst>
              <a:ext uri="{FF2B5EF4-FFF2-40B4-BE49-F238E27FC236}">
                <a16:creationId xmlns:a16="http://schemas.microsoft.com/office/drawing/2014/main" id="{132C39A1-D046-451C-8D0E-9636E28E61BC}"/>
              </a:ext>
            </a:extLst>
          </p:cNvPr>
          <p:cNvSpPr>
            <a:spLocks noGrp="1"/>
          </p:cNvSpPr>
          <p:nvPr>
            <p:ph idx="1"/>
          </p:nvPr>
        </p:nvSpPr>
        <p:spPr/>
        <p:txBody>
          <a:bodyPr/>
          <a:lstStyle/>
          <a:p>
            <a:pPr lvl="1"/>
            <a:r>
              <a:rPr lang="en-US" sz="1800" dirty="0">
                <a:effectLst/>
                <a:latin typeface="+mj-lt"/>
                <a:ea typeface="Calibri" panose="020F0502020204030204" pitchFamily="34" charset="0"/>
              </a:rPr>
              <a:t>In Jan 2022, Dorin Viorel (CableLabs) </a:t>
            </a:r>
            <a:r>
              <a:rPr lang="en-AU" dirty="0">
                <a:latin typeface="+mj-lt"/>
              </a:rPr>
              <a:t>provided an update on 3GPP RAN activities relevant </a:t>
            </a:r>
            <a:r>
              <a:rPr lang="en-AU" dirty="0"/>
              <a:t>to coexistence</a:t>
            </a:r>
          </a:p>
          <a:p>
            <a:pPr lvl="2"/>
            <a:r>
              <a:rPr lang="en-AU" dirty="0"/>
              <a:t>See </a:t>
            </a:r>
            <a:r>
              <a:rPr lang="en-AU" dirty="0">
                <a:hlinkClick r:id="rId2"/>
              </a:rPr>
              <a:t>11-22-0124-00</a:t>
            </a:r>
            <a:endParaRPr lang="en-AU" dirty="0"/>
          </a:p>
          <a:p>
            <a:pPr lvl="1"/>
            <a:r>
              <a:rPr lang="en-AU" dirty="0"/>
              <a:t>It was noted that SL-U may cause future </a:t>
            </a:r>
            <a:r>
              <a:rPr lang="en-AU" dirty="0" err="1"/>
              <a:t>coex</a:t>
            </a:r>
            <a:r>
              <a:rPr lang="en-AU" dirty="0"/>
              <a:t> issues for Wi-Fi</a:t>
            </a:r>
          </a:p>
          <a:p>
            <a:pPr lvl="2"/>
            <a:r>
              <a:rPr lang="en-GB" dirty="0"/>
              <a:t>SL-U</a:t>
            </a:r>
            <a:r>
              <a:rPr lang="en-AU" dirty="0"/>
              <a:t> is Side Link Unlicensed</a:t>
            </a:r>
          </a:p>
          <a:p>
            <a:pPr lvl="2"/>
            <a:r>
              <a:rPr lang="en-AU" dirty="0"/>
              <a:t>Coex of SL-U with NR-U and Wi-Fi has not been studied</a:t>
            </a:r>
          </a:p>
          <a:p>
            <a:pPr lvl="2"/>
            <a:r>
              <a:rPr lang="en-AU" dirty="0"/>
              <a:t>It is possible that SL-U will not follow the NR-U access framework</a:t>
            </a:r>
          </a:p>
          <a:p>
            <a:pPr lvl="1"/>
            <a:r>
              <a:rPr lang="en-AU" dirty="0"/>
              <a:t>The Coex SC will follow progress and any risks of SL-U</a:t>
            </a:r>
          </a:p>
          <a:p>
            <a:pPr lvl="2"/>
            <a:r>
              <a:rPr lang="en-AU" dirty="0"/>
              <a:t>It is believed </a:t>
            </a:r>
            <a:r>
              <a:rPr lang="en-US" dirty="0">
                <a:solidFill>
                  <a:schemeClr val="tx1"/>
                </a:solidFill>
              </a:rPr>
              <a:t>a more accurate perspective of SL-U will become available by 3Q2022</a:t>
            </a:r>
          </a:p>
          <a:p>
            <a:pPr lvl="1"/>
            <a:endParaRPr lang="en-AU" dirty="0"/>
          </a:p>
        </p:txBody>
      </p:sp>
      <p:sp>
        <p:nvSpPr>
          <p:cNvPr id="4" name="Footer Placeholder 3">
            <a:extLst>
              <a:ext uri="{FF2B5EF4-FFF2-40B4-BE49-F238E27FC236}">
                <a16:creationId xmlns:a16="http://schemas.microsoft.com/office/drawing/2014/main" id="{DC0E7845-532F-4807-AD2C-3EF77823A96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E44A69A-533F-4E5D-9C0D-BD4A1C2CBC0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dirty="0"/>
          </a:p>
        </p:txBody>
      </p:sp>
    </p:spTree>
    <p:extLst>
      <p:ext uri="{BB962C8B-B14F-4D97-AF65-F5344CB8AC3E}">
        <p14:creationId xmlns:p14="http://schemas.microsoft.com/office/powerpoint/2010/main" val="31010495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60 GHz coexistence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71</a:t>
            </a:fld>
            <a:endParaRPr lang="en-US" dirty="0"/>
          </a:p>
        </p:txBody>
      </p:sp>
    </p:spTree>
    <p:extLst>
      <p:ext uri="{BB962C8B-B14F-4D97-AF65-F5344CB8AC3E}">
        <p14:creationId xmlns:p14="http://schemas.microsoft.com/office/powerpoint/2010/main" val="12701276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has previously discussed </a:t>
            </a:r>
            <a:r>
              <a:rPr lang="en-US" dirty="0"/>
              <a:t>coexistence in 60 GHz …</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ETSI BRAN</a:t>
            </a:r>
          </a:p>
          <a:p>
            <a:pPr lvl="2"/>
            <a:r>
              <a:rPr lang="en-AU" dirty="0"/>
              <a:t>See </a:t>
            </a:r>
            <a:r>
              <a:rPr lang="en-AU" dirty="0">
                <a:hlinkClick r:id="rId2"/>
              </a:rPr>
              <a:t>11-21-0430-00</a:t>
            </a:r>
            <a:r>
              <a:rPr lang="en-AU" dirty="0"/>
              <a:t> (Assaf Kasher (Qualcomm))</a:t>
            </a:r>
          </a:p>
          <a:p>
            <a:pPr lvl="1"/>
            <a:r>
              <a:rPr lang="en-AU" dirty="0"/>
              <a:t>In May 2021, the Coex SC heard about </a:t>
            </a:r>
            <a:r>
              <a:rPr lang="en-AU" i="1" dirty="0"/>
              <a:t>Coexistence between radars and communication systems in the 60 GHz band</a:t>
            </a:r>
          </a:p>
          <a:p>
            <a:pPr lvl="2"/>
            <a:r>
              <a:rPr lang="en-AU" dirty="0"/>
              <a:t>See </a:t>
            </a:r>
            <a:r>
              <a:rPr lang="en-AU" dirty="0">
                <a:hlinkClick r:id="rId3"/>
              </a:rPr>
              <a:t>11-21-0796-00</a:t>
            </a:r>
            <a:r>
              <a:rPr lang="en-AU" dirty="0"/>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endParaRPr lang="en-AU" dirty="0">
              <a:latin typeface="+mj-lt"/>
            </a:endParaRPr>
          </a:p>
          <a:p>
            <a:pPr lvl="1"/>
            <a:r>
              <a:rPr lang="en-AU" dirty="0"/>
              <a:t>In Jul 2021,the Coex SC heard about </a:t>
            </a:r>
            <a:r>
              <a:rPr lang="en-US" i="1" dirty="0"/>
              <a:t>Coexistence between radars and communication systems in the 60GHz band – U.S. Update</a:t>
            </a:r>
            <a:endParaRPr lang="en-AU" i="1" dirty="0"/>
          </a:p>
          <a:p>
            <a:pPr lvl="2"/>
            <a:r>
              <a:rPr lang="en-US" dirty="0"/>
              <a:t>See </a:t>
            </a:r>
            <a:r>
              <a:rPr lang="en-US" dirty="0">
                <a:hlinkClick r:id="rId4"/>
              </a:rPr>
              <a:t>11-21-1089-00</a:t>
            </a:r>
            <a:r>
              <a:rPr lang="en-US" dirty="0">
                <a:solidFill>
                  <a:srgbClr val="FF0000"/>
                </a:solidFill>
              </a:rPr>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p>
          <a:p>
            <a:pPr lvl="1"/>
            <a:r>
              <a:rPr lang="en-AU" dirty="0"/>
              <a:t>In Sep 2021</a:t>
            </a:r>
            <a:r>
              <a:rPr lang="en-US" dirty="0">
                <a:latin typeface="+mj-lt"/>
              </a:rPr>
              <a:t>, </a:t>
            </a:r>
            <a:r>
              <a:rPr lang="en-AU" dirty="0"/>
              <a:t>the Coex SC heard NPRM work was occurring in 802.18</a:t>
            </a:r>
          </a:p>
          <a:p>
            <a:pPr lvl="1"/>
            <a:endParaRPr lang="en-AU" dirty="0">
              <a:solidFill>
                <a:srgbClr val="FF0000"/>
              </a:solidFill>
            </a:endParaRPr>
          </a:p>
          <a:p>
            <a:pPr lvl="2"/>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72</a:t>
            </a:fld>
            <a:endParaRPr lang="en-US" dirty="0"/>
          </a:p>
        </p:txBody>
      </p:sp>
    </p:spTree>
    <p:extLst>
      <p:ext uri="{BB962C8B-B14F-4D97-AF65-F5344CB8AC3E}">
        <p14:creationId xmlns:p14="http://schemas.microsoft.com/office/powerpoint/2010/main" val="36407395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a:xfrm>
            <a:off x="685800" y="685800"/>
            <a:ext cx="7772400" cy="1066800"/>
          </a:xfrm>
        </p:spPr>
        <p:txBody>
          <a:bodyPr/>
          <a:lstStyle/>
          <a:p>
            <a:r>
              <a:rPr lang="en-AU" dirty="0"/>
              <a:t>… but there is not much to report to the Coex SC in relation to 60 GHz </a:t>
            </a:r>
            <a:r>
              <a:rPr lang="en-AU" dirty="0" err="1"/>
              <a:t>coex</a:t>
            </a:r>
            <a:r>
              <a:rPr lang="en-AU" dirty="0"/>
              <a:t> today </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a:xfrm>
            <a:off x="685800" y="1981200"/>
            <a:ext cx="7772400" cy="4114800"/>
          </a:xfrm>
        </p:spPr>
        <p:txBody>
          <a:bodyPr/>
          <a:lstStyle/>
          <a:p>
            <a:pPr lvl="1"/>
            <a:r>
              <a:rPr lang="en-AU" dirty="0"/>
              <a:t>An e-mail was sent to Alecsander Eitan (Qualcomm) asking for an update on 60 GHz </a:t>
            </a:r>
            <a:r>
              <a:rPr lang="en-AU" dirty="0" err="1"/>
              <a:t>coex</a:t>
            </a:r>
            <a:r>
              <a:rPr lang="en-AU" dirty="0"/>
              <a:t> activities; responded:</a:t>
            </a:r>
          </a:p>
          <a:p>
            <a:pPr lvl="2"/>
            <a:r>
              <a:rPr lang="en-AU" i="1" dirty="0"/>
              <a:t>Unfortunately, there is nothing new that can be reported</a:t>
            </a:r>
          </a:p>
          <a:p>
            <a:pPr lvl="2"/>
            <a:r>
              <a:rPr lang="en-AU" i="1" dirty="0"/>
              <a:t>Many submissions have been sent to the FCC, and several comments on the other submissions have been also sent</a:t>
            </a:r>
          </a:p>
          <a:p>
            <a:pPr lvl="2"/>
            <a:r>
              <a:rPr lang="en-AU" i="1" dirty="0"/>
              <a:t>There are some discussions between companies on compromise ideas</a:t>
            </a:r>
          </a:p>
          <a:p>
            <a:pPr lvl="1"/>
            <a:r>
              <a:rPr lang="en-AU" dirty="0"/>
              <a:t>At this point, the Coex SC has a few choices:</a:t>
            </a:r>
          </a:p>
          <a:p>
            <a:pPr lvl="2"/>
            <a:r>
              <a:rPr lang="en-AU" dirty="0"/>
              <a:t>Keep 60 GHz </a:t>
            </a:r>
            <a:r>
              <a:rPr lang="en-AU" dirty="0" err="1"/>
              <a:t>coex</a:t>
            </a:r>
            <a:r>
              <a:rPr lang="en-AU" dirty="0"/>
              <a:t> issue on our plate</a:t>
            </a:r>
          </a:p>
          <a:p>
            <a:pPr lvl="3"/>
            <a:r>
              <a:rPr lang="en-AU" dirty="0"/>
              <a:t>… hopefully doing something useful</a:t>
            </a:r>
          </a:p>
          <a:p>
            <a:pPr lvl="2"/>
            <a:r>
              <a:rPr lang="en-AU" dirty="0"/>
              <a:t>Close the 60 GHz </a:t>
            </a:r>
            <a:r>
              <a:rPr lang="en-AU" dirty="0" err="1"/>
              <a:t>coex</a:t>
            </a:r>
            <a:r>
              <a:rPr lang="en-AU" dirty="0"/>
              <a:t> question</a:t>
            </a:r>
          </a:p>
          <a:p>
            <a:pPr lvl="3"/>
            <a:r>
              <a:rPr lang="en-AU" dirty="0"/>
              <a:t>… maybe after a final status update?</a:t>
            </a:r>
          </a:p>
          <a:p>
            <a:pPr lvl="1"/>
            <a:r>
              <a:rPr lang="en-AU" dirty="0"/>
              <a:t>Thoughts?</a:t>
            </a:r>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73</a:t>
            </a:fld>
            <a:endParaRPr lang="en-US" dirty="0"/>
          </a:p>
        </p:txBody>
      </p:sp>
    </p:spTree>
    <p:extLst>
      <p:ext uri="{BB962C8B-B14F-4D97-AF65-F5344CB8AC3E}">
        <p14:creationId xmlns:p14="http://schemas.microsoft.com/office/powerpoint/2010/main" val="28509548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74</a:t>
            </a:fld>
            <a:endParaRPr lang="en-US" dirty="0"/>
          </a:p>
        </p:txBody>
      </p:sp>
    </p:spTree>
    <p:extLst>
      <p:ext uri="{BB962C8B-B14F-4D97-AF65-F5344CB8AC3E}">
        <p14:creationId xmlns:p14="http://schemas.microsoft.com/office/powerpoint/2010/main" val="9423569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a:t>
            </a:r>
            <a:r>
              <a:rPr lang="en-AU" u="sng" dirty="0"/>
              <a:t>may</a:t>
            </a:r>
            <a:r>
              <a:rPr lang="en-AU" dirty="0"/>
              <a:t> continue its normal business in May 2022 (hybrid meeting in Warsaw)</a:t>
            </a:r>
          </a:p>
        </p:txBody>
      </p:sp>
      <p:sp>
        <p:nvSpPr>
          <p:cNvPr id="3" name="Content Placeholder 2"/>
          <p:cNvSpPr>
            <a:spLocks noGrp="1"/>
          </p:cNvSpPr>
          <p:nvPr>
            <p:ph idx="1"/>
          </p:nvPr>
        </p:nvSpPr>
        <p:spPr/>
        <p:txBody>
          <a:bodyPr/>
          <a:lstStyle/>
          <a:p>
            <a:r>
              <a:rPr lang="en-AU" dirty="0"/>
              <a:t>Possible agenda items for Warsaw</a:t>
            </a:r>
            <a:r>
              <a:rPr lang="en-AU" b="0" dirty="0"/>
              <a:t> …</a:t>
            </a:r>
            <a:endParaRPr lang="en-AU" dirty="0"/>
          </a:p>
          <a:p>
            <a:pPr lvl="1"/>
            <a:r>
              <a:rPr lang="en-AU" dirty="0"/>
              <a:t>Discuss coexistence measurement studies</a:t>
            </a:r>
          </a:p>
          <a:p>
            <a:pPr lvl="1"/>
            <a:r>
              <a:rPr lang="en-AU" dirty="0"/>
              <a:t>Review ETSI BRAN </a:t>
            </a:r>
            <a:r>
              <a:rPr lang="en-AU" dirty="0" err="1"/>
              <a:t>coex</a:t>
            </a:r>
            <a:r>
              <a:rPr lang="en-AU" dirty="0"/>
              <a:t> activities</a:t>
            </a:r>
          </a:p>
          <a:p>
            <a:pPr lvl="2"/>
            <a:r>
              <a:rPr lang="en-AU" dirty="0"/>
              <a:t>EN 301 893 (5 GHz)</a:t>
            </a:r>
          </a:p>
          <a:p>
            <a:pPr lvl="3"/>
            <a:r>
              <a:rPr lang="en-AU" dirty="0"/>
              <a:t>Impact on 802.11be </a:t>
            </a:r>
            <a:r>
              <a:rPr lang="en-AU" dirty="0" err="1"/>
              <a:t>coex</a:t>
            </a:r>
            <a:r>
              <a:rPr lang="en-AU" dirty="0"/>
              <a:t> with 802.11ax in 5 GHz</a:t>
            </a:r>
          </a:p>
          <a:p>
            <a:pPr lvl="2"/>
            <a:r>
              <a:rPr lang="en-AU" dirty="0"/>
              <a:t>EN 303 687 (6 GHz)</a:t>
            </a:r>
          </a:p>
          <a:p>
            <a:pPr lvl="3"/>
            <a:r>
              <a:rPr lang="en-AU" dirty="0"/>
              <a:t>Enabling 802.11be features in 6 GHz (&amp; 5 GHz)</a:t>
            </a:r>
          </a:p>
          <a:p>
            <a:pPr lvl="1"/>
            <a:r>
              <a:rPr lang="en-AU" dirty="0"/>
              <a:t>3GPP update</a:t>
            </a:r>
          </a:p>
          <a:p>
            <a:pPr lvl="1"/>
            <a:r>
              <a:rPr lang="en-AU" dirty="0"/>
              <a:t>60 GHz update</a:t>
            </a:r>
          </a:p>
          <a:p>
            <a:r>
              <a:rPr lang="en-AU" dirty="0"/>
              <a:t>… assuming a hybrid meeting with the Chair in Australia is feasible</a:t>
            </a:r>
          </a:p>
          <a:p>
            <a:r>
              <a:rPr lang="en-AU" b="1" dirty="0">
                <a:solidFill>
                  <a:srgbClr val="FF0000"/>
                </a:solidFill>
              </a:rPr>
              <a:t>Submissions are requested …</a:t>
            </a:r>
          </a:p>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75</a:t>
            </a:fld>
            <a:endParaRPr lang="en-US" dirty="0"/>
          </a:p>
        </p:txBody>
      </p:sp>
    </p:spTree>
    <p:extLst>
      <p:ext uri="{BB962C8B-B14F-4D97-AF65-F5344CB8AC3E}">
        <p14:creationId xmlns:p14="http://schemas.microsoft.com/office/powerpoint/2010/main" val="24619790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March 2022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76</a:t>
            </a:fld>
            <a:endParaRPr lang="en-US" dirty="0"/>
          </a:p>
        </p:txBody>
      </p:sp>
    </p:spTree>
    <p:extLst>
      <p:ext uri="{BB962C8B-B14F-4D97-AF65-F5344CB8AC3E}">
        <p14:creationId xmlns:p14="http://schemas.microsoft.com/office/powerpoint/2010/main" val="56215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8</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WG nor incorporated into a </a:t>
            </a:r>
            <a:r>
              <a:rPr lang="en-US" altLang="en-US" dirty="0" err="1"/>
              <a:t>WGdraft</a:t>
            </a:r>
            <a:r>
              <a:rPr lang="en-US" altLang="en-US" dirty="0"/>
              <a:t> unless permission is granted. </a:t>
            </a:r>
          </a:p>
          <a:p>
            <a:pPr lvl="2"/>
            <a:r>
              <a:rPr lang="en-US" altLang="en-US" dirty="0"/>
              <a:t>Prior to presentation or submission, you shall notify the WG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sz="quarte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1"/>
          </p:nvPr>
        </p:nvSpPr>
        <p:spPr/>
        <p:txBody>
          <a:bodyPr/>
          <a:lstStyle/>
          <a:p>
            <a:fld id="{A3979A82-1A5E-4C7B-AFC0-111CA6C3130A}" type="slidenum">
              <a:rPr lang="en-US" altLang="en-US" smtClean="0"/>
              <a:pPr/>
              <a:t>9</a:t>
            </a:fld>
            <a:endParaRPr lang="en-US" altLang="en-US" dirty="0"/>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7489</Words>
  <Application>Microsoft Office PowerPoint</Application>
  <PresentationFormat>On-screen Show (4:3)</PresentationFormat>
  <Paragraphs>1056</Paragraphs>
  <Slides>76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76</vt:i4>
      </vt:variant>
    </vt:vector>
  </HeadingPairs>
  <TitlesOfParts>
    <vt:vector size="80" baseType="lpstr">
      <vt:lpstr>Arial</vt:lpstr>
      <vt:lpstr>Intel Clear</vt:lpstr>
      <vt:lpstr>Times New Roman</vt:lpstr>
      <vt:lpstr>802-11-Submission</vt:lpstr>
      <vt:lpstr>Agenda for IEEE 802.11 Coexistence SC virtual meeting in March 2022</vt:lpstr>
      <vt:lpstr>Welcome to the 11th virtual meeting of the Coex SC in March 2022</vt:lpstr>
      <vt:lpstr>Registration is required for the IEEE 802.11 WG electronic plenary session in March 2022</vt:lpstr>
      <vt:lpstr>Coex SC minutes today will be kept by our permanent SC secretary</vt:lpstr>
      <vt:lpstr>The Coex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Participants are required to adhere to the IEEE SA Copyright Policy</vt:lpstr>
      <vt:lpstr>Participants are required to adhere to the IEEE SA Copyright Policy</vt:lpstr>
      <vt:lpstr>The Coex SC will only meet once during the virtual IEEE 802.11 WG plenary meeting in March 2022</vt:lpstr>
      <vt:lpstr>The Coex SC will consider a proposed agenda for its virtual meeting in March 2022</vt:lpstr>
      <vt:lpstr>PowerPoint Presentation</vt:lpstr>
      <vt:lpstr>The Coex SC scope was revised in Sept 2020 </vt:lpstr>
      <vt:lpstr>The scope of the Coex SC was expanded in March 2021 to include 60 GHz coexistence issues</vt:lpstr>
      <vt:lpstr>PowerPoint Presentation</vt:lpstr>
      <vt:lpstr>The Coex SC will consider the approval of its virtual meeting minutes from Jan 2022</vt:lpstr>
      <vt:lpstr>PowerPoint Presentation</vt:lpstr>
      <vt:lpstr>There are few key message for the Coex SC that arise out of today’s session</vt:lpstr>
      <vt:lpstr>PowerPoint Presentation</vt:lpstr>
      <vt:lpstr>There was a significant LAA deployment in Chicago as early as Jan 2020</vt:lpstr>
      <vt:lpstr>We have tracked the use of 5G by SPs in unlicensed bands to highlight the importance of coexistence work</vt:lpstr>
      <vt:lpstr>We are now also tracking 5G clients in unlicensed bands to highlight the importance of coex work</vt:lpstr>
      <vt:lpstr>The number planned/testing &amp; deployed LAA SP networks globally has been steady for 2+ years</vt:lpstr>
      <vt:lpstr>PowerPoint Presentation</vt:lpstr>
      <vt:lpstr>The Coex SC heard about an LAA/Wi-Fi coexistence studies in Chicago throughout 2021</vt:lpstr>
      <vt:lpstr>Experiments reported in Jan 2021 showed LAA has a significant adverse impact on Wi-Fi Beacons</vt:lpstr>
      <vt:lpstr>Experiments reported in Jan 2021 showed LAA also has a significant adverse impact on Wi-Fi data</vt:lpstr>
      <vt:lpstr>New measurements reported in Nov 2021 seem to confirm the adverse impact of LAA on Wi-Fi</vt:lpstr>
      <vt:lpstr>Questions were posed in Dec 2021 in relation to LAA/Wi-Fi coex issues</vt:lpstr>
      <vt:lpstr>Questions were posed in Dec 2021 in relation to NR-U/Wi-Fi coex issues</vt:lpstr>
      <vt:lpstr>PowerPoint Presentation</vt:lpstr>
      <vt:lpstr>Note that ESTI BRAN documents are available to IEEE 802.11 WG members</vt:lpstr>
      <vt:lpstr>PowerPoint Presentation</vt:lpstr>
      <vt:lpstr>The latest revision of EN 301 893 (5 GHz), including the adaptivity compromise, is now in final review</vt:lpstr>
      <vt:lpstr>The EN 301 893 journey wrt coexistence has been long &amp; interesting … with risks for 802.11be</vt:lpstr>
      <vt:lpstr>The Coex SC will review issues related to 802.11be in 5 GHz in Europe</vt:lpstr>
      <vt:lpstr>The Coex SC may consider a proposed LS from IEEE 802.11 WG to the WFA</vt:lpstr>
      <vt:lpstr>PowerPoint Presentation</vt:lpstr>
      <vt:lpstr>The latest revision of EN 303 687 (6 GHz), including the adaptivity compromise, is now in final review</vt:lpstr>
      <vt:lpstr>PowerPoint Presentation</vt:lpstr>
      <vt:lpstr>Many believe NB FH systems represent a potential threat to coexistence in the 6 GHz band in Europe</vt:lpstr>
      <vt:lpstr>The debate on how to incorporate NB FH into EN 303 687 with good coex raged for more than a year</vt:lpstr>
      <vt:lpstr>DE, UK , FR admins set a direction for NB FH at BRAN #112 … that was subsequently followed</vt:lpstr>
      <vt:lpstr>During BRAN#113, the limited NB FH requirements &amp; testing material in EN 303 687 remained unchanged</vt:lpstr>
      <vt:lpstr>Discussion has started on a NB FH solution for the following revision of EN 303 687</vt:lpstr>
      <vt:lpstr>PowerPoint Presentation</vt:lpstr>
      <vt:lpstr>There are a variety of views on the whether C2C operations should be managed or even allowed</vt:lpstr>
      <vt:lpstr>There was ongoing disagreement on how to define C2C operation at LPI power levels in Europe</vt:lpstr>
      <vt:lpstr>A variety of new documents on C2C were discussed at BRAN #113</vt:lpstr>
      <vt:lpstr>After the usual disagreements about C2C … the C2C proposal was suddenly withdrawn</vt:lpstr>
      <vt:lpstr>PowerPoint Presentation</vt:lpstr>
      <vt:lpstr>Coex SC/Tgbe/TGme needs to decide how to specify 802.11ax/be in context of 6 GHz rules in Europe</vt:lpstr>
      <vt:lpstr>Coex SC will park the issue of 802.11be compatibility with EN 301 893 (5 GHz) &amp; EN 303 687 (6 GHz) </vt:lpstr>
      <vt:lpstr>PowerPoint Presentation</vt:lpstr>
      <vt:lpstr>ETSI BRAN has tentatively agreed its 2022 schedule based on F2F &amp; virtual meetings</vt:lpstr>
      <vt:lpstr>ETSI BRAN has scheduled various virtual meetings related to EN 301 893 &amp; EN 303 687</vt:lpstr>
      <vt:lpstr>PowerPoint Presentation</vt:lpstr>
      <vt:lpstr>The Coex SC will hear an update on 5.8 GHz discussions in Europe</vt:lpstr>
      <vt:lpstr>PowerPoint Presentation</vt:lpstr>
      <vt:lpstr>Assistance is requested for a IEEE 802 Tech Talk on coexistence in Jun 2022</vt:lpstr>
      <vt:lpstr>PowerPoint Presentation</vt:lpstr>
      <vt:lpstr>Coexistence will become increasingly important as 6 GHz opens globally for unlicenced operation …</vt:lpstr>
      <vt:lpstr>The battle for 6 GHz continues globally …</vt:lpstr>
      <vt:lpstr>… with the GSMA campaign to license at least part of the 6 GHz band continuing into 2022</vt:lpstr>
      <vt:lpstr>A series of seminars by 6ghzopportunity is advocating the licensing of the 6 GHz band</vt:lpstr>
      <vt:lpstr>In the US, the battle for 6 GHz continues with ongoing concerns about coex with incumbents</vt:lpstr>
      <vt:lpstr>The evidence for Wi-Fi access to more spectrum (ie all 1200 MHz in 6 GHz) continues to grow</vt:lpstr>
      <vt:lpstr>PowerPoint Presentation</vt:lpstr>
      <vt:lpstr>The Coex SC will monitor coex impacts of SL-U</vt:lpstr>
      <vt:lpstr>PowerPoint Presentation</vt:lpstr>
      <vt:lpstr>The Coex SC has previously discussed coexistence in 60 GHz … </vt:lpstr>
      <vt:lpstr>… but there is not much to report to the Coex SC in relation to 60 GHz coex today </vt:lpstr>
      <vt:lpstr>PowerPoint Presentation</vt:lpstr>
      <vt:lpstr>The Coex SC may continue its normal business in May 2022 (hybrid meeting in Warsaw)</vt:lpstr>
      <vt:lpstr>The IEEE 802.11 Coexistence SC virtual meeting in March 2022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2022-03-14T04:44:54Z</dcterms:modified>
</cp:coreProperties>
</file>