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B29FBE-3B3E-49DD-B814-E7E052AC6803}" v="6" dt="2022-03-14T02:31:27.619"/>
    <p1510:client id="{B2B4988D-1BC9-4111-8929-BB463B3004F0}" v="1" dt="2022-03-14T12:46:58.6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pc:chgData name="Alfred Asterjadhi" userId="39de57b9-85c0-4fd1-aaac-8ca2b6560ad0" providerId="ADAL" clId="{B2B4988D-1BC9-4111-8929-BB463B3004F0}" dt="2022-03-14T12:46:35.837" v="33" actId="20577"/>
      <pc:docMkLst>
        <pc:docMk/>
      </pc:docMkLst>
      <pc:sldChg chg="modSp mod">
        <pc:chgData name="Alfred Asterjadhi" userId="39de57b9-85c0-4fd1-aaac-8ca2b6560ad0" providerId="ADAL" clId="{B2B4988D-1BC9-4111-8929-BB463B3004F0}" dt="2022-03-14T12:46:35.837" v="33" actId="20577"/>
        <pc:sldMkLst>
          <pc:docMk/>
          <pc:sldMk cId="10406335" sldId="341"/>
        </pc:sldMkLst>
        <pc:spChg chg="mod">
          <ac:chgData name="Alfred Asterjadhi" userId="39de57b9-85c0-4fd1-aaac-8ca2b6560ad0" providerId="ADAL" clId="{B2B4988D-1BC9-4111-8929-BB463B3004F0}" dt="2022-03-14T12:46:35.837" v="33" actId="20577"/>
          <ac:spMkLst>
            <pc:docMk/>
            <pc:sldMk cId="10406335" sldId="341"/>
            <ac:spMk id="3" creationId="{29C5F753-2E2D-47AF-B06F-D5B90B98D693}"/>
          </ac:spMkLst>
        </pc:spChg>
      </pc:sld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802.11-22/0271r11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0476-00-00be-changes-to-supported-channel-width.docx" TargetMode="External"/><Relationship Id="rId3" Type="http://schemas.openxmlformats.org/officeDocument/2006/relationships/hyperlink" Target="https://mentor.ieee.org/802.11/dcn/22/11-22-0472-00-00be-cc36-comment-resolution-on-u-sig-part-7.docx" TargetMode="External"/><Relationship Id="rId7" Type="http://schemas.openxmlformats.org/officeDocument/2006/relationships/hyperlink" Target="https://mentor.ieee.org/802.11/dcn/21/11-21-1018-46-00be-ieee-802-11be-cc36-comments.xlsx" TargetMode="External"/><Relationship Id="rId2" Type="http://schemas.openxmlformats.org/officeDocument/2006/relationships/hyperlink" Target="https://mentor.ieee.org/802.11/dcn/22/11-22-0475-00-00be-proposed-resolutions-to-cid-4847-and-766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3-01-00be-dynamic-range-of-4kqam.docx" TargetMode="External"/><Relationship Id="rId5" Type="http://schemas.openxmlformats.org/officeDocument/2006/relationships/hyperlink" Target="https://mentor.ieee.org/802.11/dcn/22/11-22-0479-00-00be-cr-for-cid-7172.docx" TargetMode="External"/><Relationship Id="rId4" Type="http://schemas.openxmlformats.org/officeDocument/2006/relationships/hyperlink" Target="https://mentor.ieee.org/802.11/dcn/22/11-22-0478-00-00be-comment-resolution-for-cid4574.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1/11-21-1840-03-00be-cc36-cr-for-emlmr-links.docx" TargetMode="External"/><Relationship Id="rId7" Type="http://schemas.openxmlformats.org/officeDocument/2006/relationships/hyperlink" Target="https://mentor.ieee.org/802.11/dcn/22/11-22-0308-00-00be-cc36-resolution-for-cids-related-to-ml-advertisement-part-3.docx" TargetMode="External"/><Relationship Id="rId2" Type="http://schemas.openxmlformats.org/officeDocument/2006/relationships/hyperlink" Target="https://mentor.ieee.org/802.11/dcn/21/11-21-1147-07-00be-cc36-cr-35-6-restricted-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6-00-00be-cc36-cr-ml-traffic-indication.docx" TargetMode="External"/><Relationship Id="rId5" Type="http://schemas.openxmlformats.org/officeDocument/2006/relationships/hyperlink" Target="https://mentor.ieee.org/802.11/dcn/21/11-21-1699-04-00be-cc36-cr-for-r-twt-rbo-before-service-period.docx" TargetMode="External"/><Relationship Id="rId4" Type="http://schemas.openxmlformats.org/officeDocument/2006/relationships/hyperlink" Target="https://mentor.ieee.org/802.11/dcn/22/11-22-0193-01-00be-cc36-cr-clause-9.docx" TargetMode="External"/><Relationship Id="rId9" Type="http://schemas.openxmlformats.org/officeDocument/2006/relationships/hyperlink" Target="https://mentor.ieee.org/802.11/dcn/21/11-21-1273-01-00be-cc36-cr-on-5196.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230-04-00be-cc36-cr-of-cid-4147-and-5311.docx" TargetMode="External"/><Relationship Id="rId7" Type="http://schemas.openxmlformats.org/officeDocument/2006/relationships/hyperlink" Target="https://mentor.ieee.org/802.11/dcn/22/11-22-0454-00-00be-joint-cr-miscellaneous-cc36.docx" TargetMode="External"/><Relationship Id="rId2" Type="http://schemas.openxmlformats.org/officeDocument/2006/relationships/hyperlink" Target="https://mentor.ieee.org/802.11/dcn/21/11-21-1062-07-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84-00-00be-remaining-cids-in-6-3.docx" TargetMode="External"/><Relationship Id="rId11" Type="http://schemas.openxmlformats.org/officeDocument/2006/relationships/hyperlink" Target="https://mentor.ieee.org/802.11/dcn/22/11-22-0388-00-00be-cc36-cr-on-cid-5497.doc" TargetMode="External"/><Relationship Id="rId5" Type="http://schemas.openxmlformats.org/officeDocument/2006/relationships/hyperlink" Target="https://mentor.ieee.org/802.11/dcn/22/11-22-0452-00-00be-cr-trigger-frame-and-ss.docx" TargetMode="External"/><Relationship Id="rId10" Type="http://schemas.openxmlformats.org/officeDocument/2006/relationships/hyperlink" Target="https://mentor.ieee.org/802.11/dcn/22/11-22-0202-04-00be-cr-for-eht-ul-mu-operation.docx" TargetMode="External"/><Relationship Id="rId4" Type="http://schemas.openxmlformats.org/officeDocument/2006/relationships/hyperlink" Target="https://mentor.ieee.org/802.11/dcn/22/11-22-0331-00-00be-proposed-resolutions-to-cids-4517-5573-and-6106.docx" TargetMode="External"/><Relationship Id="rId9" Type="http://schemas.openxmlformats.org/officeDocument/2006/relationships/hyperlink" Target="https://mentor.ieee.org/802.11/dcn/20/11-20-1982-62-00be-tgbe-motions-list-for-teleconferences-part-2.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384r2 </a:t>
            </a:r>
            <a:r>
              <a:rPr lang="en-US" sz="1200" dirty="0">
                <a:solidFill>
                  <a:srgbClr val="00B050"/>
                </a:solidFill>
              </a:rPr>
              <a:t>CR for CIDs on 36.3.2.8</a:t>
            </a:r>
            <a:r>
              <a:rPr lang="en-GB" sz="1200" dirty="0">
                <a:solidFill>
                  <a:srgbClr val="00B050"/>
                </a:solidFill>
              </a:rPr>
              <a:t>							Yan Xin 		[10C]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0383r0</a:t>
            </a:r>
            <a:r>
              <a:rPr lang="en-US" sz="1200" dirty="0">
                <a:solidFill>
                  <a:srgbClr val="00B050"/>
                </a:solidFill>
              </a:rPr>
              <a:t> CR for 36.3.2.2 Subcarriers &amp; resource </a:t>
            </a:r>
            <a:r>
              <a:rPr lang="en-US" sz="1200" dirty="0" err="1">
                <a:solidFill>
                  <a:srgbClr val="00B050"/>
                </a:solidFill>
              </a:rPr>
              <a:t>alloc</a:t>
            </a:r>
            <a:r>
              <a:rPr lang="en-US" sz="1200" dirty="0">
                <a:solidFill>
                  <a:srgbClr val="00B050"/>
                </a:solidFill>
              </a:rPr>
              <a:t>. for multiple RUs - p2	Myeongjin Kim	</a:t>
            </a:r>
            <a:r>
              <a:rPr lang="en-GB" sz="1200" dirty="0">
                <a:solidFill>
                  <a:srgbClr val="00B050"/>
                </a:solidFill>
              </a:rPr>
              <a:t>[49C]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0322r0</a:t>
            </a:r>
            <a:r>
              <a:rPr lang="en-GB" sz="1200" dirty="0">
                <a:solidFill>
                  <a:srgbClr val="00B050"/>
                </a:solidFill>
              </a:rPr>
              <a:t> CRs on 36.2.6.1								Bo Gong		[6C]</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0346r0</a:t>
            </a:r>
            <a:r>
              <a:rPr lang="en-US" sz="1200" dirty="0">
                <a:solidFill>
                  <a:srgbClr val="00B050"/>
                </a:solidFill>
              </a:rPr>
              <a:t> Comment Resolutions for CID 4663					Dongguk Lim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0419r0</a:t>
            </a:r>
            <a:r>
              <a:rPr lang="en-US" sz="1200" dirty="0">
                <a:solidFill>
                  <a:srgbClr val="00B050"/>
                </a:solidFill>
              </a:rPr>
              <a:t> CR on CID 6118 And 6915						Alice Chen		[2C]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0429r0</a:t>
            </a:r>
            <a:r>
              <a:rPr lang="en-US" sz="1200" dirty="0">
                <a:solidFill>
                  <a:srgbClr val="00B050"/>
                </a:solidFill>
              </a:rPr>
              <a:t> CC36 remaining PHY introduction related CRs			Kanke Wu		[2C]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0420r0</a:t>
            </a:r>
            <a:r>
              <a:rPr lang="en-US" sz="1200" dirty="0">
                <a:solidFill>
                  <a:srgbClr val="00B050"/>
                </a:solidFill>
              </a:rPr>
              <a:t> CR on CID 6118 And 6915						Alice Chen		[7C]</a:t>
            </a:r>
          </a:p>
          <a:p>
            <a:pPr lvl="1">
              <a:buFont typeface="Arial" panose="020B0604020202020204" pitchFamily="34" charset="0"/>
              <a:buChar char="•"/>
            </a:pPr>
            <a:r>
              <a:rPr lang="en-US" sz="1200" dirty="0">
                <a:solidFill>
                  <a:srgbClr val="00B050"/>
                </a:solidFill>
                <a:hlinkClick r:id="rId8">
                  <a:extLst>
                    <a:ext uri="{A12FA001-AC4F-418D-AE19-62706E023703}">
                      <ahyp:hlinkClr xmlns:ahyp="http://schemas.microsoft.com/office/drawing/2018/hyperlinkcolor" val="tx"/>
                    </a:ext>
                  </a:extLst>
                </a:hlinkClick>
              </a:rPr>
              <a:t>0456r1</a:t>
            </a:r>
            <a:r>
              <a:rPr lang="en-US" sz="1200" dirty="0">
                <a:solidFill>
                  <a:srgbClr val="00B050"/>
                </a:solidFill>
              </a:rPr>
              <a:t> D1.0 CR on CID4574 							Bo Gong		[1C]</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0369r0</a:t>
            </a:r>
            <a:r>
              <a:rPr lang="en-US" sz="1200" dirty="0">
                <a:solidFill>
                  <a:srgbClr val="00B050"/>
                </a:solidFill>
              </a:rPr>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1877r4 </a:t>
            </a:r>
            <a:r>
              <a:rPr lang="en-US" sz="1200" dirty="0">
                <a:solidFill>
                  <a:srgbClr val="00B050"/>
                </a:solidFill>
              </a:rPr>
              <a:t>CR for MLD individually addressed MGMT frame delivery  </a:t>
            </a:r>
            <a:r>
              <a:rPr lang="en-GB" sz="1200" dirty="0">
                <a:solidFill>
                  <a:srgbClr val="00B050"/>
                </a:solidFill>
              </a:rPr>
              <a:t>Po-kai Huang     	         [16C SP only]</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1913r5</a:t>
            </a:r>
            <a:r>
              <a:rPr lang="en-GB" sz="1200" dirty="0">
                <a:solidFill>
                  <a:srgbClr val="00B050"/>
                </a:solidFill>
              </a:rPr>
              <a:t> CR-Cons. on EDCA Op. for Restricted TWT			Liuming Lu			[5C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1317r4</a:t>
            </a:r>
            <a:r>
              <a:rPr lang="en-GB" sz="1200" dirty="0">
                <a:solidFill>
                  <a:srgbClr val="00B050"/>
                </a:solidFill>
              </a:rPr>
              <a:t> CR-for-cids-related-to-35-11-3					Yonggang Fang		[24C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1224r11</a:t>
            </a:r>
            <a:r>
              <a:rPr lang="en-US" sz="1200" dirty="0">
                <a:solidFill>
                  <a:srgbClr val="00B050"/>
                </a:solidFill>
              </a:rPr>
              <a:t> CR for Restricted TWT Setup					Muhammad K. Haider	</a:t>
            </a:r>
            <a:r>
              <a:rPr lang="en-GB" sz="1200" dirty="0">
                <a:solidFill>
                  <a:srgbClr val="00B050"/>
                </a:solidFill>
              </a:rPr>
              <a:t>[4C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1436r0</a:t>
            </a:r>
            <a:r>
              <a:rPr lang="en-GB" sz="1200" dirty="0">
                <a:solidFill>
                  <a:srgbClr val="00B050"/>
                </a:solidFill>
              </a:rPr>
              <a:t> </a:t>
            </a:r>
            <a:r>
              <a:rPr lang="en-US" sz="1200" dirty="0">
                <a:solidFill>
                  <a:srgbClr val="00B050"/>
                </a:solidFill>
              </a:rPr>
              <a:t>Res. for CIDs related to TDLS operation with MLO (p2)	Mike Montemurro		[2C SP]</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1699r3</a:t>
            </a:r>
            <a:r>
              <a:rPr lang="en-GB" sz="1200" dirty="0">
                <a:solidFill>
                  <a:srgbClr val="00B050"/>
                </a:solidFill>
              </a:rPr>
              <a:t> CR for r-TWT RBO before service period			Abdel Karim Ajami		</a:t>
            </a:r>
            <a:r>
              <a:rPr lang="en-US" sz="1200" dirty="0">
                <a:solidFill>
                  <a:srgbClr val="00B050"/>
                </a:solidFill>
              </a:rPr>
              <a:t>[3C SP]</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1840r3</a:t>
            </a:r>
            <a:r>
              <a:rPr lang="en-GB" sz="1200" dirty="0">
                <a:solidFill>
                  <a:schemeClr val="bg1">
                    <a:lumMod val="65000"/>
                  </a:schemeClr>
                </a:solidFill>
              </a:rPr>
              <a:t> CR for EMLMR Links						Yuxin Lu			</a:t>
            </a:r>
            <a:r>
              <a:rPr lang="en-US" sz="1200" dirty="0">
                <a:solidFill>
                  <a:schemeClr val="bg1">
                    <a:lumMod val="65000"/>
                  </a:schemeClr>
                </a:solidFill>
              </a:rPr>
              <a:t>[7C SP]</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0193r1</a:t>
            </a:r>
            <a:r>
              <a:rPr lang="en-US" sz="1200" dirty="0">
                <a:solidFill>
                  <a:schemeClr val="bg1">
                    <a:lumMod val="65000"/>
                  </a:schemeClr>
                </a:solidFill>
              </a:rPr>
              <a:t> CR Clause 9							Minyoung Park		[5C SP]</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65000"/>
                  </a:schemeClr>
                </a:solidFill>
              </a:rPr>
              <a:t> CR on 5174							Guogang Huang 		[1 CIDs]</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6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Thursday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475r0</a:t>
            </a:r>
            <a:r>
              <a:rPr lang="en-GB" sz="1200" dirty="0">
                <a:solidFill>
                  <a:srgbClr val="00B050"/>
                </a:solidFill>
              </a:rPr>
              <a:t> </a:t>
            </a:r>
            <a:r>
              <a:rPr lang="en-US" sz="1200" dirty="0">
                <a:solidFill>
                  <a:srgbClr val="00B050"/>
                </a:solidFill>
              </a:rPr>
              <a:t>Proposed Resolutions to CID 4847 and 7661		Wook Bong Lee 		[2C]</a:t>
            </a:r>
            <a:r>
              <a:rPr lang="en-GB" sz="1200" dirty="0">
                <a:solidFill>
                  <a:srgbClr val="00B050"/>
                </a:solidFill>
              </a:rPr>
              <a:t>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472r0</a:t>
            </a:r>
            <a:r>
              <a:rPr lang="en-GB" sz="1200" dirty="0">
                <a:solidFill>
                  <a:srgbClr val="00B050"/>
                </a:solidFill>
              </a:rPr>
              <a:t> CC36 Comment Resolution on U-SIG Part 7		Alice Chen 			[4C]</a:t>
            </a:r>
          </a:p>
          <a:p>
            <a:pPr lvl="1">
              <a:buFont typeface="Arial" panose="020B0604020202020204" pitchFamily="34" charset="0"/>
              <a:buChar char="•"/>
            </a:pPr>
            <a:r>
              <a:rPr lang="en-GB" sz="1200" strike="sngStrike" dirty="0">
                <a:solidFill>
                  <a:srgbClr val="FF0000"/>
                </a:solidFill>
                <a:hlinkClick r:id="rId4">
                  <a:extLst>
                    <a:ext uri="{A12FA001-AC4F-418D-AE19-62706E023703}">
                      <ahyp:hlinkClr xmlns:ahyp="http://schemas.microsoft.com/office/drawing/2018/hyperlinkcolor" val="tx"/>
                    </a:ext>
                  </a:extLst>
                </a:hlinkClick>
              </a:rPr>
              <a:t>478r0</a:t>
            </a:r>
            <a:r>
              <a:rPr lang="en-GB" sz="1200" strike="sngStrike" dirty="0">
                <a:solidFill>
                  <a:srgbClr val="FF0000"/>
                </a:solidFill>
              </a:rPr>
              <a:t> Comment resolution for CID4574			Jianhan Liu			</a:t>
            </a:r>
            <a:r>
              <a:rPr lang="en-US" sz="1200" strike="sngStrike" dirty="0">
                <a:solidFill>
                  <a:srgbClr val="FF0000"/>
                </a:solidFill>
              </a:rPr>
              <a:t>[1C]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479r0</a:t>
            </a:r>
            <a:r>
              <a:rPr lang="en-GB" sz="1200" dirty="0">
                <a:solidFill>
                  <a:srgbClr val="00B050"/>
                </a:solidFill>
              </a:rPr>
              <a:t> CR for CID 7172						Yan Xin 			</a:t>
            </a:r>
            <a:r>
              <a:rPr lang="en-US" sz="1200" dirty="0">
                <a:solidFill>
                  <a:srgbClr val="00B050"/>
                </a:solidFill>
              </a:rPr>
              <a:t>[1C]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1563r1</a:t>
            </a:r>
            <a:r>
              <a:rPr lang="en-US" sz="1200" dirty="0">
                <a:solidFill>
                  <a:srgbClr val="00B050"/>
                </a:solidFill>
              </a:rPr>
              <a:t> Dynamic Range of 4KQAM				Brian Hart 			[1C]</a:t>
            </a:r>
          </a:p>
          <a:p>
            <a:pPr lvl="1">
              <a:buFont typeface="Arial" panose="020B0604020202020204" pitchFamily="34" charset="0"/>
              <a:buChar char="•"/>
            </a:pPr>
            <a:r>
              <a:rPr lang="en-US" sz="1200" dirty="0">
                <a:solidFill>
                  <a:srgbClr val="00B050"/>
                </a:solidFill>
              </a:rPr>
              <a:t>441r1 CR for Section 36.3.11.12 on P802.11be D1.4 - Part 4  Oded Redlich  [3C]</a:t>
            </a:r>
          </a:p>
          <a:p>
            <a:pPr lvl="1">
              <a:buFont typeface="Arial" panose="020B0604020202020204" pitchFamily="34" charset="0"/>
              <a:buChar char="•"/>
            </a:pPr>
            <a:r>
              <a:rPr lang="en-US" sz="1200" dirty="0">
                <a:solidFill>
                  <a:srgbClr val="00B050"/>
                </a:solidFill>
              </a:rPr>
              <a:t>483r0 SCRAMBLER INITIAL VALUE    Youhan Kim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1018r46</a:t>
            </a:r>
            <a:r>
              <a:rPr lang="en-GB" sz="1200" dirty="0">
                <a:solidFill>
                  <a:srgbClr val="00B050"/>
                </a:solidFill>
              </a:rPr>
              <a:t> Go over remaining unresolved CIDs in PHY tab	Edward/Sigurd/Tianyu	[??C]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476r0</a:t>
            </a:r>
            <a:r>
              <a:rPr lang="en-GB" sz="1200" dirty="0">
                <a:solidFill>
                  <a:srgbClr val="00B050"/>
                </a:solidFill>
              </a:rPr>
              <a:t> </a:t>
            </a:r>
            <a:r>
              <a:rPr lang="en-US" sz="1200" dirty="0">
                <a:solidFill>
                  <a:srgbClr val="00B050"/>
                </a:solidFill>
              </a:rPr>
              <a:t>Changes to supported Channel Width			Xiaogang Chen		[PDT]</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 only]</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1840r3</a:t>
            </a:r>
            <a:r>
              <a:rPr lang="en-GB" sz="1200" dirty="0">
                <a:solidFill>
                  <a:srgbClr val="00B050"/>
                </a:solidFill>
              </a:rPr>
              <a:t> CR for EMLMR Links						Yuxin Lu		</a:t>
            </a:r>
            <a:r>
              <a:rPr lang="en-US" sz="1200" dirty="0">
                <a:solidFill>
                  <a:srgbClr val="00B050"/>
                </a:solidFill>
              </a:rPr>
              <a:t>[7C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0193r1</a:t>
            </a:r>
            <a:r>
              <a:rPr lang="en-US" sz="1200" dirty="0">
                <a:solidFill>
                  <a:srgbClr val="00B050"/>
                </a:solidFill>
              </a:rPr>
              <a:t> CR Clause 9							Minyoung Park	[5C SP]</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1699r4</a:t>
            </a:r>
            <a:r>
              <a:rPr lang="en-US" sz="1200" dirty="0">
                <a:solidFill>
                  <a:srgbClr val="00B050"/>
                </a:solidFill>
              </a:rPr>
              <a:t> CR for r-TWT RBO before service period			Abdel Karim Ajami	[3C SP only]</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0196r0</a:t>
            </a:r>
            <a:r>
              <a:rPr lang="en-US" sz="1200" dirty="0">
                <a:solidFill>
                  <a:srgbClr val="00B050"/>
                </a:solidFill>
              </a:rPr>
              <a:t> CR ML Traffic Indication					Minyoung Park	[45C]</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0308r0</a:t>
            </a:r>
            <a:r>
              <a:rPr lang="en-US" sz="1200" dirty="0">
                <a:solidFill>
                  <a:srgbClr val="00B050"/>
                </a:solidFill>
              </a:rPr>
              <a:t> Resolution for CIDs related to ML advertisement - Part 3	Abhishek Patil	[24C]</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US" sz="1100" dirty="0"/>
              <a:t>Announcements: </a:t>
            </a:r>
          </a:p>
          <a:p>
            <a:pPr lvl="0">
              <a:buFont typeface="Arial" panose="020B0604020202020204" pitchFamily="34" charset="0"/>
              <a:buChar char="•"/>
            </a:pPr>
            <a:r>
              <a:rPr lang="en-US" sz="1100" dirty="0"/>
              <a:t>TGbe Editor Status Report: </a:t>
            </a:r>
            <a:r>
              <a:rPr lang="en-US" sz="1100" dirty="0">
                <a:hlinkClick r:id="rId2"/>
              </a:rPr>
              <a:t>1062r7</a:t>
            </a:r>
            <a:endParaRPr lang="en-US" sz="1100" dirty="0"/>
          </a:p>
          <a:p>
            <a:pPr>
              <a:buFont typeface="Arial" panose="020B0604020202020204" pitchFamily="34" charset="0"/>
              <a:buChar char="•"/>
            </a:pPr>
            <a:r>
              <a:rPr lang="en-GB" sz="1100" dirty="0"/>
              <a:t>CR Submissions-Joint:</a:t>
            </a:r>
          </a:p>
          <a:p>
            <a:pPr lvl="1">
              <a:buFont typeface="Arial" panose="020B0604020202020204" pitchFamily="34" charset="0"/>
              <a:buChar char="•"/>
            </a:pPr>
            <a:r>
              <a:rPr lang="en-GB" sz="1000" dirty="0">
                <a:hlinkClick r:id="rId3"/>
              </a:rPr>
              <a:t>230r4</a:t>
            </a:r>
            <a:r>
              <a:rPr lang="en-GB" sz="1000" dirty="0"/>
              <a:t> c36-cr-of-cid-4147-and-5311						Yunbo Li		[1C SP]</a:t>
            </a:r>
          </a:p>
          <a:p>
            <a:pPr lvl="1">
              <a:buFont typeface="Arial" panose="020B0604020202020204" pitchFamily="34" charset="0"/>
              <a:buChar char="•"/>
            </a:pPr>
            <a:r>
              <a:rPr lang="en-GB" sz="1000" dirty="0">
                <a:solidFill>
                  <a:schemeClr val="tx1"/>
                </a:solidFill>
                <a:hlinkClick r:id="rId4"/>
              </a:rPr>
              <a:t>0331r0</a:t>
            </a:r>
            <a:r>
              <a:rPr lang="en-GB" sz="1000" dirty="0">
                <a:solidFill>
                  <a:schemeClr val="tx1"/>
                </a:solidFill>
              </a:rPr>
              <a:t> </a:t>
            </a:r>
            <a:r>
              <a:rPr lang="en-US" sz="1000" dirty="0">
                <a:solidFill>
                  <a:schemeClr val="tx1"/>
                </a:solidFill>
              </a:rPr>
              <a:t>Proposed Resolutions to CIDs 4517, 5573, and 6106			Osama Aboul-Magd	[3C]</a:t>
            </a:r>
          </a:p>
          <a:p>
            <a:pPr lvl="1">
              <a:buFont typeface="Arial" panose="020B0604020202020204" pitchFamily="34" charset="0"/>
              <a:buChar char="•"/>
            </a:pPr>
            <a:r>
              <a:rPr lang="en-US" sz="1000" dirty="0">
                <a:hlinkClick r:id="rId5"/>
              </a:rPr>
              <a:t>0452r0</a:t>
            </a:r>
            <a:r>
              <a:rPr lang="en-US" sz="1000" dirty="0"/>
              <a:t> CR Trigger frame and SS						Yanjun Sun		[9C]</a:t>
            </a:r>
          </a:p>
          <a:p>
            <a:pPr lvl="1">
              <a:buFont typeface="Arial" panose="020B0604020202020204" pitchFamily="34" charset="0"/>
              <a:buChar char="•"/>
            </a:pPr>
            <a:r>
              <a:rPr lang="en-GB" sz="1000" dirty="0">
                <a:solidFill>
                  <a:srgbClr val="FF0000"/>
                </a:solidFill>
                <a:hlinkClick r:id="rId6"/>
              </a:rPr>
              <a:t>484r0</a:t>
            </a:r>
            <a:r>
              <a:rPr lang="en-GB" sz="1000" dirty="0"/>
              <a:t> Remaining CIDs in 6-3						</a:t>
            </a:r>
            <a:r>
              <a:rPr lang="en-GB" sz="1000" dirty="0" err="1"/>
              <a:t>Zhiqiang</a:t>
            </a:r>
            <a:r>
              <a:rPr lang="en-GB" sz="1000" dirty="0"/>
              <a:t> Han		</a:t>
            </a:r>
            <a:r>
              <a:rPr lang="en-US" sz="1000" dirty="0"/>
              <a:t>[8C]</a:t>
            </a:r>
          </a:p>
          <a:p>
            <a:pPr lvl="1">
              <a:buFont typeface="Arial" panose="020B0604020202020204" pitchFamily="34" charset="0"/>
              <a:buChar char="•"/>
            </a:pPr>
            <a:r>
              <a:rPr lang="en-GB" sz="1000" dirty="0">
                <a:hlinkClick r:id="rId7"/>
              </a:rPr>
              <a:t>454r0</a:t>
            </a:r>
            <a:r>
              <a:rPr lang="en-GB" sz="1000" dirty="0"/>
              <a:t> JOINT-CR-Miscellaneous CC36					Alfred Asterjadhi		[2C]</a:t>
            </a:r>
          </a:p>
          <a:p>
            <a:pPr lvl="1">
              <a:buFont typeface="Arial" panose="020B0604020202020204" pitchFamily="34" charset="0"/>
              <a:buChar char="•"/>
            </a:pPr>
            <a:r>
              <a:rPr lang="en-US" sz="1000" dirty="0">
                <a:hlinkClick r:id="rId8"/>
              </a:rPr>
              <a:t>1018r47</a:t>
            </a:r>
            <a:r>
              <a:rPr lang="en-US" sz="1000" dirty="0"/>
              <a:t> Go over remaining unresolved CIDs in JOINT tab			Edward Au		[??C]</a:t>
            </a:r>
          </a:p>
          <a:p>
            <a:pPr>
              <a:buFont typeface="Arial" panose="020B0604020202020204" pitchFamily="34" charset="0"/>
              <a:buChar char="•"/>
            </a:pPr>
            <a:r>
              <a:rPr lang="en-GB" sz="1100" dirty="0"/>
              <a:t>Motions (starting from 2nd hour of meeting): </a:t>
            </a:r>
            <a:r>
              <a:rPr lang="en-GB" sz="1100" dirty="0">
                <a:hlinkClick r:id="rId9"/>
              </a:rPr>
              <a:t>1982r64</a:t>
            </a:r>
            <a:endParaRPr lang="en-GB" sz="1100" dirty="0"/>
          </a:p>
          <a:p>
            <a:pPr lvl="0">
              <a:buFont typeface="Arial" panose="020B0604020202020204" pitchFamily="34" charset="0"/>
              <a:buChar char="•"/>
            </a:pPr>
            <a:r>
              <a:rPr lang="en-GB" sz="1100" dirty="0"/>
              <a:t>Other MAC Submissions:</a:t>
            </a:r>
          </a:p>
          <a:p>
            <a:pPr lvl="1">
              <a:buFont typeface="Arial" panose="020B0604020202020204" pitchFamily="34" charset="0"/>
              <a:buChar char="•"/>
            </a:pPr>
            <a:r>
              <a:rPr lang="en-GB" sz="1000" dirty="0">
                <a:hlinkClick r:id="rId10"/>
              </a:rPr>
              <a:t>202r4</a:t>
            </a:r>
            <a:r>
              <a:rPr lang="en-GB" sz="1000" dirty="0"/>
              <a:t> CR-for-EHT-UL-MU-Operation 					Jason Yuchen Guo		[11C SP]</a:t>
            </a:r>
          </a:p>
          <a:p>
            <a:pPr lvl="1">
              <a:buFont typeface="Arial" panose="020B0604020202020204" pitchFamily="34" charset="0"/>
              <a:buChar char="•"/>
            </a:pPr>
            <a:r>
              <a:rPr lang="en-GB" sz="1000" dirty="0">
                <a:hlinkClick r:id="rId11"/>
              </a:rPr>
              <a:t>388r0</a:t>
            </a:r>
            <a:r>
              <a:rPr lang="en-GB" sz="1000" dirty="0"/>
              <a:t> </a:t>
            </a:r>
            <a:r>
              <a:rPr lang="en-US" sz="1000" dirty="0"/>
              <a:t>CC36 CR on CID 5497						Ross Jian Yu			[1C]					</a:t>
            </a:r>
            <a:endParaRPr lang="en-GB" sz="1000" dirty="0"/>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Adjourn</a:t>
            </a:r>
            <a:endParaRPr lang="en-US" sz="1100" dirty="0"/>
          </a:p>
          <a:p>
            <a:pPr>
              <a:buFont typeface="Arial" panose="020B0604020202020204" pitchFamily="34" charset="0"/>
              <a:buChar char="•"/>
            </a:pPr>
            <a:endParaRPr lang="en-US" sz="105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89596</TotalTime>
  <Words>4556</Words>
  <Application>Microsoft Office PowerPoint</Application>
  <PresentationFormat>On-screen Show (4:3)</PresentationFormat>
  <Paragraphs>453</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2022-03-14T12:47:07Z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