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86" dt="2022-03-10T18:46:29.8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0T19:14:19.265" v="2126" actId="20577"/>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0T19:13:46.806" v="2124" actId="20577"/>
        <pc:sldMkLst>
          <pc:docMk/>
          <pc:sldMk cId="10406335" sldId="341"/>
        </pc:sldMkLst>
        <pc:spChg chg="mod">
          <ac:chgData name="Alfred Asterjadhi" userId="39de57b9-85c0-4fd1-aaac-8ca2b6560ad0" providerId="ADAL" clId="{98DF9B86-2659-4795-9A06-549B63164DF9}" dt="2022-03-04T21:55:35.781" v="363" actId="13926"/>
          <ac:spMkLst>
            <pc:docMk/>
            <pc:sldMk cId="10406335" sldId="341"/>
            <ac:spMk id="2" creationId="{322E3CF1-F468-43B7-8674-214F8AB8A73A}"/>
          </ac:spMkLst>
        </pc:spChg>
        <pc:spChg chg="mod">
          <ac:chgData name="Alfred Asterjadhi" userId="39de57b9-85c0-4fd1-aaac-8ca2b6560ad0" providerId="ADAL" clId="{98DF9B86-2659-4795-9A06-549B63164DF9}" dt="2022-03-10T19:13:46.806" v="2124"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0T18:43:38.345" v="2098" actId="20577"/>
        <pc:sldMkLst>
          <pc:docMk/>
          <pc:sldMk cId="2685357060" sldId="344"/>
        </pc:sldMkLst>
        <pc:spChg chg="mod">
          <ac:chgData name="Alfred Asterjadhi" userId="39de57b9-85c0-4fd1-aaac-8ca2b6560ad0" providerId="ADAL" clId="{98DF9B86-2659-4795-9A06-549B63164DF9}" dt="2022-03-10T16:44:58.531" v="1613"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0T18:43:38.345" v="2098" actId="2057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0T16:15:40.050" v="1611" actId="13926"/>
        <pc:sldMkLst>
          <pc:docMk/>
          <pc:sldMk cId="3061888515" sldId="345"/>
        </pc:sldMkLst>
        <pc:spChg chg="mod">
          <ac:chgData name="Alfred Asterjadhi" userId="39de57b9-85c0-4fd1-aaac-8ca2b6560ad0" providerId="ADAL" clId="{98DF9B86-2659-4795-9A06-549B63164DF9}" dt="2022-03-10T16:15:40.050" v="1611"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0T16:13:58.792" v="1610" actId="2057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0T19:14:19.265" v="2126" actId="20577"/>
        <pc:sldMasterMkLst>
          <pc:docMk/>
          <pc:sldMasterMk cId="0" sldId="2147483648"/>
        </pc:sldMasterMkLst>
        <pc:spChg chg="mod">
          <ac:chgData name="Alfred Asterjadhi" userId="39de57b9-85c0-4fd1-aaac-8ca2b6560ad0" providerId="ADAL" clId="{98DF9B86-2659-4795-9A06-549B63164DF9}" dt="2022-03-10T19:14:19.265" v="2126"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802.11-22/0271r7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56-01-00be-d1-0-cr-on-cid4574.docx" TargetMode="External"/><Relationship Id="rId3" Type="http://schemas.openxmlformats.org/officeDocument/2006/relationships/hyperlink" Target="https://mentor.ieee.org/802.11/dcn/22/11-22-0322-00-00be-d1-0-crs-on-36-2-6-1.docx" TargetMode="External"/><Relationship Id="rId7"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46-00-00be-cc36-comment-resolutions-for-cid-4663.docx" TargetMode="External"/><Relationship Id="rId9" Type="http://schemas.openxmlformats.org/officeDocument/2006/relationships/hyperlink" Target="https://mentor.ieee.org/802.11/dcn/22/11-22-0369-00-00be-cc36-cr-on-36-3-17.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840-03-00be-cc36-cr-for-emlmr-links.docx" TargetMode="External"/><Relationship Id="rId3" Type="http://schemas.openxmlformats.org/officeDocument/2006/relationships/hyperlink" Target="https://mentor.ieee.org/802.11/dcn/21/11-21-1317-04-00be-cc36-cr-for-cids-related-to-35-11-3.docx" TargetMode="External"/><Relationship Id="rId7" Type="http://schemas.openxmlformats.org/officeDocument/2006/relationships/hyperlink" Target="https://mentor.ieee.org/802.11/dcn/21/11-21-1699-03-00be-cc36-cr-for-r-twt-rbo-before-service-period.docx" TargetMode="External"/><Relationship Id="rId2" Type="http://schemas.openxmlformats.org/officeDocument/2006/relationships/hyperlink" Target="https://mentor.ieee.org/802.11/dcn/21/11-21-1913-05-00be-cc36-cr-consideration-on-edca-operation-for-restricted-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47-06-00be-cc36-cr-35-6-restricted-twt-announcement.doc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1/11-21-1436-00-00be-resolution-for-cids-related-to-tdls-operation-with-mlo-part-2.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1/11-21-1224-11-00be-cc-36-cr-for-restricted-twt-setup.docx" TargetMode="External"/><Relationship Id="rId9" Type="http://schemas.openxmlformats.org/officeDocument/2006/relationships/hyperlink" Target="https://mentor.ieee.org/802.11/dcn/22/11-22-0193-01-00be-cc36-cr-clause-9.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472-00-00be-cc36-comment-resolution-on-u-sig-part-7.docx" TargetMode="External"/><Relationship Id="rId2" Type="http://schemas.openxmlformats.org/officeDocument/2006/relationships/hyperlink" Target="https://mentor.ieee.org/802.11/dcn/22/11-22-0475-00-00be-proposed-resolutions-to-cid-4847-and-766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76-00-00be-changes-to-supported-channel-width.docx" TargetMode="External"/><Relationship Id="rId5" Type="http://schemas.openxmlformats.org/officeDocument/2006/relationships/hyperlink" Target="https://mentor.ieee.org/802.11/dcn/21/11-21-1018-46-00be-ieee-802-11be-cc36-comments.xlsx" TargetMode="External"/><Relationship Id="rId4" Type="http://schemas.openxmlformats.org/officeDocument/2006/relationships/hyperlink" Target="https://mentor.ieee.org/802.11/dcn/22/11-22-0478-00-00be-comment-resolution-for-cid4574.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273-01-00be-cc36-cr-on-5196.docx" TargetMode="External"/><Relationship Id="rId3" Type="http://schemas.openxmlformats.org/officeDocument/2006/relationships/hyperlink" Target="https://mentor.ieee.org/802.11/dcn/21/11-21-1840-03-00be-cc36-cr-for-emlmr-links.docx" TargetMode="External"/><Relationship Id="rId7" Type="http://schemas.openxmlformats.org/officeDocument/2006/relationships/hyperlink" Target="https://mentor.ieee.org/802.11/dcn/21/11-21-1272-00-00be-cc36-cr-on-5174.doc" TargetMode="External"/><Relationship Id="rId2" Type="http://schemas.openxmlformats.org/officeDocument/2006/relationships/hyperlink" Target="https://mentor.ieee.org/802.11/dcn/21/11-21-1147-07-00be-cc36-cr-35-6-restricted-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08-00-00be-cc36-resolution-for-cids-related-to-ml-advertisement-part-3.docx" TargetMode="External"/><Relationship Id="rId5" Type="http://schemas.openxmlformats.org/officeDocument/2006/relationships/hyperlink" Target="https://mentor.ieee.org/802.11/dcn/22/11-22-0196-00-00be-cc36-cr-ml-traffic-indication.docx" TargetMode="External"/><Relationship Id="rId4" Type="http://schemas.openxmlformats.org/officeDocument/2006/relationships/hyperlink" Target="https://mentor.ieee.org/802.11/dcn/22/11-22-0193-01-00be-cc36-cr-clause-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Wednesday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strike="sngStrike" dirty="0">
                <a:solidFill>
                  <a:srgbClr val="FFC000"/>
                </a:solidFill>
                <a:hlinkClick r:id="rId2">
                  <a:extLst>
                    <a:ext uri="{A12FA001-AC4F-418D-AE19-62706E023703}">
                      <ahyp:hlinkClr xmlns:ahyp="http://schemas.microsoft.com/office/drawing/2018/hyperlinkcolor" val="tx"/>
                    </a:ext>
                  </a:extLst>
                </a:hlinkClick>
              </a:rPr>
              <a:t>0383r0</a:t>
            </a:r>
            <a:r>
              <a:rPr lang="en-US" sz="1100" strike="sngStrike" dirty="0">
                <a:solidFill>
                  <a:srgbClr val="FFC000"/>
                </a:solidFill>
              </a:rPr>
              <a:t> CR for 36.3.2.2 Subcarriers &amp; resource </a:t>
            </a:r>
            <a:r>
              <a:rPr lang="en-US" sz="1100" strike="sngStrike" dirty="0" err="1">
                <a:solidFill>
                  <a:srgbClr val="FFC000"/>
                </a:solidFill>
              </a:rPr>
              <a:t>alloc</a:t>
            </a:r>
            <a:r>
              <a:rPr lang="en-US" sz="1100" strike="sngStrike" dirty="0">
                <a:solidFill>
                  <a:srgbClr val="FFC000"/>
                </a:solidFill>
              </a:rPr>
              <a:t>. for multiple RUs - p2		Myeongjin Kim		</a:t>
            </a:r>
            <a:r>
              <a:rPr lang="en-GB" sz="1100" strike="sngStrike" dirty="0">
                <a:solidFill>
                  <a:srgbClr val="FFC000"/>
                </a:solidFill>
              </a:rPr>
              <a:t>[49C]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0307r0</a:t>
            </a:r>
            <a:r>
              <a:rPr lang="en-GB" sz="1100" dirty="0">
                <a:solidFill>
                  <a:srgbClr val="00B050"/>
                </a:solidFill>
              </a:rPr>
              <a:t> Comment Resolution on U-SIG Part 6					Alice Chen		[29C]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0384r0</a:t>
            </a:r>
            <a:r>
              <a:rPr lang="en-US" sz="1100" dirty="0">
                <a:solidFill>
                  <a:srgbClr val="00B050"/>
                </a:solidFill>
              </a:rPr>
              <a:t> CR for CIDs on 36.3.2.8							Yan Xin		[11C]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0324r0</a:t>
            </a:r>
            <a:r>
              <a:rPr lang="en-GB" sz="1100" dirty="0">
                <a:solidFill>
                  <a:srgbClr val="00B050"/>
                </a:solidFill>
              </a:rPr>
              <a:t> CRs on 36.2.6 Supp. 4 non-HT, HT, VHT, and HE form.			Bo Gong		[4C]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0323r0</a:t>
            </a:r>
            <a:r>
              <a:rPr lang="en-GB" sz="1100" dirty="0">
                <a:solidFill>
                  <a:srgbClr val="00B050"/>
                </a:solidFill>
              </a:rPr>
              <a:t> CRs on 36.3.13.13 DCM							Bo Gong		[2C]</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0322r0</a:t>
            </a:r>
            <a:r>
              <a:rPr lang="en-GB" sz="1100" dirty="0">
                <a:solidFill>
                  <a:schemeClr val="bg1">
                    <a:lumMod val="65000"/>
                  </a:schemeClr>
                </a:solidFill>
              </a:rPr>
              <a:t> CRs on 36.2.6.1								Bo Gong		[6C]</a:t>
            </a: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0346r0</a:t>
            </a:r>
            <a:r>
              <a:rPr lang="en-US" sz="1100" dirty="0">
                <a:solidFill>
                  <a:schemeClr val="bg1">
                    <a:lumMod val="65000"/>
                  </a:schemeClr>
                </a:solidFill>
              </a:rPr>
              <a:t> Comment Resolutions for CID 4663					Dongguk Lim		[1C]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0419r0</a:t>
            </a:r>
            <a:r>
              <a:rPr lang="en-US" sz="1100" dirty="0">
                <a:solidFill>
                  <a:schemeClr val="bg1">
                    <a:lumMod val="65000"/>
                  </a:schemeClr>
                </a:solidFill>
              </a:rPr>
              <a:t> CR on CID 6118 And 6915						Alice Chen		[2C]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0429r0</a:t>
            </a:r>
            <a:r>
              <a:rPr lang="en-US" sz="1100" dirty="0">
                <a:solidFill>
                  <a:schemeClr val="bg1">
                    <a:lumMod val="65000"/>
                  </a:schemeClr>
                </a:solidFill>
              </a:rPr>
              <a:t> CC36 remaining PHY introduction related CRs				Kanke Wu		[2C]</a:t>
            </a:r>
          </a:p>
          <a:p>
            <a:pPr lvl="1">
              <a:buFont typeface="Arial" panose="020B0604020202020204" pitchFamily="34" charset="0"/>
              <a:buChar char="•"/>
            </a:pPr>
            <a:r>
              <a:rPr lang="en-GB" sz="1100" u="sng"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0420r0</a:t>
            </a:r>
            <a:r>
              <a:rPr lang="en-US" sz="1100" dirty="0">
                <a:solidFill>
                  <a:schemeClr val="bg1">
                    <a:lumMod val="65000"/>
                  </a:schemeClr>
                </a:solidFill>
              </a:rPr>
              <a:t> CR on CID 6118 And 6915						Alice Chen		[7C]</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0456r1</a:t>
            </a:r>
            <a:r>
              <a:rPr lang="en-US" sz="1100" dirty="0">
                <a:solidFill>
                  <a:schemeClr val="bg1">
                    <a:lumMod val="65000"/>
                  </a:schemeClr>
                </a:solidFill>
              </a:rPr>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0075r3</a:t>
            </a:r>
            <a:r>
              <a:rPr lang="en-US" sz="1100" dirty="0">
                <a:solidFill>
                  <a:srgbClr val="00B050"/>
                </a:solidFill>
              </a:rPr>
              <a:t> CR for CIDs on STA ID						Yongho Seok		[10C Q&amp;A+SP]</a:t>
            </a:r>
          </a:p>
          <a:p>
            <a:pPr lvl="1">
              <a:buFont typeface="Arial" panose="020B0604020202020204" pitchFamily="34" charset="0"/>
              <a:buChar char="•"/>
            </a:pPr>
            <a:r>
              <a:rPr lang="en-US" sz="1100" dirty="0">
                <a:solidFill>
                  <a:srgbClr val="00B050"/>
                </a:solidFill>
              </a:rPr>
              <a:t>1210r8 Soft AP MLO Part1						Kaiying Lu		[16C SP]</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0184r0</a:t>
            </a:r>
            <a:r>
              <a:rPr lang="en-US" sz="1100" dirty="0">
                <a:solidFill>
                  <a:srgbClr val="00B050"/>
                </a:solidFill>
              </a:rPr>
              <a:t> Group addressed BUs by TIM					Ming Gan		[14C]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0214r1</a:t>
            </a:r>
            <a:r>
              <a:rPr lang="en-US" sz="1100" dirty="0">
                <a:solidFill>
                  <a:srgbClr val="00B050"/>
                </a:solidFill>
              </a:rPr>
              <a:t> CR EMLSR							Minyoung Park		[21C]</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1913r5</a:t>
            </a:r>
            <a:r>
              <a:rPr lang="en-GB" sz="1100" dirty="0">
                <a:solidFill>
                  <a:schemeClr val="bg1">
                    <a:lumMod val="65000"/>
                  </a:schemeClr>
                </a:solidFill>
              </a:rPr>
              <a:t> CR-Cons. on EDCA Op. for Restricted TWT			Liuming Lu		[5C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1317r4</a:t>
            </a:r>
            <a:r>
              <a:rPr lang="en-GB" sz="1100" dirty="0">
                <a:solidFill>
                  <a:schemeClr val="bg1">
                    <a:lumMod val="65000"/>
                  </a:schemeClr>
                </a:solidFill>
              </a:rPr>
              <a:t> CR-for-cids-related-to-35-11-3					Yonggang Fang		[24C SP]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1224r11</a:t>
            </a:r>
            <a:r>
              <a:rPr lang="en-US" sz="1100" dirty="0">
                <a:solidFill>
                  <a:schemeClr val="bg1">
                    <a:lumMod val="65000"/>
                  </a:schemeClr>
                </a:solidFill>
              </a:rPr>
              <a:t> CR for Restricted TWT Setup					Muhammad K. Haider	</a:t>
            </a:r>
            <a:r>
              <a:rPr lang="en-GB" sz="1100" dirty="0">
                <a:solidFill>
                  <a:schemeClr val="bg1">
                    <a:lumMod val="65000"/>
                  </a:schemeClr>
                </a:solidFill>
              </a:rPr>
              <a:t>[4C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1436r0</a:t>
            </a:r>
            <a:r>
              <a:rPr lang="en-GB" sz="1100" dirty="0">
                <a:solidFill>
                  <a:schemeClr val="bg1">
                    <a:lumMod val="65000"/>
                  </a:schemeClr>
                </a:solidFill>
              </a:rPr>
              <a:t> </a:t>
            </a:r>
            <a:r>
              <a:rPr lang="en-US" sz="1100" dirty="0">
                <a:solidFill>
                  <a:schemeClr val="bg1">
                    <a:lumMod val="65000"/>
                  </a:schemeClr>
                </a:solidFill>
              </a:rPr>
              <a:t>Res. for CIDs related to TDLS operation with MLO (p2)		Mike Montemurro	[2C SP]</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1147r7</a:t>
            </a:r>
            <a:r>
              <a:rPr lang="en-GB" sz="1100" dirty="0">
                <a:solidFill>
                  <a:schemeClr val="bg1">
                    <a:lumMod val="65000"/>
                  </a:schemeClr>
                </a:solidFill>
              </a:rPr>
              <a:t> CR-35.6 Restricted TWT Announcement				Chunyu Hu		</a:t>
            </a:r>
            <a:r>
              <a:rPr lang="en-US" sz="1100" dirty="0">
                <a:solidFill>
                  <a:schemeClr val="bg1">
                    <a:lumMod val="65000"/>
                  </a:schemeClr>
                </a:solidFill>
              </a:rPr>
              <a:t>[10C SP]</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1699r3</a:t>
            </a:r>
            <a:r>
              <a:rPr lang="en-GB" sz="1100" dirty="0">
                <a:solidFill>
                  <a:schemeClr val="bg1">
                    <a:lumMod val="65000"/>
                  </a:schemeClr>
                </a:solidFill>
              </a:rPr>
              <a:t> CR for r-TWT RBO before service period				Abdel Karim Ajami	</a:t>
            </a:r>
            <a:r>
              <a:rPr lang="en-US" sz="1100" dirty="0">
                <a:solidFill>
                  <a:schemeClr val="bg1">
                    <a:lumMod val="65000"/>
                  </a:schemeClr>
                </a:solidFill>
              </a:rPr>
              <a:t>[3C SP]</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1840r3</a:t>
            </a:r>
            <a:r>
              <a:rPr lang="en-GB" sz="1100" dirty="0">
                <a:solidFill>
                  <a:schemeClr val="bg1">
                    <a:lumMod val="65000"/>
                  </a:schemeClr>
                </a:solidFill>
              </a:rPr>
              <a:t> CR for EMLMR Links						Yuxin Lu		</a:t>
            </a:r>
            <a:r>
              <a:rPr lang="en-US" sz="1100" dirty="0">
                <a:solidFill>
                  <a:schemeClr val="bg1">
                    <a:lumMod val="65000"/>
                  </a:schemeClr>
                </a:solidFill>
              </a:rPr>
              <a:t>[7C SP]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0193r1</a:t>
            </a:r>
            <a:r>
              <a:rPr lang="en-US" sz="1100" dirty="0">
                <a:solidFill>
                  <a:schemeClr val="bg1">
                    <a:lumMod val="65000"/>
                  </a:schemeClr>
                </a:solidFill>
              </a:rPr>
              <a:t> CR Clause 9							Minyoung Park		[5C SP]</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1272r0</a:t>
            </a:r>
            <a:r>
              <a:rPr lang="en-GB" sz="1100" dirty="0">
                <a:solidFill>
                  <a:schemeClr val="bg1">
                    <a:lumMod val="65000"/>
                  </a:schemeClr>
                </a:solidFill>
              </a:rPr>
              <a:t> CR on 5174							Guogang Huang 	[1 CIDs]</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1273r1</a:t>
            </a:r>
            <a:r>
              <a:rPr lang="en-GB" sz="1100" dirty="0">
                <a:solidFill>
                  <a:schemeClr val="bg1">
                    <a:lumMod val="65000"/>
                  </a:schemeClr>
                </a:solidFill>
              </a:rPr>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384r2 </a:t>
            </a:r>
            <a:r>
              <a:rPr lang="en-US" sz="1200" dirty="0">
                <a:solidFill>
                  <a:srgbClr val="00B050"/>
                </a:solidFill>
              </a:rPr>
              <a:t>CR for CIDs on 36.3.2.8</a:t>
            </a:r>
            <a:r>
              <a:rPr lang="en-GB" sz="1200" dirty="0">
                <a:solidFill>
                  <a:srgbClr val="00B050"/>
                </a:solidFill>
              </a:rPr>
              <a:t>							Yan Xin 		[10C]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0383r0</a:t>
            </a:r>
            <a:r>
              <a:rPr lang="en-US" sz="1200" dirty="0">
                <a:solidFill>
                  <a:srgbClr val="00B050"/>
                </a:solidFill>
              </a:rPr>
              <a:t> CR for 36.3.2.2 Subcarriers &amp; resource </a:t>
            </a:r>
            <a:r>
              <a:rPr lang="en-US" sz="1200" dirty="0" err="1">
                <a:solidFill>
                  <a:srgbClr val="00B050"/>
                </a:solidFill>
              </a:rPr>
              <a:t>alloc</a:t>
            </a:r>
            <a:r>
              <a:rPr lang="en-US" sz="1200" dirty="0">
                <a:solidFill>
                  <a:srgbClr val="00B050"/>
                </a:solidFill>
              </a:rPr>
              <a:t>. for multiple RUs - p2	Myeongjin Kim	</a:t>
            </a:r>
            <a:r>
              <a:rPr lang="en-GB" sz="1200" dirty="0">
                <a:solidFill>
                  <a:srgbClr val="00B050"/>
                </a:solidFill>
              </a:rPr>
              <a:t>[49C]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0322r0</a:t>
            </a:r>
            <a:r>
              <a:rPr lang="en-GB" sz="1200" dirty="0">
                <a:solidFill>
                  <a:srgbClr val="00B050"/>
                </a:solidFill>
              </a:rPr>
              <a:t> CRs on 36.2.6.1								Bo Gong		[6C]</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0346r0</a:t>
            </a:r>
            <a:r>
              <a:rPr lang="en-US" sz="1200" dirty="0">
                <a:solidFill>
                  <a:srgbClr val="00B050"/>
                </a:solidFill>
              </a:rPr>
              <a:t> Comment Resolutions for CID 4663					Dongguk Lim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0419r0</a:t>
            </a:r>
            <a:r>
              <a:rPr lang="en-US" sz="1200" dirty="0">
                <a:solidFill>
                  <a:srgbClr val="00B050"/>
                </a:solidFill>
              </a:rPr>
              <a:t> CR on CID 6118 And 6915						Alice Chen		[2C]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0429r0</a:t>
            </a:r>
            <a:r>
              <a:rPr lang="en-US" sz="1200" dirty="0">
                <a:solidFill>
                  <a:srgbClr val="00B050"/>
                </a:solidFill>
              </a:rPr>
              <a:t> CC36 remaining PHY introduction related CRs			Kanke Wu		[2C]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0420r0</a:t>
            </a:r>
            <a:r>
              <a:rPr lang="en-US" sz="1200" dirty="0">
                <a:solidFill>
                  <a:srgbClr val="00B050"/>
                </a:solidFill>
              </a:rPr>
              <a:t> CR on CID 6118 And 6915						Alice Chen		[7C]</a:t>
            </a:r>
          </a:p>
          <a:p>
            <a:pPr lvl="1">
              <a:buFont typeface="Arial" panose="020B0604020202020204" pitchFamily="34" charset="0"/>
              <a:buChar char="•"/>
            </a:pPr>
            <a:r>
              <a:rPr lang="en-US" sz="1200" dirty="0">
                <a:solidFill>
                  <a:srgbClr val="00B050"/>
                </a:solidFill>
                <a:hlinkClick r:id="rId8">
                  <a:extLst>
                    <a:ext uri="{A12FA001-AC4F-418D-AE19-62706E023703}">
                      <ahyp:hlinkClr xmlns:ahyp="http://schemas.microsoft.com/office/drawing/2018/hyperlinkcolor" val="tx"/>
                    </a:ext>
                  </a:extLst>
                </a:hlinkClick>
              </a:rPr>
              <a:t>0456r1</a:t>
            </a:r>
            <a:r>
              <a:rPr lang="en-US" sz="1200" dirty="0">
                <a:solidFill>
                  <a:srgbClr val="00B050"/>
                </a:solidFill>
              </a:rPr>
              <a:t> D1.0 CR on CID4574 							Bo Gong		[1C]</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0369r0</a:t>
            </a:r>
            <a:r>
              <a:rPr lang="en-US" sz="1200" dirty="0">
                <a:solidFill>
                  <a:srgbClr val="00B050"/>
                </a:solidFill>
              </a:rPr>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1877r4 </a:t>
            </a:r>
            <a:r>
              <a:rPr lang="en-US" sz="1200" dirty="0">
                <a:solidFill>
                  <a:srgbClr val="00B050"/>
                </a:solidFill>
              </a:rPr>
              <a:t>CR for MLD individually addressed MGMT frame delivery  </a:t>
            </a:r>
            <a:r>
              <a:rPr lang="en-GB" sz="1200" dirty="0">
                <a:solidFill>
                  <a:srgbClr val="00B050"/>
                </a:solidFill>
              </a:rPr>
              <a:t>Po-kai Huang     	         [16C SP only]</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1913r5</a:t>
            </a:r>
            <a:r>
              <a:rPr lang="en-GB" sz="1200" dirty="0">
                <a:solidFill>
                  <a:srgbClr val="00B050"/>
                </a:solidFill>
              </a:rPr>
              <a:t> CR-Cons. on EDCA Op. for Restricted TWT			Liuming Lu			[5C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1317r4</a:t>
            </a:r>
            <a:r>
              <a:rPr lang="en-GB" sz="1200" dirty="0">
                <a:solidFill>
                  <a:srgbClr val="00B050"/>
                </a:solidFill>
              </a:rPr>
              <a:t> CR-for-cids-related-to-35-11-3					Yonggang Fang		[24C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1224r11</a:t>
            </a:r>
            <a:r>
              <a:rPr lang="en-US" sz="1200" dirty="0">
                <a:solidFill>
                  <a:srgbClr val="00B050"/>
                </a:solidFill>
              </a:rPr>
              <a:t> CR for Restricted TWT Setup					Muhammad K. Haider	</a:t>
            </a:r>
            <a:r>
              <a:rPr lang="en-GB" sz="1200" dirty="0">
                <a:solidFill>
                  <a:srgbClr val="00B050"/>
                </a:solidFill>
              </a:rPr>
              <a:t>[4C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1436r0</a:t>
            </a:r>
            <a:r>
              <a:rPr lang="en-GB" sz="1200" dirty="0">
                <a:solidFill>
                  <a:srgbClr val="00B050"/>
                </a:solidFill>
              </a:rPr>
              <a:t> </a:t>
            </a:r>
            <a:r>
              <a:rPr lang="en-US" sz="1200" dirty="0">
                <a:solidFill>
                  <a:srgbClr val="00B050"/>
                </a:solidFill>
              </a:rPr>
              <a:t>Res. for CIDs related to TDLS operation with MLO (p2)	Mike Montemurro		[2C SP]</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1699r3</a:t>
            </a:r>
            <a:r>
              <a:rPr lang="en-GB" sz="1200" dirty="0">
                <a:solidFill>
                  <a:srgbClr val="00B050"/>
                </a:solidFill>
              </a:rPr>
              <a:t> CR for r-TWT RBO before service period			Abdel Karim Ajami		</a:t>
            </a:r>
            <a:r>
              <a:rPr lang="en-US" sz="1200" dirty="0">
                <a:solidFill>
                  <a:srgbClr val="00B050"/>
                </a:solidFill>
              </a:rPr>
              <a:t>[3C SP]</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1840r3</a:t>
            </a:r>
            <a:r>
              <a:rPr lang="en-GB" sz="1200" dirty="0">
                <a:solidFill>
                  <a:schemeClr val="bg1">
                    <a:lumMod val="65000"/>
                  </a:schemeClr>
                </a:solidFill>
              </a:rPr>
              <a:t> CR for EMLMR Links						Yuxin Lu			</a:t>
            </a:r>
            <a:r>
              <a:rPr lang="en-US" sz="1200" dirty="0">
                <a:solidFill>
                  <a:schemeClr val="bg1">
                    <a:lumMod val="65000"/>
                  </a:schemeClr>
                </a:solidFill>
              </a:rPr>
              <a:t>[7C SP]</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0193r1</a:t>
            </a:r>
            <a:r>
              <a:rPr lang="en-US" sz="1200" dirty="0">
                <a:solidFill>
                  <a:schemeClr val="bg1">
                    <a:lumMod val="65000"/>
                  </a:schemeClr>
                </a:solidFill>
              </a:rPr>
              <a:t> CR Clause 9							Minyoung Park		[5C SP]</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65000"/>
                  </a:schemeClr>
                </a:solidFill>
              </a:rPr>
              <a:t> CR on 5174							Guogang Huang 		[1 CIDs]</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6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Thursday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475r0</a:t>
            </a:r>
            <a:r>
              <a:rPr lang="en-GB" sz="1200" dirty="0"/>
              <a:t> </a:t>
            </a:r>
            <a:r>
              <a:rPr lang="en-US" sz="1200" dirty="0"/>
              <a:t>Proposed Resolutions to CID 4847 and 7661		Wook Bong Lee 		[2C]</a:t>
            </a:r>
            <a:r>
              <a:rPr lang="en-GB" sz="1200" dirty="0"/>
              <a:t>	</a:t>
            </a:r>
          </a:p>
          <a:p>
            <a:pPr lvl="1">
              <a:buFont typeface="Arial" panose="020B0604020202020204" pitchFamily="34" charset="0"/>
              <a:buChar char="•"/>
            </a:pPr>
            <a:r>
              <a:rPr lang="en-GB" sz="1200" dirty="0">
                <a:hlinkClick r:id="rId3"/>
              </a:rPr>
              <a:t>472r0</a:t>
            </a:r>
            <a:r>
              <a:rPr lang="en-GB" sz="1200" dirty="0"/>
              <a:t> CC36 Comment Resolution on U-SIG Part 7		Alice Chen 			[4C]</a:t>
            </a:r>
          </a:p>
          <a:p>
            <a:pPr lvl="1">
              <a:buFont typeface="Arial" panose="020B0604020202020204" pitchFamily="34" charset="0"/>
              <a:buChar char="•"/>
            </a:pPr>
            <a:r>
              <a:rPr lang="en-GB" sz="1200" dirty="0">
                <a:hlinkClick r:id="rId4"/>
              </a:rPr>
              <a:t>478r0</a:t>
            </a:r>
            <a:r>
              <a:rPr lang="en-GB" sz="1200" dirty="0"/>
              <a:t> Comment resolution for CID4574			Jianhan Liu			</a:t>
            </a:r>
            <a:r>
              <a:rPr lang="en-US" sz="1200" dirty="0"/>
              <a:t> [1C]</a:t>
            </a:r>
            <a:endParaRPr lang="en-GB" sz="1200" dirty="0"/>
          </a:p>
          <a:p>
            <a:pPr lvl="1">
              <a:buFont typeface="Arial" panose="020B0604020202020204" pitchFamily="34" charset="0"/>
              <a:buChar char="•"/>
            </a:pPr>
            <a:r>
              <a:rPr lang="en-GB" sz="1200" dirty="0">
                <a:hlinkClick r:id="rId5"/>
              </a:rPr>
              <a:t>1018r47</a:t>
            </a:r>
            <a:r>
              <a:rPr lang="en-GB" sz="1200" dirty="0"/>
              <a:t> Go over remaining unresolved CIDs in PHY tab	Edward/Sigurd/Tianyu	[</a:t>
            </a:r>
            <a:r>
              <a:rPr lang="en-GB" sz="1200" dirty="0">
                <a:solidFill>
                  <a:srgbClr val="FF0000"/>
                </a:solidFill>
              </a:rPr>
              <a:t>??</a:t>
            </a:r>
            <a:r>
              <a:rPr lang="en-GB" sz="1200" dirty="0"/>
              <a:t>C]</a:t>
            </a:r>
          </a:p>
          <a:p>
            <a:pPr lvl="1">
              <a:buFont typeface="Arial" panose="020B0604020202020204" pitchFamily="34" charset="0"/>
              <a:buChar char="•"/>
            </a:pPr>
            <a:r>
              <a:rPr lang="en-GB" sz="1200" dirty="0">
                <a:hlinkClick r:id="rId6"/>
              </a:rPr>
              <a:t>476r0</a:t>
            </a:r>
            <a:r>
              <a:rPr lang="en-GB" sz="1200" dirty="0"/>
              <a:t> </a:t>
            </a:r>
            <a:r>
              <a:rPr lang="en-US" sz="1200" dirty="0"/>
              <a:t>Changes to supported Channel Width			Xiaogang Chen		[PDT]</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chemeClr val="tx1"/>
                </a:solidFill>
                <a:hlinkClick r:id="rId2"/>
              </a:rPr>
              <a:t>1147r7</a:t>
            </a:r>
            <a:r>
              <a:rPr lang="en-GB" sz="1200" dirty="0">
                <a:solidFill>
                  <a:schemeClr val="tx1"/>
                </a:solidFill>
              </a:rPr>
              <a:t> CR-35.6 Restricted TWT Announcement			Chunyu Hu		</a:t>
            </a:r>
            <a:r>
              <a:rPr lang="en-US" sz="1200" dirty="0">
                <a:solidFill>
                  <a:schemeClr val="tx1"/>
                </a:solidFill>
              </a:rPr>
              <a:t>[10C SP only]</a:t>
            </a:r>
          </a:p>
          <a:p>
            <a:pPr lvl="1">
              <a:buFont typeface="Arial" panose="020B0604020202020204" pitchFamily="34" charset="0"/>
              <a:buChar char="•"/>
            </a:pPr>
            <a:r>
              <a:rPr lang="en-GB" sz="1200" dirty="0">
                <a:hlinkClick r:id="rId3"/>
              </a:rPr>
              <a:t>1840r3</a:t>
            </a:r>
            <a:r>
              <a:rPr lang="en-GB" sz="1200" dirty="0"/>
              <a:t> CR for EMLMR Links						Yuxin Lu		</a:t>
            </a:r>
            <a:r>
              <a:rPr lang="en-US" sz="1200" dirty="0"/>
              <a:t>[7C SP]</a:t>
            </a:r>
          </a:p>
          <a:p>
            <a:pPr lvl="1">
              <a:buFont typeface="Arial" panose="020B0604020202020204" pitchFamily="34" charset="0"/>
              <a:buChar char="•"/>
            </a:pPr>
            <a:r>
              <a:rPr lang="en-US" sz="1200" dirty="0">
                <a:hlinkClick r:id="rId4"/>
              </a:rPr>
              <a:t>0193r1</a:t>
            </a:r>
            <a:r>
              <a:rPr lang="en-US" sz="1200" dirty="0"/>
              <a:t> CR Clause 9							Minyoung Park	[5C SP]</a:t>
            </a:r>
          </a:p>
          <a:p>
            <a:pPr lvl="1">
              <a:buFont typeface="Arial" panose="020B0604020202020204" pitchFamily="34" charset="0"/>
              <a:buChar char="•"/>
            </a:pPr>
            <a:r>
              <a:rPr lang="en-US" sz="1200" dirty="0">
                <a:hlinkClick r:id="rId5"/>
              </a:rPr>
              <a:t>0196r0</a:t>
            </a:r>
            <a:r>
              <a:rPr lang="en-US" sz="1200" dirty="0"/>
              <a:t> CR ML Traffic Indication					Minyoung Park	[45C]</a:t>
            </a:r>
          </a:p>
          <a:p>
            <a:pPr lvl="1">
              <a:buFont typeface="Arial" panose="020B0604020202020204" pitchFamily="34" charset="0"/>
              <a:buChar char="•"/>
            </a:pPr>
            <a:r>
              <a:rPr lang="en-US" sz="1200" dirty="0">
                <a:hlinkClick r:id="rId6"/>
              </a:rPr>
              <a:t>0308r0</a:t>
            </a:r>
            <a:r>
              <a:rPr lang="en-US" sz="1200" dirty="0"/>
              <a:t> Resolution for CIDs related to ML advertisement - Part 3	Abhishek Patil	[24C]</a:t>
            </a:r>
          </a:p>
          <a:p>
            <a:pPr lvl="1">
              <a:buFont typeface="Arial" panose="020B0604020202020204" pitchFamily="34" charset="0"/>
              <a:buChar char="•"/>
            </a:pPr>
            <a:r>
              <a:rPr lang="en-GB" sz="1200" dirty="0">
                <a:hlinkClick r:id="rId7"/>
              </a:rPr>
              <a:t>1272r0</a:t>
            </a:r>
            <a:r>
              <a:rPr lang="en-GB" sz="1200" dirty="0"/>
              <a:t> CR on 5174							Guogang Huang 	[1 CIDs]</a:t>
            </a:r>
          </a:p>
          <a:p>
            <a:pPr lvl="1">
              <a:buFont typeface="Arial" panose="020B0604020202020204" pitchFamily="34" charset="0"/>
              <a:buChar char="•"/>
            </a:pPr>
            <a:r>
              <a:rPr lang="en-GB" sz="1200" dirty="0">
                <a:hlinkClick r:id="rId8"/>
              </a:rPr>
              <a:t>1273r1</a:t>
            </a:r>
            <a:r>
              <a:rPr lang="en-GB" sz="1200" dirty="0"/>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88374</TotalTime>
  <Words>4320</Words>
  <Application>Microsoft Office PowerPoint</Application>
  <PresentationFormat>On-screen Show (4:3)</PresentationFormat>
  <Paragraphs>439</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2022-03-10T19:14:25Z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