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76" dt="2022-03-10T17:07:09.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0" d="100"/>
          <a:sy n="110" d="100"/>
        </p:scale>
        <p:origin x="126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10T17:10:07.521" v="1886" actId="20577"/>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9T16:01:01.756" v="1322"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9T16:01:01.756" v="1322" actId="20577"/>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0T17:09:42.815" v="1884" actId="20577"/>
        <pc:sldMkLst>
          <pc:docMk/>
          <pc:sldMk cId="2685357060" sldId="344"/>
        </pc:sldMkLst>
        <pc:spChg chg="mod">
          <ac:chgData name="Alfred Asterjadhi" userId="39de57b9-85c0-4fd1-aaac-8ca2b6560ad0" providerId="ADAL" clId="{98DF9B86-2659-4795-9A06-549B63164DF9}" dt="2022-03-10T16:44:58.531" v="1613"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0T17:09:42.815" v="1884" actId="2057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0T16:15:40.050" v="1611" actId="13926"/>
        <pc:sldMkLst>
          <pc:docMk/>
          <pc:sldMk cId="3061888515" sldId="345"/>
        </pc:sldMkLst>
        <pc:spChg chg="mod">
          <ac:chgData name="Alfred Asterjadhi" userId="39de57b9-85c0-4fd1-aaac-8ca2b6560ad0" providerId="ADAL" clId="{98DF9B86-2659-4795-9A06-549B63164DF9}" dt="2022-03-10T16:15:40.050" v="1611"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0T16:13:58.792" v="1610"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0T17:10:07.521" v="1886" actId="20577"/>
        <pc:sldMasterMkLst>
          <pc:docMk/>
          <pc:sldMasterMk cId="0" sldId="2147483648"/>
        </pc:sldMasterMkLst>
        <pc:spChg chg="mod">
          <ac:chgData name="Alfred Asterjadhi" userId="39de57b9-85c0-4fd1-aaac-8ca2b6560ad0" providerId="ADAL" clId="{98DF9B86-2659-4795-9A06-549B63164DF9}" dt="2022-03-10T17:10:07.521" v="1886"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472-00-00be-cc36-comment-resolution-on-u-sig-part-7.doc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018-46-00be-ieee-802-11be-cc36-comments.xls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3-01-00be-cc36-cr-on-5196.docx"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1/11-21-1272-00-00be-cc36-cr-on-5174.doc"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08-00-00be-cc36-resolution-for-cids-related-to-ml-advertisement-part-3.docx" TargetMode="External"/><Relationship Id="rId5" Type="http://schemas.openxmlformats.org/officeDocument/2006/relationships/hyperlink" Target="https://mentor.ieee.org/802.11/dcn/22/11-22-0196-00-00be-cc36-cr-ml-traffic-indication.docx" TargetMode="External"/><Relationship Id="rId4" Type="http://schemas.openxmlformats.org/officeDocument/2006/relationships/hyperlink" Target="https://mentor.ieee.org/802.11/dcn/22/11-22-0193-01-00be-cc36-cr-clause-9.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454-00-00be-joint-cr-miscellaneous-cc36.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Thursday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475r0</a:t>
            </a:r>
            <a:r>
              <a:rPr lang="en-GB" sz="1200" dirty="0"/>
              <a:t> </a:t>
            </a:r>
            <a:r>
              <a:rPr lang="en-US" sz="1200" dirty="0"/>
              <a:t>Proposed Resolutions to CID 4847 and 7661		Wook Bong Lee 		[2C]</a:t>
            </a:r>
            <a:r>
              <a:rPr lang="en-GB" sz="1200" dirty="0"/>
              <a:t>	</a:t>
            </a:r>
          </a:p>
          <a:p>
            <a:pPr lvl="1">
              <a:buFont typeface="Arial" panose="020B0604020202020204" pitchFamily="34" charset="0"/>
              <a:buChar char="•"/>
            </a:pPr>
            <a:r>
              <a:rPr lang="en-GB" sz="1200" dirty="0">
                <a:hlinkClick r:id="rId3"/>
              </a:rPr>
              <a:t>472r0</a:t>
            </a:r>
            <a:r>
              <a:rPr lang="en-GB" sz="1200" dirty="0"/>
              <a:t> CC36 Comment Resolution on U-SIG Part 7		Alice Chen 			[4C]</a:t>
            </a:r>
          </a:p>
          <a:p>
            <a:pPr lvl="1">
              <a:buFont typeface="Arial" panose="020B0604020202020204" pitchFamily="34" charset="0"/>
              <a:buChar char="•"/>
            </a:pPr>
            <a:r>
              <a:rPr lang="en-GB" sz="1200" dirty="0">
                <a:hlinkClick r:id="rId4"/>
              </a:rPr>
              <a:t>1018r47</a:t>
            </a:r>
            <a:r>
              <a:rPr lang="en-GB" sz="1200" dirty="0"/>
              <a:t> Go over remaining unresolved CIDs in PHY tab	Edward/Sigurd/Tianyu	[</a:t>
            </a:r>
            <a:r>
              <a:rPr lang="en-GB" sz="1200" dirty="0">
                <a:solidFill>
                  <a:srgbClr val="FF0000"/>
                </a:solidFill>
              </a:rPr>
              <a:t>??</a:t>
            </a:r>
            <a:r>
              <a:rPr lang="en-GB" sz="1200" dirty="0"/>
              <a:t>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1147r7</a:t>
            </a:r>
            <a:r>
              <a:rPr lang="en-GB" sz="1200" dirty="0">
                <a:solidFill>
                  <a:schemeClr val="tx1"/>
                </a:solidFill>
              </a:rPr>
              <a:t> CR-35.6 Restricted TWT Announcement			Chunyu Hu		</a:t>
            </a:r>
            <a:r>
              <a:rPr lang="en-US" sz="1200" dirty="0">
                <a:solidFill>
                  <a:schemeClr val="tx1"/>
                </a:solidFill>
              </a:rPr>
              <a:t>[10C SP only]</a:t>
            </a:r>
          </a:p>
          <a:p>
            <a:pPr lvl="1">
              <a:buFont typeface="Arial" panose="020B0604020202020204" pitchFamily="34" charset="0"/>
              <a:buChar char="•"/>
            </a:pPr>
            <a:r>
              <a:rPr lang="en-GB" sz="1200" dirty="0">
                <a:hlinkClick r:id="rId3"/>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4"/>
              </a:rPr>
              <a:t>0193r1</a:t>
            </a:r>
            <a:r>
              <a:rPr lang="en-US" sz="1200" dirty="0"/>
              <a:t> CR Clause 9							Minyoung Park	[5C SP]</a:t>
            </a:r>
          </a:p>
          <a:p>
            <a:pPr lvl="1">
              <a:buFont typeface="Arial" panose="020B0604020202020204" pitchFamily="34" charset="0"/>
              <a:buChar char="•"/>
            </a:pPr>
            <a:r>
              <a:rPr lang="en-US" sz="1200" dirty="0">
                <a:hlinkClick r:id="rId5"/>
              </a:rPr>
              <a:t>0196r0</a:t>
            </a:r>
            <a:r>
              <a:rPr lang="en-US" sz="1200" dirty="0"/>
              <a:t> CR ML Traffic Indication					Minyoung Park	[45C]</a:t>
            </a:r>
          </a:p>
          <a:p>
            <a:pPr lvl="1">
              <a:buFont typeface="Arial" panose="020B0604020202020204" pitchFamily="34" charset="0"/>
              <a:buChar char="•"/>
            </a:pPr>
            <a:r>
              <a:rPr lang="en-US" sz="1200" dirty="0">
                <a:hlinkClick r:id="rId6"/>
              </a:rPr>
              <a:t>0308r0</a:t>
            </a:r>
            <a:r>
              <a:rPr lang="en-US" sz="1200" dirty="0"/>
              <a:t> Resolution for CIDs related to ML advertisement - Part 3	Abhishek Patil	[24C]</a:t>
            </a:r>
          </a:p>
          <a:p>
            <a:pPr lvl="1">
              <a:buFont typeface="Arial" panose="020B0604020202020204" pitchFamily="34" charset="0"/>
              <a:buChar char="•"/>
            </a:pPr>
            <a:r>
              <a:rPr lang="en-GB" sz="1200" dirty="0">
                <a:hlinkClick r:id="rId7"/>
              </a:rPr>
              <a:t>1272r0</a:t>
            </a:r>
            <a:r>
              <a:rPr lang="en-GB" sz="1200" dirty="0"/>
              <a:t> CR on 5174							Guogang Huang 	[1 CIDs]</a:t>
            </a:r>
          </a:p>
          <a:p>
            <a:pPr lvl="1">
              <a:buFont typeface="Arial" panose="020B0604020202020204" pitchFamily="34" charset="0"/>
              <a:buChar char="•"/>
            </a:pPr>
            <a:r>
              <a:rPr lang="en-GB" sz="1200" dirty="0">
                <a:hlinkClick r:id="rId8"/>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454r0</a:t>
            </a:r>
            <a:r>
              <a:rPr lang="en-GB" sz="1200" dirty="0"/>
              <a:t> JOINT-CR-Miscellaneous CC36			Alfred Asterjadhi	[2C]</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88316</TotalTime>
  <Words>4299</Words>
  <Application>Microsoft Office PowerPoint</Application>
  <PresentationFormat>On-screen Show (4:3)</PresentationFormat>
  <Paragraphs>438</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2022-03-10T17:10:12Z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