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F9B86-2659-4795-9A06-549B63164DF9}" v="69" dt="2022-03-09T16:45:47.4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custSel addSld delSld modSld sldOrd modMainMaster">
      <pc:chgData name="Alfred Asterjadhi" userId="39de57b9-85c0-4fd1-aaac-8ca2b6560ad0" providerId="ADAL" clId="{98DF9B86-2659-4795-9A06-549B63164DF9}" dt="2022-03-10T03:38:48.610" v="1451" actId="13926"/>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03:34:03.877" v="1362" actId="13926"/>
        <pc:sldMkLst>
          <pc:docMk/>
          <pc:sldMk cId="758807830" sldId="337"/>
        </pc:sldMkLst>
        <pc:spChg chg="mod">
          <ac:chgData name="Alfred Asterjadhi" userId="39de57b9-85c0-4fd1-aaac-8ca2b6560ad0" providerId="ADAL" clId="{98DF9B86-2659-4795-9A06-549B63164DF9}" dt="2022-03-10T03:34:03.877" v="1362"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03:33:39.814" v="1361" actId="2057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03:38:48.610" v="1451" actId="13926"/>
        <pc:sldMkLst>
          <pc:docMk/>
          <pc:sldMk cId="1452931425" sldId="338"/>
        </pc:sldMkLst>
        <pc:spChg chg="mod">
          <ac:chgData name="Alfred Asterjadhi" userId="39de57b9-85c0-4fd1-aaac-8ca2b6560ad0" providerId="ADAL" clId="{98DF9B86-2659-4795-9A06-549B63164DF9}" dt="2022-03-10T03:38:48.610" v="1451"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03:34:53.581" v="1383" actId="20577"/>
          <ac:spMkLst>
            <pc:docMk/>
            <pc:sldMk cId="1452931425" sldId="338"/>
            <ac:spMk id="3" creationId="{7A07C496-B89B-4C4A-AB05-4B77C714DCC4}"/>
          </ac:spMkLst>
        </pc:spChg>
      </pc:sldChg>
      <pc:sldChg chg="modSp mod">
        <pc:chgData name="Alfred Asterjadhi" userId="39de57b9-85c0-4fd1-aaac-8ca2b6560ad0" providerId="ADAL" clId="{98DF9B86-2659-4795-9A06-549B63164DF9}" dt="2022-03-09T16:01:01.756" v="1322" actId="20577"/>
        <pc:sldMkLst>
          <pc:docMk/>
          <pc:sldMk cId="10406335" sldId="341"/>
        </pc:sldMkLst>
        <pc:spChg chg="mod">
          <ac:chgData name="Alfred Asterjadhi" userId="39de57b9-85c0-4fd1-aaac-8ca2b6560ad0" providerId="ADAL" clId="{98DF9B86-2659-4795-9A06-549B63164DF9}" dt="2022-03-04T21:55:35.781" v="363" actId="13926"/>
          <ac:spMkLst>
            <pc:docMk/>
            <pc:sldMk cId="10406335" sldId="341"/>
            <ac:spMk id="2" creationId="{322E3CF1-F468-43B7-8674-214F8AB8A73A}"/>
          </ac:spMkLst>
        </pc:spChg>
        <pc:spChg chg="mod">
          <ac:chgData name="Alfred Asterjadhi" userId="39de57b9-85c0-4fd1-aaac-8ca2b6560ad0" providerId="ADAL" clId="{98DF9B86-2659-4795-9A06-549B63164DF9}" dt="2022-03-09T16:01:01.756" v="1322" actId="20577"/>
          <ac:spMkLst>
            <pc:docMk/>
            <pc:sldMk cId="10406335" sldId="341"/>
            <ac:spMk id="3" creationId="{29C5F753-2E2D-47AF-B06F-D5B90B98D693}"/>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08T00:14:02.589" v="800" actId="20577"/>
        <pc:sldMkLst>
          <pc:docMk/>
          <pc:sldMk cId="2685357060" sldId="344"/>
        </pc:sldMkLst>
        <pc:spChg chg="mod">
          <ac:chgData name="Alfred Asterjadhi" userId="39de57b9-85c0-4fd1-aaac-8ca2b6560ad0" providerId="ADAL" clId="{98DF9B86-2659-4795-9A06-549B63164DF9}" dt="2022-03-08T00:14:02.589" v="800" actId="20577"/>
          <ac:spMkLst>
            <pc:docMk/>
            <pc:sldMk cId="2685357060" sldId="344"/>
            <ac:spMk id="2" creationId="{B6840888-B1D3-4EE4-984D-AE2D4FD8C6BF}"/>
          </ac:spMkLst>
        </pc:spChg>
        <pc:spChg chg="mod">
          <ac:chgData name="Alfred Asterjadhi" userId="39de57b9-85c0-4fd1-aaac-8ca2b6560ad0" providerId="ADAL" clId="{98DF9B86-2659-4795-9A06-549B63164DF9}" dt="2022-03-04T22:55:06.951" v="606"/>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08T00:14:07.938" v="807" actId="20577"/>
        <pc:sldMkLst>
          <pc:docMk/>
          <pc:sldMk cId="3061888515" sldId="345"/>
        </pc:sldMkLst>
        <pc:spChg chg="mod">
          <ac:chgData name="Alfred Asterjadhi" userId="39de57b9-85c0-4fd1-aaac-8ca2b6560ad0" providerId="ADAL" clId="{98DF9B86-2659-4795-9A06-549B63164DF9}" dt="2022-03-08T00:14:07.938" v="807" actId="20577"/>
          <ac:spMkLst>
            <pc:docMk/>
            <pc:sldMk cId="3061888515" sldId="345"/>
            <ac:spMk id="2" creationId="{4B5F0D0E-8BB7-48AB-9160-728B8B3399A2}"/>
          </ac:spMkLst>
        </pc:spChg>
        <pc:spChg chg="mod">
          <ac:chgData name="Alfred Asterjadhi" userId="39de57b9-85c0-4fd1-aaac-8ca2b6560ad0" providerId="ADAL" clId="{98DF9B86-2659-4795-9A06-549B63164DF9}" dt="2022-03-04T22:55:02.180" v="605" actId="2057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08T16:18:30.194" v="1157" actId="20577"/>
        <pc:sldMasterMkLst>
          <pc:docMk/>
          <pc:sldMasterMk cId="0" sldId="2147483648"/>
        </pc:sldMasterMkLst>
        <pc:spChg chg="mod">
          <ac:chgData name="Alfred Asterjadhi" userId="39de57b9-85c0-4fd1-aaac-8ca2b6560ad0" providerId="ADAL" clId="{98DF9B86-2659-4795-9A06-549B63164DF9}" dt="2022-03-08T16:18:30.194" v="1157"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802.11-22/0271r3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24-11-00be-cc-36-cr-for-restricted-twt-setup.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317-04-00be-cc36-cr-for-cids-related-to-35-11-3.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13-05-00be-cc36-cr-consideration-on-edca-operation-for-restricted-twt.ppt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2/11-22-0075-01-00be-cr-for-cids-on-sta-id.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2/11-22-0442-01-00be-cc36-cr-for-cross-link-mmanagement-frame-tx.docx" TargetMode="External"/><Relationship Id="rId9" Type="http://schemas.openxmlformats.org/officeDocument/2006/relationships/hyperlink" Target="https://mentor.ieee.org/802.11/dcn/21/11-21-1436-00-00be-resolution-for-cids-related-to-tdls-operation-with-mlo-part-2.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982-61-00be-tgbe-motions-list-for-teleconferences-part-2.pptx" TargetMode="External"/><Relationship Id="rId3" Type="http://schemas.openxmlformats.org/officeDocument/2006/relationships/hyperlink" Target="https://mentor.ieee.org/802.11/dcn/22/11-22-0039-03-00be-cc36-cr-on-35-2-1-3-part-2.docx" TargetMode="External"/><Relationship Id="rId7" Type="http://schemas.openxmlformats.org/officeDocument/2006/relationships/hyperlink" Target="https://mentor.ieee.org/802.11/dcn/21/11-21-1598-01-00be-discussion-on-r2.pptx" TargetMode="External"/><Relationship Id="rId12" Type="http://schemas.openxmlformats.org/officeDocument/2006/relationships/hyperlink" Target="https://mentor.ieee.org/802.11/dcn/22/11-22-0452-00-00be-cr-trigger-frame-and-ss.docx" TargetMode="External"/><Relationship Id="rId2" Type="http://schemas.openxmlformats.org/officeDocument/2006/relationships/hyperlink" Target="https://mentor.ieee.org/802.11/dcn/22/11-22-0226-03-00be-cr-for-missing-elements-in-clause-6-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02-04-00be-cr-for-eht-ul-mu-operation.docx" TargetMode="External"/><Relationship Id="rId11" Type="http://schemas.openxmlformats.org/officeDocument/2006/relationships/hyperlink" Target="https://mentor.ieee.org/802.11/dcn/22/11-22-0331-00-00be-proposed-resolutions-to-cids-4517-5573-and-6106.docx" TargetMode="External"/><Relationship Id="rId5" Type="http://schemas.openxmlformats.org/officeDocument/2006/relationships/hyperlink" Target="https://mentor.ieee.org/802.11/dcn/21/11-21-2009-02-00be-cr-for-3-2.docx" TargetMode="External"/><Relationship Id="rId10" Type="http://schemas.openxmlformats.org/officeDocument/2006/relationships/hyperlink" Target="https://mentor.ieee.org/802.11/dcn/22/11-22-0356-00-00be-cr-for-power-save-of-nstr-mobile-ap-mld.docx" TargetMode="External"/><Relationship Id="rId4" Type="http://schemas.openxmlformats.org/officeDocument/2006/relationships/hyperlink" Target="https://mentor.ieee.org/802.11/dcn/22/11-22-0255-02-00be-cc36-cr-for-clause-6-3.docx" TargetMode="External"/><Relationship Id="rId9" Type="http://schemas.openxmlformats.org/officeDocument/2006/relationships/hyperlink" Target="https://mentor.ieee.org/802.11/dcn/22/11-22-0349-00-00be-cr-discussion-of-nstr-and-emlsr.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0-00be-cc36-comment-resolution-on-u-sig-part-6.docx" TargetMode="External"/><Relationship Id="rId7" Type="http://schemas.openxmlformats.org/officeDocument/2006/relationships/hyperlink" Target="https://mentor.ieee.org/802.11/dcn/22/11-22-0322-00-00be-d1-0-crs-on-36-2-6-1.docx" TargetMode="External"/><Relationship Id="rId12" Type="http://schemas.openxmlformats.org/officeDocument/2006/relationships/hyperlink" Target="https://mentor.ieee.org/802.11/dcn/22/11-22-0456-01-00be-d1-0-cr-on-cid4574.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3-00-00be-d1-0-crs-on-36-3-13-13-dcm.docx" TargetMode="External"/><Relationship Id="rId11" Type="http://schemas.openxmlformats.org/officeDocument/2006/relationships/hyperlink" Target="https://mentor.ieee.org/802.11/dcn/22/11-22-0420-00-00be-cc36-comment-resolution-on-36-3-3.docx" TargetMode="External"/><Relationship Id="rId5" Type="http://schemas.openxmlformats.org/officeDocument/2006/relationships/hyperlink" Target="https://mentor.ieee.org/802.11/dcn/22/11-22-0324-00-00be-d1-0-crs-on-36-2-6-support-for-non-ht-ht-vht-and-he-formats.docx" TargetMode="External"/><Relationship Id="rId10" Type="http://schemas.openxmlformats.org/officeDocument/2006/relationships/hyperlink" Target="https://mentor.ieee.org/802.11/dcn/22/11-22-0429-00-00be-cc36-remaining-phy-introduction-related-crs.docx" TargetMode="External"/><Relationship Id="rId4" Type="http://schemas.openxmlformats.org/officeDocument/2006/relationships/hyperlink" Target="https://mentor.ieee.org/802.11/dcn/22/11-22-0384-00-00be-cr-for-cids-on-36-3-2-8.docx" TargetMode="External"/><Relationship Id="rId9" Type="http://schemas.openxmlformats.org/officeDocument/2006/relationships/hyperlink" Target="https://mentor.ieee.org/802.11/dcn/22/11-22-0419-00-00be-cc36-cr-on-cid-6118-and-691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436-00-00be-resolution-for-cids-related-to-tdls-operation-with-mlo-part-2.docx" TargetMode="External"/><Relationship Id="rId13"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2/11-22-0184-00-00be-cr-for-group-addressed-bus-by-tim.docx" TargetMode="External"/><Relationship Id="rId7" Type="http://schemas.openxmlformats.org/officeDocument/2006/relationships/hyperlink" Target="https://mentor.ieee.org/802.11/dcn/21/11-21-1224-11-00be-cc-36-cr-for-restricted-twt-setup.docx" TargetMode="External"/><Relationship Id="rId12" Type="http://schemas.openxmlformats.org/officeDocument/2006/relationships/hyperlink" Target="https://mentor.ieee.org/802.11/dcn/22/11-22-0193-01-00be-cc36-cr-clause-9.docx" TargetMode="External"/><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17-04-00be-cc36-cr-for-cids-related-to-35-11-3.docx" TargetMode="External"/><Relationship Id="rId11" Type="http://schemas.openxmlformats.org/officeDocument/2006/relationships/hyperlink" Target="https://mentor.ieee.org/802.11/dcn/21/11-21-1840-03-00be-cc36-cr-for-emlmr-links.docx" TargetMode="External"/><Relationship Id="rId5" Type="http://schemas.openxmlformats.org/officeDocument/2006/relationships/hyperlink" Target="https://mentor.ieee.org/802.11/dcn/21/11-21-1913-05-00be-cc36-cr-consideration-on-edca-operation-for-restricted-twt.pptx" TargetMode="External"/><Relationship Id="rId10" Type="http://schemas.openxmlformats.org/officeDocument/2006/relationships/hyperlink" Target="https://mentor.ieee.org/802.11/dcn/21/11-21-1699-03-00be-cc36-cr-for-r-twt-rbo-before-service-period.docx" TargetMode="External"/><Relationship Id="rId4" Type="http://schemas.openxmlformats.org/officeDocument/2006/relationships/hyperlink" Target="https://mentor.ieee.org/802.11/dcn/22/11-22-0214-01-00be-cc36-cr-emlsr.docx" TargetMode="External"/><Relationship Id="rId9" Type="http://schemas.openxmlformats.org/officeDocument/2006/relationships/hyperlink" Target="https://mentor.ieee.org/802.11/dcn/21/11-21-1147-06-00be-cc36-cr-35-6-restricted-twt-announcement.docx" TargetMode="External"/><Relationship Id="rId14" Type="http://schemas.openxmlformats.org/officeDocument/2006/relationships/hyperlink" Target="https://mentor.ieee.org/802.11/dcn/21/11-21-1273-01-00be-cc36-cr-on-5196.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456-01-00be-d1-0-cr-on-cid4574.docx" TargetMode="External"/><Relationship Id="rId3" Type="http://schemas.openxmlformats.org/officeDocument/2006/relationships/hyperlink" Target="https://mentor.ieee.org/802.11/dcn/22/11-22-0322-00-00be-d1-0-crs-on-36-2-6-1.docx" TargetMode="External"/><Relationship Id="rId7" Type="http://schemas.openxmlformats.org/officeDocument/2006/relationships/hyperlink" Target="https://mentor.ieee.org/802.11/dcn/22/11-22-0420-00-00be-cc36-comment-resolution-on-36-3-3.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29-00-00be-cc36-remaining-phy-introduction-related-crs.docx" TargetMode="External"/><Relationship Id="rId5" Type="http://schemas.openxmlformats.org/officeDocument/2006/relationships/hyperlink" Target="https://mentor.ieee.org/802.11/dcn/22/11-22-0419-00-00be-cc36-cr-on-cid-6118-and-6915.docx" TargetMode="External"/><Relationship Id="rId4" Type="http://schemas.openxmlformats.org/officeDocument/2006/relationships/hyperlink" Target="https://mentor.ieee.org/802.11/dcn/22/11-22-0346-00-00be-cc36-comment-resolutions-for-cid-4663.docx" TargetMode="External"/><Relationship Id="rId9" Type="http://schemas.openxmlformats.org/officeDocument/2006/relationships/hyperlink" Target="https://mentor.ieee.org/802.11/dcn/22/11-22-0369-00-00be-cc36-cr-on-36-3-17.doc"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840-03-00be-cc36-cr-for-emlmr-links.docx" TargetMode="External"/><Relationship Id="rId3" Type="http://schemas.openxmlformats.org/officeDocument/2006/relationships/hyperlink" Target="https://mentor.ieee.org/802.11/dcn/21/11-21-1317-04-00be-cc36-cr-for-cids-related-to-35-11-3.docx" TargetMode="External"/><Relationship Id="rId7" Type="http://schemas.openxmlformats.org/officeDocument/2006/relationships/hyperlink" Target="https://mentor.ieee.org/802.11/dcn/21/11-21-1699-03-00be-cc36-cr-for-r-twt-rbo-before-service-period.docx" TargetMode="External"/><Relationship Id="rId2" Type="http://schemas.openxmlformats.org/officeDocument/2006/relationships/hyperlink" Target="https://mentor.ieee.org/802.11/dcn/21/11-21-1913-05-00be-cc36-cr-consideration-on-edca-operation-for-restricted-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47-06-00be-cc36-cr-35-6-restricted-twt-announcement.doc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1/11-21-1436-00-00be-resolution-for-cids-related-to-tdls-operation-with-mlo-part-2.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1/11-21-1224-11-00be-cc-36-cr-for-restricted-twt-setup.docx" TargetMode="External"/><Relationship Id="rId9" Type="http://schemas.openxmlformats.org/officeDocument/2006/relationships/hyperlink" Target="https://mentor.ieee.org/802.11/dcn/22/11-22-0193-01-00be-cc36-cr-clause-9.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454-00-00be-joint-cr-miscellaneous-cc36.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11-22/428</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1220r1</a:t>
            </a:r>
            <a:r>
              <a:rPr lang="en-GB" sz="1200" dirty="0">
                <a:solidFill>
                  <a:srgbClr val="00B050"/>
                </a:solidFill>
              </a:rPr>
              <a:t> CRs on PHY Introduction 20MHz devices related CIDs		Bin Tian		[14C]</a:t>
            </a:r>
          </a:p>
          <a:p>
            <a:pPr lvl="1">
              <a:buFont typeface="Arial" panose="020B0604020202020204" pitchFamily="34" charset="0"/>
              <a:buChar char="•"/>
            </a:pPr>
            <a:r>
              <a:rPr lang="en-US" sz="1200" dirty="0">
                <a:solidFill>
                  <a:srgbClr val="FFC000"/>
                </a:solidFill>
                <a:hlinkClick r:id="rId3">
                  <a:extLst>
                    <a:ext uri="{A12FA001-AC4F-418D-AE19-62706E023703}">
                      <ahyp:hlinkClr xmlns:ahyp="http://schemas.microsoft.com/office/drawing/2018/hyperlinkcolor" val="tx"/>
                    </a:ext>
                  </a:extLst>
                </a:hlinkClick>
              </a:rPr>
              <a:t>0383r0</a:t>
            </a:r>
            <a:r>
              <a:rPr lang="en-US" sz="1200" dirty="0">
                <a:solidFill>
                  <a:srgbClr val="FFC000"/>
                </a:solidFill>
              </a:rPr>
              <a:t> CR for 36.3.2.2 Subcarriers &amp; resource </a:t>
            </a:r>
            <a:r>
              <a:rPr lang="en-US" sz="1200" dirty="0" err="1">
                <a:solidFill>
                  <a:srgbClr val="FFC000"/>
                </a:solidFill>
              </a:rPr>
              <a:t>alloc</a:t>
            </a:r>
            <a:r>
              <a:rPr lang="en-US" sz="1200" dirty="0">
                <a:solidFill>
                  <a:srgbClr val="FFC000"/>
                </a:solidFill>
              </a:rPr>
              <a:t>. for multiple RUs - p2	Myeongjin Kim	</a:t>
            </a:r>
            <a:r>
              <a:rPr lang="en-GB" sz="1200" dirty="0">
                <a:solidFill>
                  <a:srgbClr val="FFC000"/>
                </a:solidFill>
              </a:rPr>
              <a:t>[49C]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0195r2</a:t>
            </a:r>
            <a:r>
              <a:rPr lang="en-GB" sz="1200" dirty="0">
                <a:solidFill>
                  <a:srgbClr val="00B050"/>
                </a:solidFill>
              </a:rPr>
              <a:t> </a:t>
            </a:r>
            <a:r>
              <a:rPr lang="en-GB" sz="1200" dirty="0" err="1">
                <a:solidFill>
                  <a:srgbClr val="00B050"/>
                </a:solidFill>
              </a:rPr>
              <a:t>phyTxRxVector</a:t>
            </a:r>
            <a:r>
              <a:rPr lang="en-GB" sz="1200" dirty="0">
                <a:solidFill>
                  <a:srgbClr val="00B050"/>
                </a:solidFill>
              </a:rPr>
              <a:t> (CID4643)			          			Brian Hart       	[1C]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0133r2</a:t>
            </a:r>
            <a:r>
              <a:rPr lang="en-GB" sz="1200" dirty="0">
                <a:solidFill>
                  <a:srgbClr val="00B050"/>
                </a:solidFill>
              </a:rPr>
              <a:t> CR 4 CIDs 5461 &amp; 8089 related to RU_ALLOCATION		</a:t>
            </a:r>
            <a:r>
              <a:rPr lang="en-GB" sz="1200" dirty="0" err="1">
                <a:solidFill>
                  <a:srgbClr val="00B050"/>
                </a:solidFill>
              </a:rPr>
              <a:t>Mengshi</a:t>
            </a:r>
            <a:r>
              <a:rPr lang="en-GB" sz="1200" dirty="0">
                <a:solidFill>
                  <a:srgbClr val="00B050"/>
                </a:solidFill>
              </a:rPr>
              <a:t> Hu    	[2C]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0231r0</a:t>
            </a:r>
            <a:r>
              <a:rPr lang="en-GB" sz="1200" dirty="0">
                <a:solidFill>
                  <a:srgbClr val="00B050"/>
                </a:solidFill>
              </a:rPr>
              <a:t> CR for UL power headroom						</a:t>
            </a:r>
            <a:r>
              <a:rPr lang="en-GB" sz="1200" dirty="0" err="1">
                <a:solidFill>
                  <a:srgbClr val="00B050"/>
                </a:solidFill>
              </a:rPr>
              <a:t>Mengshi</a:t>
            </a:r>
            <a:r>
              <a:rPr lang="en-GB" sz="1200" dirty="0">
                <a:solidFill>
                  <a:srgbClr val="00B050"/>
                </a:solidFill>
              </a:rPr>
              <a:t> Hu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0277r0</a:t>
            </a:r>
            <a:r>
              <a:rPr lang="en-GB" sz="1200" dirty="0">
                <a:solidFill>
                  <a:srgbClr val="00B050"/>
                </a:solidFill>
              </a:rPr>
              <a:t> Comment Resolution for subclause 36.3.5				Srinath </a:t>
            </a:r>
            <a:r>
              <a:rPr lang="en-GB" sz="1200" dirty="0" err="1">
                <a:solidFill>
                  <a:srgbClr val="00B050"/>
                </a:solidFill>
              </a:rPr>
              <a:t>Puducheri</a:t>
            </a:r>
            <a:r>
              <a:rPr lang="en-GB" sz="1200" dirty="0">
                <a:solidFill>
                  <a:srgbClr val="00B050"/>
                </a:solidFill>
              </a:rPr>
              <a:t>	[7C]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0321r0</a:t>
            </a:r>
            <a:r>
              <a:rPr lang="en-GB" sz="1200" dirty="0">
                <a:solidFill>
                  <a:srgbClr val="00B050"/>
                </a:solidFill>
              </a:rPr>
              <a:t> EHT PHY MIB								Youhan Kim		[1C]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0324r0</a:t>
            </a:r>
            <a:r>
              <a:rPr lang="en-GB" sz="1200" dirty="0">
                <a:solidFill>
                  <a:schemeClr val="bg1">
                    <a:lumMod val="65000"/>
                  </a:schemeClr>
                </a:solidFill>
              </a:rPr>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1681r15 </a:t>
            </a:r>
            <a:r>
              <a:rPr lang="en-US" sz="1200" dirty="0">
                <a:solidFill>
                  <a:srgbClr val="00B050"/>
                </a:solidFill>
              </a:rPr>
              <a:t>Resolutions for CIDs related to Annex B 			Rajat Pushkarna	[</a:t>
            </a:r>
            <a:r>
              <a:rPr lang="en-GB" sz="1200" dirty="0">
                <a:solidFill>
                  <a:srgbClr val="00B050"/>
                </a:solidFill>
              </a:rPr>
              <a:t>5C SP]</a:t>
            </a:r>
            <a:endParaRPr lang="en-GB" sz="1200" dirty="0">
              <a:solidFill>
                <a:srgbClr val="00B05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0239r1</a:t>
            </a:r>
            <a:r>
              <a:rPr lang="en-GB" sz="1200" dirty="0">
                <a:solidFill>
                  <a:srgbClr val="00B050"/>
                </a:solidFill>
              </a:rPr>
              <a:t> CC36 CR for Remaining CIDs on AAR			Ming Gan	 	[10C]</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1877r1</a:t>
            </a:r>
            <a:r>
              <a:rPr lang="en-US" sz="1200" dirty="0">
                <a:solidFill>
                  <a:srgbClr val="00B050"/>
                </a:solidFill>
              </a:rPr>
              <a:t> CR for MLD individually addressed MGMT frame delivery	Po-Kai Huang		[14C]</a:t>
            </a:r>
          </a:p>
          <a:p>
            <a:pPr lvl="1">
              <a:buFont typeface="Arial" panose="020B0604020202020204" pitchFamily="34" charset="0"/>
              <a:buChar char="•"/>
            </a:pPr>
            <a:r>
              <a:rPr lang="en-US" sz="1200" dirty="0">
                <a:solidFill>
                  <a:srgbClr val="00B050"/>
                </a:solidFill>
                <a:hlinkClick r:id="rId4"/>
              </a:rPr>
              <a:t>0442r0</a:t>
            </a:r>
            <a:r>
              <a:rPr lang="en-US" sz="1200" dirty="0">
                <a:solidFill>
                  <a:srgbClr val="00B050"/>
                </a:solidFill>
              </a:rPr>
              <a:t> CR for Cross Link Management Frame TX 			Ming Gan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0075r1</a:t>
            </a:r>
            <a:r>
              <a:rPr lang="en-US" sz="1200" dirty="0">
                <a:solidFill>
                  <a:srgbClr val="00B050"/>
                </a:solidFill>
              </a:rPr>
              <a:t> CR for CIDs on STA ID					Yongho Seok		</a:t>
            </a:r>
            <a:r>
              <a:rPr lang="en-GB" sz="1200" dirty="0">
                <a:solidFill>
                  <a:srgbClr val="00B050"/>
                </a:solidFill>
              </a:rPr>
              <a:t>[10C]</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1913r5</a:t>
            </a:r>
            <a:r>
              <a:rPr lang="en-GB" sz="1200" dirty="0">
                <a:solidFill>
                  <a:schemeClr val="bg1">
                    <a:lumMod val="75000"/>
                  </a:schemeClr>
                </a:solidFill>
              </a:rPr>
              <a:t> CR-Cons. on EDCA Op. for Restricted TWT			Liuming Lu		[5C SP]</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1317r4</a:t>
            </a:r>
            <a:r>
              <a:rPr lang="en-GB" sz="1200" dirty="0">
                <a:solidFill>
                  <a:schemeClr val="bg1">
                    <a:lumMod val="75000"/>
                  </a:schemeClr>
                </a:solidFill>
              </a:rPr>
              <a:t> CR-for-cids-related-to-35-11-3					Yonggang Fang	[24C SP]</a:t>
            </a:r>
          </a:p>
          <a:p>
            <a:pPr lvl="1">
              <a:buFont typeface="Arial" panose="020B0604020202020204" pitchFamily="34" charset="0"/>
              <a:buChar char="•"/>
            </a:pPr>
            <a:r>
              <a:rPr lang="en-US" sz="1200" dirty="0">
                <a:solidFill>
                  <a:schemeClr val="bg1">
                    <a:lumMod val="75000"/>
                  </a:schemeClr>
                </a:solidFill>
                <a:hlinkClick r:id="rId8">
                  <a:extLst>
                    <a:ext uri="{A12FA001-AC4F-418D-AE19-62706E023703}">
                      <ahyp:hlinkClr xmlns:ahyp="http://schemas.microsoft.com/office/drawing/2018/hyperlinkcolor" val="tx"/>
                    </a:ext>
                  </a:extLst>
                </a:hlinkClick>
              </a:rPr>
              <a:t>1224r11</a:t>
            </a:r>
            <a:r>
              <a:rPr lang="en-US" sz="1200" dirty="0">
                <a:solidFill>
                  <a:schemeClr val="bg1">
                    <a:lumMod val="75000"/>
                  </a:schemeClr>
                </a:solidFill>
              </a:rPr>
              <a:t> CR for Restricted TWT Setup					Muhammad K. Haider</a:t>
            </a:r>
            <a:r>
              <a:rPr lang="en-GB" sz="1200" dirty="0">
                <a:solidFill>
                  <a:schemeClr val="bg1">
                    <a:lumMod val="75000"/>
                  </a:schemeClr>
                </a:solidFill>
              </a:rPr>
              <a:t>[4C SP]</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1436r0</a:t>
            </a:r>
            <a:r>
              <a:rPr lang="en-GB" sz="1200" dirty="0">
                <a:solidFill>
                  <a:schemeClr val="bg1">
                    <a:lumMod val="75000"/>
                  </a:schemeClr>
                </a:solidFill>
              </a:rPr>
              <a:t> </a:t>
            </a:r>
            <a:r>
              <a:rPr lang="en-US" sz="1200" dirty="0">
                <a:solidFill>
                  <a:schemeClr val="bg1">
                    <a:lumMod val="75000"/>
                  </a:schemeClr>
                </a:solidFill>
              </a:rPr>
              <a:t>Res. for CIDs related to TDLS operation with MLO (p2)	Mike Montemurro	[2C SP]</a:t>
            </a:r>
            <a:endParaRPr lang="en-GB" sz="1200" dirty="0">
              <a:solidFill>
                <a:schemeClr val="bg1">
                  <a:lumMod val="75000"/>
                </a:schemeClr>
              </a:solidFill>
            </a:endParaRP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723899" y="1750125"/>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Announcements:</a:t>
            </a: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2">
                  <a:extLst>
                    <a:ext uri="{A12FA001-AC4F-418D-AE19-62706E023703}">
                      <ahyp:hlinkClr xmlns:ahyp="http://schemas.microsoft.com/office/drawing/2018/hyperlinkcolor" val="tx"/>
                    </a:ext>
                  </a:extLst>
                </a:hlinkClick>
              </a:rPr>
              <a:t>0226r4</a:t>
            </a:r>
            <a:r>
              <a:rPr lang="en-GB" sz="900" dirty="0">
                <a:solidFill>
                  <a:srgbClr val="00B050"/>
                </a:solidFill>
              </a:rPr>
              <a:t> </a:t>
            </a:r>
            <a:r>
              <a:rPr lang="en-GB" sz="900" dirty="0" err="1">
                <a:solidFill>
                  <a:srgbClr val="00B050"/>
                </a:solidFill>
              </a:rPr>
              <a:t>cr</a:t>
            </a:r>
            <a:r>
              <a:rPr lang="en-GB" sz="900" dirty="0">
                <a:solidFill>
                  <a:srgbClr val="00B050"/>
                </a:solidFill>
              </a:rPr>
              <a:t>-for-missing elements-in-clause 6-3				</a:t>
            </a:r>
            <a:r>
              <a:rPr lang="en-GB" sz="900" dirty="0" err="1">
                <a:solidFill>
                  <a:srgbClr val="00B050"/>
                </a:solidFill>
              </a:rPr>
              <a:t>Zhiqiang</a:t>
            </a:r>
            <a:r>
              <a:rPr lang="en-GB" sz="900" dirty="0">
                <a:solidFill>
                  <a:srgbClr val="00B050"/>
                </a:solidFill>
              </a:rPr>
              <a:t> Han      		[11C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0039r3</a:t>
            </a:r>
            <a:r>
              <a:rPr lang="en-GB" sz="900" dirty="0">
                <a:solidFill>
                  <a:srgbClr val="00B050"/>
                </a:solidFill>
              </a:rPr>
              <a:t> </a:t>
            </a:r>
            <a:r>
              <a:rPr lang="en-US" sz="900" dirty="0">
                <a:solidFill>
                  <a:srgbClr val="00B050"/>
                </a:solidFill>
              </a:rPr>
              <a:t>CR for 35.2.1.3 part 2						Dibakar Das 		[15C SP 10’]</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0255r2</a:t>
            </a:r>
            <a:r>
              <a:rPr lang="en-US" sz="900" dirty="0">
                <a:solidFill>
                  <a:srgbClr val="00B050"/>
                </a:solidFill>
              </a:rPr>
              <a:t> CC36-CR-for-Clause-6.3 					Arik Klein		[2C SP 10’]</a:t>
            </a:r>
          </a:p>
          <a:p>
            <a:pPr lvl="1">
              <a:buFont typeface="Arial" panose="020B0604020202020204" pitchFamily="34" charset="0"/>
              <a:buChar char="•"/>
            </a:pPr>
            <a:r>
              <a:rPr lang="en-GB" sz="900" strike="sngStrike" dirty="0">
                <a:solidFill>
                  <a:srgbClr val="FFC000"/>
                </a:solidFill>
                <a:hlinkClick r:id="rId5">
                  <a:extLst>
                    <a:ext uri="{A12FA001-AC4F-418D-AE19-62706E023703}">
                      <ahyp:hlinkClr xmlns:ahyp="http://schemas.microsoft.com/office/drawing/2018/hyperlinkcolor" val="tx"/>
                    </a:ext>
                  </a:extLst>
                </a:hlinkClick>
              </a:rPr>
              <a:t>2009r2</a:t>
            </a:r>
            <a:r>
              <a:rPr lang="en-GB" sz="900" strike="sngStrike" dirty="0">
                <a:solidFill>
                  <a:srgbClr val="FFC000"/>
                </a:solidFill>
              </a:rPr>
              <a:t> CR for 3.2 							Po-Kai Huang 		[2C SP </a:t>
            </a:r>
            <a:r>
              <a:rPr lang="en-US" sz="900" strike="sngStrike" dirty="0">
                <a:solidFill>
                  <a:srgbClr val="FFC000"/>
                </a:solidFill>
              </a:rPr>
              <a:t>10’</a:t>
            </a:r>
            <a:r>
              <a:rPr lang="en-GB" sz="900" strike="sngStrike" dirty="0">
                <a:solidFill>
                  <a:srgbClr val="FFC000"/>
                </a:solidFill>
              </a:rPr>
              <a:t>]</a:t>
            </a:r>
          </a:p>
          <a:p>
            <a:pPr lvl="1">
              <a:buFont typeface="Arial" panose="020B0604020202020204" pitchFamily="34" charset="0"/>
              <a:buChar char="•"/>
            </a:pPr>
            <a:r>
              <a:rPr lang="en-GB" sz="900" strike="sngStrike" dirty="0">
                <a:solidFill>
                  <a:srgbClr val="FFC000"/>
                </a:solidFill>
                <a:hlinkClick r:id="rId6">
                  <a:extLst>
                    <a:ext uri="{A12FA001-AC4F-418D-AE19-62706E023703}">
                      <ahyp:hlinkClr xmlns:ahyp="http://schemas.microsoft.com/office/drawing/2018/hyperlinkcolor" val="tx"/>
                    </a:ext>
                  </a:extLst>
                </a:hlinkClick>
              </a:rPr>
              <a:t>202r4</a:t>
            </a:r>
            <a:r>
              <a:rPr lang="en-GB" sz="900" strike="sngStrike" dirty="0">
                <a:solidFill>
                  <a:srgbClr val="FFC000"/>
                </a:solidFill>
              </a:rPr>
              <a:t> CR-for-EHT-UL-MU-Operation					Jason Y. Guo 		[11C SP 10’]</a:t>
            </a:r>
          </a:p>
          <a:p>
            <a:pPr>
              <a:buFont typeface="Arial" panose="020B0604020202020204" pitchFamily="34" charset="0"/>
              <a:buChar char="•"/>
            </a:pPr>
            <a:r>
              <a:rPr lang="en-GB" sz="1050" strike="sngStrike" dirty="0">
                <a:solidFill>
                  <a:srgbClr val="FFC000"/>
                </a:solidFill>
              </a:rPr>
              <a:t>Technical Submissions:</a:t>
            </a:r>
          </a:p>
          <a:p>
            <a:pPr lvl="1">
              <a:buFont typeface="Arial" panose="020B0604020202020204" pitchFamily="34" charset="0"/>
              <a:buChar char="•"/>
            </a:pPr>
            <a:r>
              <a:rPr lang="en-GB" sz="900" strike="sngStrike" dirty="0">
                <a:solidFill>
                  <a:srgbClr val="FFC000"/>
                </a:solidFill>
                <a:hlinkClick r:id="rId7">
                  <a:extLst>
                    <a:ext uri="{A12FA001-AC4F-418D-AE19-62706E023703}">
                      <ahyp:hlinkClr xmlns:ahyp="http://schemas.microsoft.com/office/drawing/2018/hyperlinkcolor" val="tx"/>
                    </a:ext>
                  </a:extLst>
                </a:hlinkClick>
              </a:rPr>
              <a:t>1598r1</a:t>
            </a:r>
            <a:r>
              <a:rPr lang="en-GB" sz="900" strike="sngStrike" dirty="0">
                <a:solidFill>
                  <a:srgbClr val="FFC000"/>
                </a:solidFill>
              </a:rPr>
              <a:t> Discussion on R2						Laurent Cariou    	 	[SP 10’]</a:t>
            </a:r>
          </a:p>
          <a:p>
            <a:pPr>
              <a:buFont typeface="Arial" panose="020B0604020202020204" pitchFamily="34" charset="0"/>
              <a:buChar char="•"/>
            </a:pPr>
            <a:r>
              <a:rPr lang="en-GB" sz="1050" dirty="0">
                <a:solidFill>
                  <a:srgbClr val="00B050"/>
                </a:solidFill>
              </a:rPr>
              <a:t>Motions (during 2nd half of meeting): </a:t>
            </a:r>
            <a:r>
              <a:rPr lang="en-GB" sz="1050" dirty="0">
                <a:solidFill>
                  <a:srgbClr val="00B050"/>
                </a:solidFill>
                <a:hlinkClick r:id="rId8">
                  <a:extLst>
                    <a:ext uri="{A12FA001-AC4F-418D-AE19-62706E023703}">
                      <ahyp:hlinkClr xmlns:ahyp="http://schemas.microsoft.com/office/drawing/2018/hyperlinkcolor" val="tx"/>
                    </a:ext>
                  </a:extLst>
                </a:hlinkClick>
              </a:rPr>
              <a:t>1982r61</a:t>
            </a:r>
            <a:endParaRPr lang="en-GB" sz="1050" dirty="0">
              <a:solidFill>
                <a:srgbClr val="00B050"/>
              </a:solidFill>
            </a:endParaRP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2009r2</a:t>
            </a:r>
            <a:r>
              <a:rPr lang="en-GB" sz="900" dirty="0">
                <a:solidFill>
                  <a:srgbClr val="00B050"/>
                </a:solidFill>
              </a:rPr>
              <a:t> CR for 3.2 							Po-Kai Huang 		[2C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chemeClr val="bg1">
                    <a:lumMod val="75000"/>
                  </a:schemeClr>
                </a:solidFill>
                <a:hlinkClick r:id="rId6">
                  <a:extLst>
                    <a:ext uri="{A12FA001-AC4F-418D-AE19-62706E023703}">
                      <ahyp:hlinkClr xmlns:ahyp="http://schemas.microsoft.com/office/drawing/2018/hyperlinkcolor" val="tx"/>
                    </a:ext>
                  </a:extLst>
                </a:hlinkClick>
              </a:rPr>
              <a:t>202r4</a:t>
            </a:r>
            <a:r>
              <a:rPr lang="en-GB" sz="900" dirty="0">
                <a:solidFill>
                  <a:schemeClr val="bg1">
                    <a:lumMod val="75000"/>
                  </a:schemeClr>
                </a:solidFill>
              </a:rPr>
              <a:t> CR-for-EHT-UL-MU-Operation					Jason Y. Guo 		[11C SP 10’]</a:t>
            </a:r>
          </a:p>
          <a:p>
            <a:pPr lvl="1">
              <a:buFont typeface="Arial" panose="020B0604020202020204" pitchFamily="34" charset="0"/>
              <a:buChar char="•"/>
            </a:pPr>
            <a:r>
              <a:rPr lang="en-US" sz="900" dirty="0">
                <a:solidFill>
                  <a:schemeClr val="bg1">
                    <a:lumMod val="75000"/>
                  </a:schemeClr>
                </a:solidFill>
                <a:hlinkClick r:id="rId9">
                  <a:extLst>
                    <a:ext uri="{A12FA001-AC4F-418D-AE19-62706E023703}">
                      <ahyp:hlinkClr xmlns:ahyp="http://schemas.microsoft.com/office/drawing/2018/hyperlinkcolor" val="tx"/>
                    </a:ext>
                  </a:extLst>
                </a:hlinkClick>
              </a:rPr>
              <a:t>0349r0</a:t>
            </a:r>
            <a:r>
              <a:rPr lang="en-US" sz="900" dirty="0">
                <a:solidFill>
                  <a:schemeClr val="bg1">
                    <a:lumMod val="75000"/>
                  </a:schemeClr>
                </a:solidFill>
              </a:rPr>
              <a:t> CR Discussion of NSTR and EMLSR				Yunbo Li			[1C]	</a:t>
            </a:r>
            <a:endParaRPr lang="en-GB" sz="900" dirty="0">
              <a:solidFill>
                <a:schemeClr val="bg1">
                  <a:lumMod val="75000"/>
                </a:schemeClr>
              </a:solidFill>
            </a:endParaRPr>
          </a:p>
          <a:p>
            <a:pPr lvl="1">
              <a:buFont typeface="Arial" panose="020B0604020202020204" pitchFamily="34" charset="0"/>
              <a:buChar char="•"/>
            </a:pPr>
            <a:r>
              <a:rPr lang="en-GB" sz="900" dirty="0">
                <a:solidFill>
                  <a:schemeClr val="bg1">
                    <a:lumMod val="75000"/>
                  </a:schemeClr>
                </a:solidFill>
                <a:hlinkClick r:id="rId10">
                  <a:extLst>
                    <a:ext uri="{A12FA001-AC4F-418D-AE19-62706E023703}">
                      <ahyp:hlinkClr xmlns:ahyp="http://schemas.microsoft.com/office/drawing/2018/hyperlinkcolor" val="tx"/>
                    </a:ext>
                  </a:extLst>
                </a:hlinkClick>
              </a:rPr>
              <a:t>0356r0</a:t>
            </a:r>
            <a:r>
              <a:rPr lang="en-GB" sz="900" dirty="0">
                <a:solidFill>
                  <a:schemeClr val="bg1">
                    <a:lumMod val="75000"/>
                  </a:schemeClr>
                </a:solidFill>
              </a:rPr>
              <a:t> CR for power save of NSTR mobile AP MLD			Guogang Huang  		[2C]</a:t>
            </a:r>
          </a:p>
          <a:p>
            <a:pPr lvl="1">
              <a:buFont typeface="Arial" panose="020B0604020202020204" pitchFamily="34" charset="0"/>
              <a:buChar char="•"/>
            </a:pPr>
            <a:r>
              <a:rPr lang="en-GB" sz="900" dirty="0">
                <a:solidFill>
                  <a:schemeClr val="bg1">
                    <a:lumMod val="75000"/>
                  </a:schemeClr>
                </a:solidFill>
                <a:hlinkClick r:id="rId11">
                  <a:extLst>
                    <a:ext uri="{A12FA001-AC4F-418D-AE19-62706E023703}">
                      <ahyp:hlinkClr xmlns:ahyp="http://schemas.microsoft.com/office/drawing/2018/hyperlinkcolor" val="tx"/>
                    </a:ext>
                  </a:extLst>
                </a:hlinkClick>
              </a:rPr>
              <a:t>0331r0</a:t>
            </a:r>
            <a:r>
              <a:rPr lang="en-GB" sz="900" dirty="0">
                <a:solidFill>
                  <a:schemeClr val="bg1">
                    <a:lumMod val="75000"/>
                  </a:schemeClr>
                </a:solidFill>
              </a:rPr>
              <a:t> </a:t>
            </a:r>
            <a:r>
              <a:rPr lang="en-US" sz="900" dirty="0">
                <a:solidFill>
                  <a:schemeClr val="bg1">
                    <a:lumMod val="75000"/>
                  </a:schemeClr>
                </a:solidFill>
              </a:rPr>
              <a:t>Proposed Resolutions to CIDs 4517, 5573, and 6106			Osama Aboul-Magd	[3C]</a:t>
            </a:r>
          </a:p>
          <a:p>
            <a:pPr lvl="1">
              <a:buFont typeface="Arial" panose="020B0604020202020204" pitchFamily="34" charset="0"/>
              <a:buChar char="•"/>
            </a:pPr>
            <a:r>
              <a:rPr lang="en-US" sz="900" dirty="0">
                <a:solidFill>
                  <a:schemeClr val="bg1">
                    <a:lumMod val="75000"/>
                  </a:schemeClr>
                </a:solidFill>
                <a:hlinkClick r:id="rId12">
                  <a:extLst>
                    <a:ext uri="{A12FA001-AC4F-418D-AE19-62706E023703}">
                      <ahyp:hlinkClr xmlns:ahyp="http://schemas.microsoft.com/office/drawing/2018/hyperlinkcolor" val="tx"/>
                    </a:ext>
                  </a:extLst>
                </a:hlinkClick>
              </a:rPr>
              <a:t>0452r0</a:t>
            </a:r>
            <a:r>
              <a:rPr lang="en-US" sz="900" dirty="0">
                <a:solidFill>
                  <a:schemeClr val="bg1">
                    <a:lumMod val="75000"/>
                  </a:schemeClr>
                </a:solidFill>
              </a:rPr>
              <a:t> CR Trigger frame and SS					Yanjun Sun		[9C]</a:t>
            </a:r>
            <a:endParaRPr lang="en-GB" sz="900" dirty="0">
              <a:solidFill>
                <a:schemeClr val="bg1">
                  <a:lumMod val="75000"/>
                </a:schemeClr>
              </a:solidFill>
            </a:endParaRP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a:p>
            <a:endParaRPr lang="en-US" sz="14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Wednesday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strike="sngStrike" dirty="0">
                <a:solidFill>
                  <a:srgbClr val="FFC000"/>
                </a:solidFill>
                <a:hlinkClick r:id="rId2">
                  <a:extLst>
                    <a:ext uri="{A12FA001-AC4F-418D-AE19-62706E023703}">
                      <ahyp:hlinkClr xmlns:ahyp="http://schemas.microsoft.com/office/drawing/2018/hyperlinkcolor" val="tx"/>
                    </a:ext>
                  </a:extLst>
                </a:hlinkClick>
              </a:rPr>
              <a:t>0383r0</a:t>
            </a:r>
            <a:r>
              <a:rPr lang="en-US" sz="1100" strike="sngStrike" dirty="0">
                <a:solidFill>
                  <a:srgbClr val="FFC000"/>
                </a:solidFill>
              </a:rPr>
              <a:t> CR for 36.3.2.2 Subcarriers &amp; resource </a:t>
            </a:r>
            <a:r>
              <a:rPr lang="en-US" sz="1100" strike="sngStrike" dirty="0" err="1">
                <a:solidFill>
                  <a:srgbClr val="FFC000"/>
                </a:solidFill>
              </a:rPr>
              <a:t>alloc</a:t>
            </a:r>
            <a:r>
              <a:rPr lang="en-US" sz="1100" strike="sngStrike" dirty="0">
                <a:solidFill>
                  <a:srgbClr val="FFC000"/>
                </a:solidFill>
              </a:rPr>
              <a:t>. for multiple RUs - p2		Myeongjin Kim		</a:t>
            </a:r>
            <a:r>
              <a:rPr lang="en-GB" sz="1100" strike="sngStrike" dirty="0">
                <a:solidFill>
                  <a:srgbClr val="FFC000"/>
                </a:solidFill>
              </a:rPr>
              <a:t>[49C]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0307r0</a:t>
            </a:r>
            <a:r>
              <a:rPr lang="en-GB" sz="1100" dirty="0">
                <a:solidFill>
                  <a:srgbClr val="00B050"/>
                </a:solidFill>
              </a:rPr>
              <a:t> Comment Resolution on U-SIG Part 6					Alice Chen		[29C]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0384r0</a:t>
            </a:r>
            <a:r>
              <a:rPr lang="en-US" sz="1100" dirty="0">
                <a:solidFill>
                  <a:srgbClr val="00B050"/>
                </a:solidFill>
              </a:rPr>
              <a:t> CR for CIDs on 36.3.2.8							Yan Xin		[11C]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0324r0</a:t>
            </a:r>
            <a:r>
              <a:rPr lang="en-GB" sz="1100" dirty="0">
                <a:solidFill>
                  <a:srgbClr val="00B050"/>
                </a:solidFill>
              </a:rPr>
              <a:t> CRs on 36.2.6 Supp. 4 non-HT, HT, VHT, and HE form.			Bo Gong		[4C]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0323r0</a:t>
            </a:r>
            <a:r>
              <a:rPr lang="en-GB" sz="1100" dirty="0">
                <a:solidFill>
                  <a:srgbClr val="00B050"/>
                </a:solidFill>
              </a:rPr>
              <a:t> CRs on 36.3.13.13 DCM							Bo Gong		[2C]</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0322r0</a:t>
            </a:r>
            <a:r>
              <a:rPr lang="en-GB" sz="1100" dirty="0">
                <a:solidFill>
                  <a:schemeClr val="bg1">
                    <a:lumMod val="65000"/>
                  </a:schemeClr>
                </a:solidFill>
              </a:rPr>
              <a:t> CRs on 36.2.6.1								Bo Gong		[6C]</a:t>
            </a: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0346r0</a:t>
            </a:r>
            <a:r>
              <a:rPr lang="en-US" sz="1100" dirty="0">
                <a:solidFill>
                  <a:schemeClr val="bg1">
                    <a:lumMod val="65000"/>
                  </a:schemeClr>
                </a:solidFill>
              </a:rPr>
              <a:t> Comment Resolutions for CID 4663					Dongguk Lim		[1C]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0419r0</a:t>
            </a:r>
            <a:r>
              <a:rPr lang="en-US" sz="1100" dirty="0">
                <a:solidFill>
                  <a:schemeClr val="bg1">
                    <a:lumMod val="65000"/>
                  </a:schemeClr>
                </a:solidFill>
              </a:rPr>
              <a:t> CR on CID 6118 And 6915						Alice Chen		[2C]</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0429r0</a:t>
            </a:r>
            <a:r>
              <a:rPr lang="en-US" sz="1100" dirty="0">
                <a:solidFill>
                  <a:schemeClr val="bg1">
                    <a:lumMod val="65000"/>
                  </a:schemeClr>
                </a:solidFill>
              </a:rPr>
              <a:t> CC36 remaining PHY introduction related CRs				Kanke Wu		[2C]</a:t>
            </a:r>
          </a:p>
          <a:p>
            <a:pPr lvl="1">
              <a:buFont typeface="Arial" panose="020B0604020202020204" pitchFamily="34" charset="0"/>
              <a:buChar char="•"/>
            </a:pPr>
            <a:r>
              <a:rPr lang="en-GB" sz="1100" u="sng" dirty="0">
                <a:solidFill>
                  <a:schemeClr val="bg1">
                    <a:lumMod val="65000"/>
                  </a:schemeClr>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0420r0</a:t>
            </a:r>
            <a:r>
              <a:rPr lang="en-US" sz="1100" dirty="0">
                <a:solidFill>
                  <a:schemeClr val="bg1">
                    <a:lumMod val="65000"/>
                  </a:schemeClr>
                </a:solidFill>
              </a:rPr>
              <a:t> CR on CID 6118 And 6915						Alice Chen		[7C]</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0456r1</a:t>
            </a:r>
            <a:r>
              <a:rPr lang="en-US" sz="1100" dirty="0">
                <a:solidFill>
                  <a:schemeClr val="bg1">
                    <a:lumMod val="65000"/>
                  </a:schemeClr>
                </a:solidFill>
              </a:rPr>
              <a:t> D1.0 CR on CID4574 							Bo Gong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199"/>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0075r3</a:t>
            </a:r>
            <a:r>
              <a:rPr lang="en-US" sz="1100" dirty="0">
                <a:solidFill>
                  <a:srgbClr val="00B050"/>
                </a:solidFill>
              </a:rPr>
              <a:t> CR for CIDs on STA ID						Yongho Seok		[10C Q&amp;A+SP]</a:t>
            </a:r>
          </a:p>
          <a:p>
            <a:pPr lvl="1">
              <a:buFont typeface="Arial" panose="020B0604020202020204" pitchFamily="34" charset="0"/>
              <a:buChar char="•"/>
            </a:pPr>
            <a:r>
              <a:rPr lang="en-US" sz="1100" dirty="0">
                <a:solidFill>
                  <a:srgbClr val="00B050"/>
                </a:solidFill>
              </a:rPr>
              <a:t>1210r8 Soft AP MLO Part1						Kaiying Lu		[16C SP]</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0184r0</a:t>
            </a:r>
            <a:r>
              <a:rPr lang="en-US" sz="1100" dirty="0">
                <a:solidFill>
                  <a:srgbClr val="00B050"/>
                </a:solidFill>
              </a:rPr>
              <a:t> Group addressed BUs by TIM					Ming Gan		[14C]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0214r1</a:t>
            </a:r>
            <a:r>
              <a:rPr lang="en-US" sz="1100" dirty="0">
                <a:solidFill>
                  <a:srgbClr val="00B050"/>
                </a:solidFill>
              </a:rPr>
              <a:t> CR EMLSR							Minyoung Park		[21C]</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1913r5</a:t>
            </a:r>
            <a:r>
              <a:rPr lang="en-GB" sz="1100" dirty="0">
                <a:solidFill>
                  <a:schemeClr val="bg1">
                    <a:lumMod val="65000"/>
                  </a:schemeClr>
                </a:solidFill>
              </a:rPr>
              <a:t> CR-Cons. on EDCA Op. for Restricted TWT			Liuming Lu		[5C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1317r4</a:t>
            </a:r>
            <a:r>
              <a:rPr lang="en-GB" sz="1100" dirty="0">
                <a:solidFill>
                  <a:schemeClr val="bg1">
                    <a:lumMod val="65000"/>
                  </a:schemeClr>
                </a:solidFill>
              </a:rPr>
              <a:t> CR-for-cids-related-to-35-11-3					Yonggang Fang		[24C SP]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1224r11</a:t>
            </a:r>
            <a:r>
              <a:rPr lang="en-US" sz="1100" dirty="0">
                <a:solidFill>
                  <a:schemeClr val="bg1">
                    <a:lumMod val="65000"/>
                  </a:schemeClr>
                </a:solidFill>
              </a:rPr>
              <a:t> CR for Restricted TWT Setup					Muhammad K. Haider	</a:t>
            </a:r>
            <a:r>
              <a:rPr lang="en-GB" sz="1100" dirty="0">
                <a:solidFill>
                  <a:schemeClr val="bg1">
                    <a:lumMod val="65000"/>
                  </a:schemeClr>
                </a:solidFill>
              </a:rPr>
              <a:t>[4C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1436r0</a:t>
            </a:r>
            <a:r>
              <a:rPr lang="en-GB" sz="1100" dirty="0">
                <a:solidFill>
                  <a:schemeClr val="bg1">
                    <a:lumMod val="65000"/>
                  </a:schemeClr>
                </a:solidFill>
              </a:rPr>
              <a:t> </a:t>
            </a:r>
            <a:r>
              <a:rPr lang="en-US" sz="1100" dirty="0">
                <a:solidFill>
                  <a:schemeClr val="bg1">
                    <a:lumMod val="65000"/>
                  </a:schemeClr>
                </a:solidFill>
              </a:rPr>
              <a:t>Res. for CIDs related to TDLS operation with MLO (p2)		Mike Montemurro	[2C SP]</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1147r7</a:t>
            </a:r>
            <a:r>
              <a:rPr lang="en-GB" sz="1100" dirty="0">
                <a:solidFill>
                  <a:schemeClr val="bg1">
                    <a:lumMod val="65000"/>
                  </a:schemeClr>
                </a:solidFill>
              </a:rPr>
              <a:t> CR-35.6 Restricted TWT Announcement				Chunyu Hu		</a:t>
            </a:r>
            <a:r>
              <a:rPr lang="en-US" sz="1100" dirty="0">
                <a:solidFill>
                  <a:schemeClr val="bg1">
                    <a:lumMod val="65000"/>
                  </a:schemeClr>
                </a:solidFill>
              </a:rPr>
              <a:t>[10C SP]</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1699r3</a:t>
            </a:r>
            <a:r>
              <a:rPr lang="en-GB" sz="1100" dirty="0">
                <a:solidFill>
                  <a:schemeClr val="bg1">
                    <a:lumMod val="65000"/>
                  </a:schemeClr>
                </a:solidFill>
              </a:rPr>
              <a:t> CR for r-TWT RBO before service period				Abdel Karim Ajami	</a:t>
            </a:r>
            <a:r>
              <a:rPr lang="en-US" sz="1100" dirty="0">
                <a:solidFill>
                  <a:schemeClr val="bg1">
                    <a:lumMod val="65000"/>
                  </a:schemeClr>
                </a:solidFill>
              </a:rPr>
              <a:t>[3C SP]</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1840r3</a:t>
            </a:r>
            <a:r>
              <a:rPr lang="en-GB" sz="1100" dirty="0">
                <a:solidFill>
                  <a:schemeClr val="bg1">
                    <a:lumMod val="65000"/>
                  </a:schemeClr>
                </a:solidFill>
              </a:rPr>
              <a:t> CR for EMLMR Links						Yuxin Lu		</a:t>
            </a:r>
            <a:r>
              <a:rPr lang="en-US" sz="1100" dirty="0">
                <a:solidFill>
                  <a:schemeClr val="bg1">
                    <a:lumMod val="65000"/>
                  </a:schemeClr>
                </a:solidFill>
              </a:rPr>
              <a:t>[7C SP]</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0193r1</a:t>
            </a:r>
            <a:r>
              <a:rPr lang="en-US" sz="1100" dirty="0">
                <a:solidFill>
                  <a:schemeClr val="bg1">
                    <a:lumMod val="65000"/>
                  </a:schemeClr>
                </a:solidFill>
              </a:rPr>
              <a:t> CR Clause 9							Minyoung Park		[5C SP]</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1272r0</a:t>
            </a:r>
            <a:r>
              <a:rPr lang="en-GB" sz="1100" dirty="0">
                <a:solidFill>
                  <a:schemeClr val="bg1">
                    <a:lumMod val="65000"/>
                  </a:schemeClr>
                </a:solidFill>
              </a:rPr>
              <a:t> CR on 5174							Guogang Huang 	[1 CIDs]</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1273r1</a:t>
            </a:r>
            <a:r>
              <a:rPr lang="en-GB" sz="1100" dirty="0">
                <a:solidFill>
                  <a:schemeClr val="bg1">
                    <a:lumMod val="65000"/>
                  </a:schemeClr>
                </a:solidFill>
              </a:rPr>
              <a:t> CR on 5196							Guogang Huang 	[1 CIDs]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solidFill>
                <a:schemeClr val="tx1"/>
              </a:solidFill>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hlinkClick r:id="rId2"/>
              </a:rPr>
              <a:t>0383r0</a:t>
            </a:r>
            <a:r>
              <a:rPr lang="en-US" sz="1200" dirty="0"/>
              <a:t> CR for 36.3.2.2 Subcarriers &amp; resource </a:t>
            </a:r>
            <a:r>
              <a:rPr lang="en-US" sz="1200" dirty="0" err="1"/>
              <a:t>alloc</a:t>
            </a:r>
            <a:r>
              <a:rPr lang="en-US" sz="1200" dirty="0"/>
              <a:t>. for multiple RUs - p2	Myeongjin Kim	</a:t>
            </a:r>
            <a:r>
              <a:rPr lang="en-GB" sz="1200" dirty="0"/>
              <a:t>[49C]</a:t>
            </a:r>
          </a:p>
          <a:p>
            <a:pPr lvl="1">
              <a:buFont typeface="Arial" panose="020B0604020202020204" pitchFamily="34" charset="0"/>
              <a:buChar char="•"/>
            </a:pPr>
            <a:r>
              <a:rPr lang="en-GB" sz="1200" dirty="0">
                <a:hlinkClick r:id="rId3"/>
              </a:rPr>
              <a:t>0322r0</a:t>
            </a:r>
            <a:r>
              <a:rPr lang="en-GB" sz="1200" dirty="0"/>
              <a:t> CRs on 36.2.6.1								Bo Gong		[6C]</a:t>
            </a:r>
          </a:p>
          <a:p>
            <a:pPr lvl="1">
              <a:buFont typeface="Arial" panose="020B0604020202020204" pitchFamily="34" charset="0"/>
              <a:buChar char="•"/>
            </a:pPr>
            <a:r>
              <a:rPr lang="en-US" sz="1200" dirty="0">
                <a:hlinkClick r:id="rId4"/>
              </a:rPr>
              <a:t>0346r0</a:t>
            </a:r>
            <a:r>
              <a:rPr lang="en-US" sz="1200" dirty="0"/>
              <a:t> Comment Resolutions for CID 4663					Dongguk Lim		[1C]</a:t>
            </a:r>
          </a:p>
          <a:p>
            <a:pPr lvl="1">
              <a:buFont typeface="Arial" panose="020B0604020202020204" pitchFamily="34" charset="0"/>
              <a:buChar char="•"/>
            </a:pPr>
            <a:r>
              <a:rPr lang="en-US" sz="1200" dirty="0">
                <a:hlinkClick r:id="rId5"/>
              </a:rPr>
              <a:t>0419r0</a:t>
            </a:r>
            <a:r>
              <a:rPr lang="en-US" sz="1200" dirty="0"/>
              <a:t> CR on CID 6118 And 6915						Alice Chen		[2C]</a:t>
            </a:r>
          </a:p>
          <a:p>
            <a:pPr lvl="1">
              <a:buFont typeface="Arial" panose="020B0604020202020204" pitchFamily="34" charset="0"/>
              <a:buChar char="•"/>
            </a:pPr>
            <a:r>
              <a:rPr lang="en-US" sz="1200" dirty="0">
                <a:hlinkClick r:id="rId6"/>
              </a:rPr>
              <a:t>0429r0</a:t>
            </a:r>
            <a:r>
              <a:rPr lang="en-US" sz="1200" dirty="0"/>
              <a:t> CC36 remaining PHY introduction related CRs			Kanke Wu		[2C]</a:t>
            </a:r>
          </a:p>
          <a:p>
            <a:pPr lvl="1">
              <a:buFont typeface="Arial" panose="020B0604020202020204" pitchFamily="34" charset="0"/>
              <a:buChar char="•"/>
            </a:pPr>
            <a:r>
              <a:rPr lang="en-GB" sz="1200" u="sng" dirty="0">
                <a:solidFill>
                  <a:srgbClr val="0000FF"/>
                </a:solidFill>
                <a:effectLst/>
                <a:ea typeface="Times New Roman" panose="02020603050405020304" pitchFamily="18" charset="0"/>
                <a:hlinkClick r:id="rId7"/>
              </a:rPr>
              <a:t>0420r0</a:t>
            </a:r>
            <a:r>
              <a:rPr lang="en-US" sz="1200" dirty="0"/>
              <a:t> CR on CID 6118 And 6915						Alice Chen		[7C]</a:t>
            </a:r>
          </a:p>
          <a:p>
            <a:pPr lvl="1">
              <a:buFont typeface="Arial" panose="020B0604020202020204" pitchFamily="34" charset="0"/>
              <a:buChar char="•"/>
            </a:pPr>
            <a:r>
              <a:rPr lang="en-US" sz="1200" dirty="0">
                <a:hlinkClick r:id="rId8"/>
              </a:rPr>
              <a:t>0456r1</a:t>
            </a:r>
            <a:r>
              <a:rPr lang="en-US" sz="1200" dirty="0"/>
              <a:t> D1.0 CR on CID4574 							Bo Gong		[1C]</a:t>
            </a:r>
          </a:p>
          <a:p>
            <a:pPr lvl="1">
              <a:buFont typeface="Arial" panose="020B0604020202020204" pitchFamily="34" charset="0"/>
              <a:buChar char="•"/>
            </a:pPr>
            <a:r>
              <a:rPr lang="en-US" sz="1200" dirty="0">
                <a:hlinkClick r:id="rId9"/>
              </a:rPr>
              <a:t>0369r0</a:t>
            </a:r>
            <a:r>
              <a:rPr lang="en-US" sz="1200" dirty="0"/>
              <a:t> CR-on-36.3.17								Genadiy Tsodik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1913r5</a:t>
            </a:r>
            <a:r>
              <a:rPr lang="en-GB" sz="1200" dirty="0"/>
              <a:t> CR-Cons. on EDCA Op. for Restricted TWT			Liuming Lu			[5C SP]</a:t>
            </a:r>
          </a:p>
          <a:p>
            <a:pPr lvl="1">
              <a:buFont typeface="Arial" panose="020B0604020202020204" pitchFamily="34" charset="0"/>
              <a:buChar char="•"/>
            </a:pPr>
            <a:r>
              <a:rPr lang="en-GB" sz="1200" dirty="0">
                <a:hlinkClick r:id="rId3"/>
              </a:rPr>
              <a:t>1317r4</a:t>
            </a:r>
            <a:r>
              <a:rPr lang="en-GB" sz="1200" dirty="0"/>
              <a:t> CR-for-cids-related-to-35-11-3					Yonggang Fang		[24C SP]</a:t>
            </a:r>
          </a:p>
          <a:p>
            <a:pPr lvl="1">
              <a:buFont typeface="Arial" panose="020B0604020202020204" pitchFamily="34" charset="0"/>
              <a:buChar char="•"/>
            </a:pPr>
            <a:r>
              <a:rPr lang="en-US" sz="1200" dirty="0">
                <a:hlinkClick r:id="rId4"/>
              </a:rPr>
              <a:t>1224r11</a:t>
            </a:r>
            <a:r>
              <a:rPr lang="en-US" sz="1200" dirty="0"/>
              <a:t> CR for Restricted TWT Setup					Muhammad K. Haider	</a:t>
            </a:r>
            <a:r>
              <a:rPr lang="en-GB" sz="1200" dirty="0"/>
              <a:t>[4C SP]</a:t>
            </a:r>
          </a:p>
          <a:p>
            <a:pPr lvl="1">
              <a:buFont typeface="Arial" panose="020B0604020202020204" pitchFamily="34" charset="0"/>
              <a:buChar char="•"/>
            </a:pPr>
            <a:r>
              <a:rPr lang="en-GB" sz="1200" dirty="0">
                <a:hlinkClick r:id="rId5"/>
              </a:rPr>
              <a:t>1436r0</a:t>
            </a:r>
            <a:r>
              <a:rPr lang="en-GB" sz="1200" dirty="0"/>
              <a:t> </a:t>
            </a:r>
            <a:r>
              <a:rPr lang="en-US" sz="1200" dirty="0"/>
              <a:t>Res. for CIDs related to TDLS operation with MLO (p2)	Mike Montemurro		[2C SP]</a:t>
            </a:r>
            <a:endParaRPr lang="en-GB" sz="1200" dirty="0"/>
          </a:p>
          <a:p>
            <a:pPr lvl="1">
              <a:buFont typeface="Arial" panose="020B0604020202020204" pitchFamily="34" charset="0"/>
              <a:buChar char="•"/>
            </a:pPr>
            <a:r>
              <a:rPr lang="en-GB" sz="1200" dirty="0">
                <a:hlinkClick r:id="rId6"/>
              </a:rPr>
              <a:t>1147r7</a:t>
            </a:r>
            <a:r>
              <a:rPr lang="en-GB" sz="1200" dirty="0"/>
              <a:t> CR-35.6 Restricted TWT Announcement			Chunyu Hu			</a:t>
            </a:r>
            <a:r>
              <a:rPr lang="en-US" sz="1200" dirty="0"/>
              <a:t>[10C SP]</a:t>
            </a:r>
          </a:p>
          <a:p>
            <a:pPr lvl="1">
              <a:buFont typeface="Arial" panose="020B0604020202020204" pitchFamily="34" charset="0"/>
              <a:buChar char="•"/>
            </a:pPr>
            <a:r>
              <a:rPr lang="en-GB" sz="1200" dirty="0">
                <a:hlinkClick r:id="rId7"/>
              </a:rPr>
              <a:t>1699r3</a:t>
            </a:r>
            <a:r>
              <a:rPr lang="en-GB" sz="1200" dirty="0"/>
              <a:t> CR for r-TWT RBO before service period			Abdel Karim Ajami		</a:t>
            </a:r>
            <a:r>
              <a:rPr lang="en-US" sz="1200" dirty="0"/>
              <a:t>[3C SP]</a:t>
            </a:r>
          </a:p>
          <a:p>
            <a:pPr lvl="1">
              <a:buFont typeface="Arial" panose="020B0604020202020204" pitchFamily="34" charset="0"/>
              <a:buChar char="•"/>
            </a:pPr>
            <a:r>
              <a:rPr lang="en-GB" sz="1200" dirty="0">
                <a:hlinkClick r:id="rId8"/>
              </a:rPr>
              <a:t>1840r3</a:t>
            </a:r>
            <a:r>
              <a:rPr lang="en-GB" sz="1200" dirty="0"/>
              <a:t> CR for EMLMR Links						Yuxin Lu			</a:t>
            </a:r>
            <a:r>
              <a:rPr lang="en-US" sz="1200" dirty="0"/>
              <a:t>[7C SP]</a:t>
            </a:r>
          </a:p>
          <a:p>
            <a:pPr lvl="1">
              <a:buFont typeface="Arial" panose="020B0604020202020204" pitchFamily="34" charset="0"/>
              <a:buChar char="•"/>
            </a:pPr>
            <a:r>
              <a:rPr lang="en-US" sz="1200" dirty="0">
                <a:hlinkClick r:id="rId9"/>
              </a:rPr>
              <a:t>0193r1</a:t>
            </a:r>
            <a:r>
              <a:rPr lang="en-US" sz="1200" dirty="0"/>
              <a:t> CR Clause 9							Minyoung Park		[5C SP]</a:t>
            </a:r>
          </a:p>
          <a:p>
            <a:pPr lvl="1">
              <a:buFont typeface="Arial" panose="020B0604020202020204" pitchFamily="34" charset="0"/>
              <a:buChar char="•"/>
            </a:pPr>
            <a:r>
              <a:rPr lang="en-GB" sz="1200" dirty="0">
                <a:hlinkClick r:id="rId10"/>
              </a:rPr>
              <a:t>1272r0</a:t>
            </a:r>
            <a:r>
              <a:rPr lang="en-GB" sz="1200" dirty="0"/>
              <a:t> CR on 5174							Guogang Huang 		[1 CIDs]</a:t>
            </a:r>
          </a:p>
          <a:p>
            <a:pPr lvl="1">
              <a:buFont typeface="Arial" panose="020B0604020202020204" pitchFamily="34" charset="0"/>
              <a:buChar char="•"/>
            </a:pPr>
            <a:r>
              <a:rPr lang="en-GB" sz="1200" dirty="0">
                <a:hlinkClick r:id="rId11"/>
              </a:rPr>
              <a:t>1273r1</a:t>
            </a:r>
            <a:r>
              <a:rPr lang="en-GB" sz="1200" dirty="0"/>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TGbe Editor Status Report:</a:t>
            </a:r>
          </a:p>
          <a:p>
            <a:pPr>
              <a:buFont typeface="Arial" panose="020B0604020202020204" pitchFamily="34" charset="0"/>
              <a:buChar char="•"/>
            </a:pPr>
            <a:r>
              <a:rPr lang="en-GB" sz="1600" dirty="0"/>
              <a:t>CR Submissions:</a:t>
            </a:r>
          </a:p>
          <a:p>
            <a:pPr lvl="1">
              <a:buFont typeface="Arial" panose="020B0604020202020204" pitchFamily="34" charset="0"/>
              <a:buChar char="•"/>
            </a:pPr>
            <a:r>
              <a:rPr lang="en-GB" sz="1200" dirty="0">
                <a:hlinkClick r:id="rId2"/>
              </a:rPr>
              <a:t>454r0</a:t>
            </a:r>
            <a:r>
              <a:rPr lang="en-GB" sz="1200" dirty="0"/>
              <a:t> JOINT-CR-Miscellaneous CC36			Alfred Asterjadhi	[2C]</a:t>
            </a:r>
          </a:p>
          <a:p>
            <a:pPr>
              <a:buFont typeface="Arial" panose="020B0604020202020204" pitchFamily="34" charset="0"/>
              <a:buChar char="•"/>
            </a:pPr>
            <a:r>
              <a:rPr lang="en-GB" sz="1600" dirty="0"/>
              <a:t>Motions (during 2nd half of meeting):</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88167</TotalTime>
  <Words>4081</Words>
  <Application>Microsoft Office PowerPoint</Application>
  <PresentationFormat>On-screen Show (4:3)</PresentationFormat>
  <Paragraphs>426</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2022-03-10T03:38:49Z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