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334" r:id="rId20"/>
    <p:sldId id="335" r:id="rId21"/>
    <p:sldId id="336" r:id="rId22"/>
    <p:sldId id="342" r:id="rId23"/>
    <p:sldId id="343" r:id="rId24"/>
    <p:sldId id="337" r:id="rId25"/>
    <p:sldId id="338" r:id="rId26"/>
    <p:sldId id="344" r:id="rId27"/>
    <p:sldId id="345" r:id="rId28"/>
    <p:sldId id="341" r:id="rId29"/>
    <p:sldId id="323" r:id="rId3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DF9B86-2659-4795-9A06-549B63164DF9}" v="65" dt="2022-03-08T15:58:19.4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114" d="100"/>
          <a:sy n="114" d="100"/>
        </p:scale>
        <p:origin x="1140"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custSel addSld delSld modSld sldOrd modMainMaster">
      <pc:chgData name="Alfred Asterjadhi" userId="39de57b9-85c0-4fd1-aaac-8ca2b6560ad0" providerId="ADAL" clId="{98DF9B86-2659-4795-9A06-549B63164DF9}" dt="2022-03-08T16:18:30.194" v="1157" actId="20577"/>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8T16:13:24.666" v="1125"/>
        <pc:sldMkLst>
          <pc:docMk/>
          <pc:sldMk cId="3857707522" sldId="336"/>
        </pc:sldMkLst>
        <pc:spChg chg="mod">
          <ac:chgData name="Alfred Asterjadhi" userId="39de57b9-85c0-4fd1-aaac-8ca2b6560ad0" providerId="ADAL" clId="{98DF9B86-2659-4795-9A06-549B63164DF9}" dt="2022-03-08T15:50:00.374" v="1049"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8T16:13:24.666" v="1125"/>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04T22:55:17.230" v="615"/>
        <pc:sldMkLst>
          <pc:docMk/>
          <pc:sldMk cId="758807830" sldId="337"/>
        </pc:sldMkLst>
        <pc:spChg chg="mod">
          <ac:chgData name="Alfred Asterjadhi" userId="39de57b9-85c0-4fd1-aaac-8ca2b6560ad0" providerId="ADAL" clId="{98DF9B86-2659-4795-9A06-549B63164DF9}" dt="2022-03-04T21:55:29.675" v="361" actId="13926"/>
          <ac:spMkLst>
            <pc:docMk/>
            <pc:sldMk cId="758807830" sldId="337"/>
            <ac:spMk id="2" creationId="{9920397D-90A0-4AC1-A4EF-8F96C4D04887}"/>
          </ac:spMkLst>
        </pc:spChg>
        <pc:spChg chg="mod">
          <ac:chgData name="Alfred Asterjadhi" userId="39de57b9-85c0-4fd1-aaac-8ca2b6560ad0" providerId="ADAL" clId="{98DF9B86-2659-4795-9A06-549B63164DF9}" dt="2022-03-04T22:55:17.230" v="615"/>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04T22:55:12.251" v="614" actId="20577"/>
        <pc:sldMkLst>
          <pc:docMk/>
          <pc:sldMk cId="1452931425" sldId="338"/>
        </pc:sldMkLst>
        <pc:spChg chg="mod">
          <ac:chgData name="Alfred Asterjadhi" userId="39de57b9-85c0-4fd1-aaac-8ca2b6560ad0" providerId="ADAL" clId="{98DF9B86-2659-4795-9A06-549B63164DF9}" dt="2022-03-04T21:55:32.263" v="362" actId="13926"/>
          <ac:spMkLst>
            <pc:docMk/>
            <pc:sldMk cId="1452931425" sldId="338"/>
            <ac:spMk id="2" creationId="{F98B6CBA-CA1B-43DA-854E-008ACE1890FB}"/>
          </ac:spMkLst>
        </pc:spChg>
        <pc:spChg chg="mod">
          <ac:chgData name="Alfred Asterjadhi" userId="39de57b9-85c0-4fd1-aaac-8ca2b6560ad0" providerId="ADAL" clId="{98DF9B86-2659-4795-9A06-549B63164DF9}" dt="2022-03-04T22:55:12.251" v="614" actId="20577"/>
          <ac:spMkLst>
            <pc:docMk/>
            <pc:sldMk cId="1452931425" sldId="338"/>
            <ac:spMk id="3" creationId="{7A07C496-B89B-4C4A-AB05-4B77C714DCC4}"/>
          </ac:spMkLst>
        </pc:spChg>
      </pc:sldChg>
      <pc:sldChg chg="modSp mod">
        <pc:chgData name="Alfred Asterjadhi" userId="39de57b9-85c0-4fd1-aaac-8ca2b6560ad0" providerId="ADAL" clId="{98DF9B86-2659-4795-9A06-549B63164DF9}" dt="2022-03-08T16:01:08.312" v="1080" actId="21"/>
        <pc:sldMkLst>
          <pc:docMk/>
          <pc:sldMk cId="10406335" sldId="341"/>
        </pc:sldMkLst>
        <pc:spChg chg="mod">
          <ac:chgData name="Alfred Asterjadhi" userId="39de57b9-85c0-4fd1-aaac-8ca2b6560ad0" providerId="ADAL" clId="{98DF9B86-2659-4795-9A06-549B63164DF9}" dt="2022-03-04T21:55:35.781" v="363" actId="13926"/>
          <ac:spMkLst>
            <pc:docMk/>
            <pc:sldMk cId="10406335" sldId="341"/>
            <ac:spMk id="2" creationId="{322E3CF1-F468-43B7-8674-214F8AB8A73A}"/>
          </ac:spMkLst>
        </pc:spChg>
        <pc:spChg chg="mod">
          <ac:chgData name="Alfred Asterjadhi" userId="39de57b9-85c0-4fd1-aaac-8ca2b6560ad0" providerId="ADAL" clId="{98DF9B86-2659-4795-9A06-549B63164DF9}" dt="2022-03-08T16:01:08.312" v="1080" actId="21"/>
          <ac:spMkLst>
            <pc:docMk/>
            <pc:sldMk cId="10406335" sldId="341"/>
            <ac:spMk id="3" creationId="{29C5F753-2E2D-47AF-B06F-D5B90B98D693}"/>
          </ac:spMkLst>
        </pc:spChg>
      </pc:sldChg>
      <pc:sldChg chg="addSp delSp modSp add mod">
        <pc:chgData name="Alfred Asterjadhi" userId="39de57b9-85c0-4fd1-aaac-8ca2b6560ad0" providerId="ADAL" clId="{98DF9B86-2659-4795-9A06-549B63164DF9}" dt="2022-03-08T16:16:35.149" v="1155" actId="20577"/>
        <pc:sldMkLst>
          <pc:docMk/>
          <pc:sldMk cId="4156835973" sldId="342"/>
        </pc:sldMkLst>
        <pc:spChg chg="mod">
          <ac:chgData name="Alfred Asterjadhi" userId="39de57b9-85c0-4fd1-aaac-8ca2b6560ad0" providerId="ADAL" clId="{98DF9B86-2659-4795-9A06-549B63164DF9}" dt="2022-03-08T15:50:09.767" v="1050" actId="13926"/>
          <ac:spMkLst>
            <pc:docMk/>
            <pc:sldMk cId="4156835973" sldId="342"/>
            <ac:spMk id="2" creationId="{B6840888-B1D3-4EE4-984D-AE2D4FD8C6BF}"/>
          </ac:spMkLst>
        </pc:spChg>
        <pc:spChg chg="mod">
          <ac:chgData name="Alfred Asterjadhi" userId="39de57b9-85c0-4fd1-aaac-8ca2b6560ad0" providerId="ADAL" clId="{98DF9B86-2659-4795-9A06-549B63164DF9}" dt="2022-03-08T16:16:35.149" v="1155" actId="2057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08T15:52:03.087" v="1064" actId="20577"/>
        <pc:sldMkLst>
          <pc:docMk/>
          <pc:sldMk cId="3688839590" sldId="343"/>
        </pc:sldMkLst>
        <pc:spChg chg="mod">
          <ac:chgData name="Alfred Asterjadhi" userId="39de57b9-85c0-4fd1-aaac-8ca2b6560ad0" providerId="ADAL" clId="{98DF9B86-2659-4795-9A06-549B63164DF9}" dt="2022-03-08T15:50:12.781" v="1051" actId="13926"/>
          <ac:spMkLst>
            <pc:docMk/>
            <pc:sldMk cId="3688839590" sldId="343"/>
            <ac:spMk id="2" creationId="{4B5F0D0E-8BB7-48AB-9160-728B8B3399A2}"/>
          </ac:spMkLst>
        </pc:spChg>
        <pc:spChg chg="mod">
          <ac:chgData name="Alfred Asterjadhi" userId="39de57b9-85c0-4fd1-aaac-8ca2b6560ad0" providerId="ADAL" clId="{98DF9B86-2659-4795-9A06-549B63164DF9}" dt="2022-03-08T15:52:03.087" v="1064" actId="2057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08T00:14:02.589" v="800" actId="20577"/>
        <pc:sldMkLst>
          <pc:docMk/>
          <pc:sldMk cId="2685357060" sldId="344"/>
        </pc:sldMkLst>
        <pc:spChg chg="mod">
          <ac:chgData name="Alfred Asterjadhi" userId="39de57b9-85c0-4fd1-aaac-8ca2b6560ad0" providerId="ADAL" clId="{98DF9B86-2659-4795-9A06-549B63164DF9}" dt="2022-03-08T00:14:02.589" v="800" actId="20577"/>
          <ac:spMkLst>
            <pc:docMk/>
            <pc:sldMk cId="2685357060" sldId="344"/>
            <ac:spMk id="2" creationId="{B6840888-B1D3-4EE4-984D-AE2D4FD8C6BF}"/>
          </ac:spMkLst>
        </pc:spChg>
        <pc:spChg chg="mod">
          <ac:chgData name="Alfred Asterjadhi" userId="39de57b9-85c0-4fd1-aaac-8ca2b6560ad0" providerId="ADAL" clId="{98DF9B86-2659-4795-9A06-549B63164DF9}" dt="2022-03-04T22:55:06.951" v="606"/>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08T00:14:07.938" v="807" actId="20577"/>
        <pc:sldMkLst>
          <pc:docMk/>
          <pc:sldMk cId="3061888515" sldId="345"/>
        </pc:sldMkLst>
        <pc:spChg chg="mod">
          <ac:chgData name="Alfred Asterjadhi" userId="39de57b9-85c0-4fd1-aaac-8ca2b6560ad0" providerId="ADAL" clId="{98DF9B86-2659-4795-9A06-549B63164DF9}" dt="2022-03-08T00:14:07.938" v="807" actId="20577"/>
          <ac:spMkLst>
            <pc:docMk/>
            <pc:sldMk cId="3061888515" sldId="345"/>
            <ac:spMk id="2" creationId="{4B5F0D0E-8BB7-48AB-9160-728B8B3399A2}"/>
          </ac:spMkLst>
        </pc:spChg>
        <pc:spChg chg="mod">
          <ac:chgData name="Alfred Asterjadhi" userId="39de57b9-85c0-4fd1-aaac-8ca2b6560ad0" providerId="ADAL" clId="{98DF9B86-2659-4795-9A06-549B63164DF9}" dt="2022-03-04T22:55:02.180" v="605" actId="2057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08T16:18:30.194" v="1157" actId="20577"/>
        <pc:sldMasterMkLst>
          <pc:docMk/>
          <pc:sldMasterMk cId="0" sldId="2147483648"/>
        </pc:sldMasterMkLst>
        <pc:spChg chg="mod">
          <ac:chgData name="Alfred Asterjadhi" userId="39de57b9-85c0-4fd1-aaac-8ca2b6560ad0" providerId="ADAL" clId="{98DF9B86-2659-4795-9A06-549B63164DF9}" dt="2022-03-08T16:18:30.194" v="1157" actId="20577"/>
          <ac:spMkLst>
            <pc:docMk/>
            <pc:sldMasterMk cId="0" sldId="2147483648"/>
            <ac:spMk id="10" creationId="{00000000-0000-0000-0000-000000000000}"/>
          </ac:spMkLst>
        </pc:sp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3/8/2022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December 2021</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December 2021</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December 2021</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December 2021</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December 2021</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IEEE 802.11-22/0271r3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2/11-22-0321-00-00be-eht-phy-mib.docx" TargetMode="External"/><Relationship Id="rId3" Type="http://schemas.openxmlformats.org/officeDocument/2006/relationships/hyperlink" Target="https://mentor.ieee.org/802.11/dcn/22/11-22-0383-00-00be-cr-for-clause-36-3-2-2-subcarriers-and-resource-allocation-for-multiple-rus-part-2.doc" TargetMode="External"/><Relationship Id="rId7" Type="http://schemas.openxmlformats.org/officeDocument/2006/relationships/hyperlink" Target="https://mentor.ieee.org/802.11/dcn/22/11-22-0277-00-00be-cc36-comment-resolution-for-subclause-36-3-5.docx" TargetMode="External"/><Relationship Id="rId2" Type="http://schemas.openxmlformats.org/officeDocument/2006/relationships/hyperlink" Target="https://mentor.ieee.org/802.11/dcn/21/11-21-1220-01-00be-cc36-cr-on-eht-phy-introduction-20mhz-device-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0231-00-00be-cc36-cr-for-ul-power-headroom.docx" TargetMode="External"/><Relationship Id="rId5" Type="http://schemas.openxmlformats.org/officeDocument/2006/relationships/hyperlink" Target="https://mentor.ieee.org/802.11/dcn/22/11-22-0133-02-00be-cc36-cr-for-cids-5461-and-8089-related-to-ru-allocation.docx" TargetMode="External"/><Relationship Id="rId4" Type="http://schemas.openxmlformats.org/officeDocument/2006/relationships/hyperlink" Target="https://mentor.ieee.org/802.11/dcn/22/11-22-0195-02-00be-phytxrxvector-cid4643.docx" TargetMode="External"/><Relationship Id="rId9" Type="http://schemas.openxmlformats.org/officeDocument/2006/relationships/hyperlink" Target="https://mentor.ieee.org/802.11/dcn/22/11-22-0324-00-00be-d1-0-crs-on-36-2-6-support-for-non-ht-ht-vht-and-he-formats.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224-11-00be-cc-36-cr-for-restricted-twt-setup.docx" TargetMode="External"/><Relationship Id="rId3" Type="http://schemas.openxmlformats.org/officeDocument/2006/relationships/hyperlink" Target="https://mentor.ieee.org/802.11/dcn/21/11-21-1877-01-00be-cr-for-mld-individually-addressed-management-frame-delivery.docx" TargetMode="External"/><Relationship Id="rId7" Type="http://schemas.openxmlformats.org/officeDocument/2006/relationships/hyperlink" Target="https://mentor.ieee.org/802.11/dcn/21/11-21-1317-04-00be-cc36-cr-for-cids-related-to-35-11-3.docx" TargetMode="External"/><Relationship Id="rId2" Type="http://schemas.openxmlformats.org/officeDocument/2006/relationships/hyperlink" Target="https://mentor.ieee.org/802.11/dcn/22/11-22-0239-01-00be-cc36-cr-for-remaining-cids-on-aar.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913-05-00be-cc36-cr-consideration-on-edca-operation-for-restricted-twt.pptx" TargetMode="External"/><Relationship Id="rId11" Type="http://schemas.openxmlformats.org/officeDocument/2006/relationships/hyperlink" Target="https://mentor.ieee.org/802.11/dcn/21/11-21-1273-01-00be-cc36-cr-on-5196.docx" TargetMode="External"/><Relationship Id="rId5" Type="http://schemas.openxmlformats.org/officeDocument/2006/relationships/hyperlink" Target="https://mentor.ieee.org/802.11/dcn/22/11-22-0075-01-00be-cr-for-cids-on-sta-id.docx" TargetMode="External"/><Relationship Id="rId10" Type="http://schemas.openxmlformats.org/officeDocument/2006/relationships/hyperlink" Target="https://mentor.ieee.org/802.11/dcn/21/11-21-1272-00-00be-cc36-cr-on-5174.doc" TargetMode="External"/><Relationship Id="rId4" Type="http://schemas.openxmlformats.org/officeDocument/2006/relationships/hyperlink" Target="https://mentor.ieee.org/802.11/dcn/22/11-22-0442-01-00be-cc36-cr-for-cross-link-mmanagement-frame-tx.docx" TargetMode="External"/><Relationship Id="rId9" Type="http://schemas.openxmlformats.org/officeDocument/2006/relationships/hyperlink" Target="https://mentor.ieee.org/802.11/dcn/21/11-21-1436-00-00be-resolution-for-cids-related-to-tdls-operation-with-mlo-part-2.doc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356-00-00be-cr-for-power-save-of-nstr-mobile-ap-mld.docx" TargetMode="External"/><Relationship Id="rId3" Type="http://schemas.openxmlformats.org/officeDocument/2006/relationships/hyperlink" Target="https://mentor.ieee.org/802.11/dcn/22/11-22-0039-03-00be-cc36-cr-on-35-2-1-3-part-2.docx" TargetMode="External"/><Relationship Id="rId7" Type="http://schemas.openxmlformats.org/officeDocument/2006/relationships/hyperlink" Target="https://mentor.ieee.org/802.11/dcn/20/11-20-1982-61-00be-tgbe-motions-list-for-teleconferences-part-2.pptx" TargetMode="External"/><Relationship Id="rId2" Type="http://schemas.openxmlformats.org/officeDocument/2006/relationships/hyperlink" Target="https://mentor.ieee.org/802.11/dcn/22/11-22-0226-03-00be-cr-for-missing-elements-in-clause-6-3.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98-01-00be-discussion-on-r2.pptx" TargetMode="External"/><Relationship Id="rId11" Type="http://schemas.openxmlformats.org/officeDocument/2006/relationships/hyperlink" Target="https://mentor.ieee.org/802.11/dcn/22/11-22-0452-00-00be-cr-trigger-frame-and-ss.docx" TargetMode="External"/><Relationship Id="rId5" Type="http://schemas.openxmlformats.org/officeDocument/2006/relationships/hyperlink" Target="https://mentor.ieee.org/802.11/dcn/21/11-21-2009-02-00be-cr-for-3-2.docx" TargetMode="External"/><Relationship Id="rId10" Type="http://schemas.openxmlformats.org/officeDocument/2006/relationships/hyperlink" Target="https://mentor.ieee.org/802.11/dcn/22/11-22-0349-00-00be-cr-discussion-of-nstr-and-emlsr.pptx" TargetMode="External"/><Relationship Id="rId4" Type="http://schemas.openxmlformats.org/officeDocument/2006/relationships/hyperlink" Target="https://mentor.ieee.org/802.11/dcn/22/11-22-0255-02-00be-cc36-cr-for-clause-6-3.docx" TargetMode="External"/><Relationship Id="rId9" Type="http://schemas.openxmlformats.org/officeDocument/2006/relationships/hyperlink" Target="https://mentor.ieee.org/802.11/dcn/22/11-22-0331-00-00be-proposed-resolutions-to-cids-4517-5573-and-6106.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0346-00-00be-cc36-comment-resolutions-for-cid-4663.docx" TargetMode="External"/><Relationship Id="rId3" Type="http://schemas.openxmlformats.org/officeDocument/2006/relationships/hyperlink" Target="https://mentor.ieee.org/802.11/dcn/22/11-22-0307-00-00be-cc36-comment-resolution-on-u-sig-part-6.docx" TargetMode="External"/><Relationship Id="rId7" Type="http://schemas.openxmlformats.org/officeDocument/2006/relationships/hyperlink" Target="https://mentor.ieee.org/802.11/dcn/22/11-22-0322-00-00be-d1-0-crs-on-36-2-6-1.docx" TargetMode="External"/><Relationship Id="rId12" Type="http://schemas.openxmlformats.org/officeDocument/2006/relationships/hyperlink" Target="https://mentor.ieee.org/802.11/dcn/22/11-22-0420-00-00be-cc36-comment-resolution-on-36-3-3.docx" TargetMode="External"/><Relationship Id="rId2" Type="http://schemas.openxmlformats.org/officeDocument/2006/relationships/hyperlink" Target="https://mentor.ieee.org/802.11/dcn/22/11-22-0383-00-00be-cr-for-clause-36-3-2-2-subcarriers-and-resource-allocation-for-multiple-rus-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0323-00-00be-d1-0-crs-on-36-3-13-13-dcm.docx" TargetMode="External"/><Relationship Id="rId11" Type="http://schemas.openxmlformats.org/officeDocument/2006/relationships/hyperlink" Target="https://mentor.ieee.org/802.11/dcn/22/11-22-0429-00-00be-cc36-remaining-phy-introduction-related-crs.docx" TargetMode="External"/><Relationship Id="rId5" Type="http://schemas.openxmlformats.org/officeDocument/2006/relationships/hyperlink" Target="https://mentor.ieee.org/802.11/dcn/22/11-22-0324-00-00be-d1-0-crs-on-36-2-6-support-for-non-ht-ht-vht-and-he-formats.docx" TargetMode="External"/><Relationship Id="rId10" Type="http://schemas.openxmlformats.org/officeDocument/2006/relationships/hyperlink" Target="https://mentor.ieee.org/802.11/dcn/22/11-22-0419-00-00be-cc36-cr-on-cid-6118-and-6915.docx" TargetMode="External"/><Relationship Id="rId4" Type="http://schemas.openxmlformats.org/officeDocument/2006/relationships/hyperlink" Target="https://mentor.ieee.org/802.11/dcn/22/11-22-0384-00-00be-cr-for-cids-on-36-3-2-8.docx" TargetMode="External"/><Relationship Id="rId9" Type="http://schemas.openxmlformats.org/officeDocument/2006/relationships/hyperlink" Target="https://mentor.ieee.org/802.11/dcn/22/11-22-0369-00-00be-cc36-cr-on-36-3-17.doc"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147-06-00be-cc36-cr-35-6-restricted-twt-announcement.docx" TargetMode="External"/><Relationship Id="rId13" Type="http://schemas.openxmlformats.org/officeDocument/2006/relationships/hyperlink" Target="https://mentor.ieee.org/802.11/dcn/21/11-21-1273-01-00be-cc36-cr-on-5196.docx" TargetMode="External"/><Relationship Id="rId3" Type="http://schemas.openxmlformats.org/officeDocument/2006/relationships/hyperlink" Target="https://mentor.ieee.org/802.11/dcn/22/11-22-0214-01-00be-cc36-cr-emlsr.docx" TargetMode="External"/><Relationship Id="rId7" Type="http://schemas.openxmlformats.org/officeDocument/2006/relationships/hyperlink" Target="https://mentor.ieee.org/802.11/dcn/21/11-21-1436-00-00be-resolution-for-cids-related-to-tdls-operation-with-mlo-part-2.docx" TargetMode="External"/><Relationship Id="rId12" Type="http://schemas.openxmlformats.org/officeDocument/2006/relationships/hyperlink" Target="https://mentor.ieee.org/802.11/dcn/21/11-21-1272-00-00be-cc36-cr-on-5174.doc" TargetMode="External"/><Relationship Id="rId2" Type="http://schemas.openxmlformats.org/officeDocument/2006/relationships/hyperlink" Target="https://mentor.ieee.org/802.11/dcn/22/11-22-0184-00-00be-cr-for-group-addressed-bus-by-tim.doc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224-11-00be-cc-36-cr-for-restricted-twt-setup.docx" TargetMode="External"/><Relationship Id="rId11" Type="http://schemas.openxmlformats.org/officeDocument/2006/relationships/hyperlink" Target="https://mentor.ieee.org/802.11/dcn/22/11-22-0193-01-00be-cc36-cr-clause-9.docx" TargetMode="External"/><Relationship Id="rId5" Type="http://schemas.openxmlformats.org/officeDocument/2006/relationships/hyperlink" Target="https://mentor.ieee.org/802.11/dcn/21/11-21-1317-04-00be-cc36-cr-for-cids-related-to-35-11-3.docx" TargetMode="External"/><Relationship Id="rId10" Type="http://schemas.openxmlformats.org/officeDocument/2006/relationships/hyperlink" Target="https://mentor.ieee.org/802.11/dcn/21/11-21-1840-03-00be-cc36-cr-for-emlmr-links.docx" TargetMode="External"/><Relationship Id="rId4" Type="http://schemas.openxmlformats.org/officeDocument/2006/relationships/hyperlink" Target="https://mentor.ieee.org/802.11/dcn/21/11-21-1913-05-00be-cc36-cr-consideration-on-edca-operation-for-restricted-twt.pptx" TargetMode="External"/><Relationship Id="rId9" Type="http://schemas.openxmlformats.org/officeDocument/2006/relationships/hyperlink" Target="https://mentor.ieee.org/802.11/dcn/21/11-21-1699-03-00be-cc36-cr-for-r-twt-rbo-before-service-period.docx"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liwen.chu@nxp.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5" Type="http://schemas.openxmlformats.org/officeDocument/2006/relationships/hyperlink" Target="mailto:aasterja@qti.qualcomm.com" TargetMode="External"/><Relationship Id="rId4" Type="http://schemas.openxmlformats.org/officeDocument/2006/relationships/hyperlink" Target="mailto:dennis.sundman@ericsson.com" TargetMode="External"/><Relationship Id="rId9" Type="http://schemas.openxmlformats.org/officeDocument/2006/relationships/hyperlink" Target="mailto:jeongki.kim.ieee@gmai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March 2022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Approve TGbe minutes from previous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Presentation queues can be found in the document below:</a:t>
            </a:r>
          </a:p>
          <a:p>
            <a:pPr lvl="1">
              <a:buFont typeface="Arial" panose="020B0604020202020204" pitchFamily="34" charset="0"/>
              <a:buChar char="•"/>
            </a:pPr>
            <a:r>
              <a:rPr lang="en-US" sz="1400" dirty="0">
                <a:solidFill>
                  <a:srgbClr val="FF0000"/>
                </a:solidFill>
              </a:rPr>
              <a:t>11-22/428</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Agenda Overview</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1" y="1830387"/>
            <a:ext cx="4551028" cy="4645026"/>
          </a:xfrm>
        </p:spPr>
        <p:txBody>
          <a:bodyPr/>
          <a:lstStyle/>
          <a:p>
            <a:pPr lvl="0">
              <a:buFont typeface="Arial" panose="020B0604020202020204" pitchFamily="34" charset="0"/>
              <a:buChar char="•"/>
            </a:pPr>
            <a:r>
              <a:rPr lang="en-US" altLang="en-US" sz="1600" dirty="0"/>
              <a:t>Monday, Mar 07,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1000" dirty="0"/>
          </a:p>
          <a:p>
            <a:pPr>
              <a:buFont typeface="Arial" panose="020B0604020202020204" pitchFamily="34" charset="0"/>
              <a:buChar char="•"/>
            </a:pPr>
            <a:r>
              <a:rPr lang="en-US" altLang="en-US" sz="1600" dirty="0"/>
              <a:t>Wednesday, Mar 09,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Wednesday, Mar 09,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endParaRPr lang="en-US" altLang="en-US" sz="8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2022</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37272" y="1830387"/>
            <a:ext cx="4495800" cy="4645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dirty="0"/>
              <a:t>Thursday, Mar 10, MAC/PHY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Recess</a:t>
            </a:r>
          </a:p>
          <a:p>
            <a:pPr lvl="0">
              <a:buFont typeface="Arial" panose="020B0604020202020204" pitchFamily="34" charset="0"/>
              <a:buChar char="•"/>
            </a:pPr>
            <a:r>
              <a:rPr lang="en-US" altLang="en-US" sz="1600" dirty="0"/>
              <a:t>Thursday, Mar 10, MAC/PHY (19:00-21:00)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Adjourn</a:t>
            </a:r>
            <a:endParaRPr lang="en-US" altLang="en-US" sz="800" dirty="0"/>
          </a:p>
          <a:p>
            <a:pPr>
              <a:buFont typeface="Arial" panose="020B0604020202020204" pitchFamily="34" charset="0"/>
              <a:buChar char="•"/>
            </a:pPr>
            <a:r>
              <a:rPr lang="en-US" altLang="en-US" sz="1600" dirty="0"/>
              <a:t>Monday, Mar 14, Joint (09:00-11:00)</a:t>
            </a:r>
          </a:p>
          <a:p>
            <a:pPr marL="800100" lvl="1" indent="-342900">
              <a:buFont typeface="Arial" panose="020B0604020202020204" pitchFamily="34" charset="0"/>
              <a:buChar char="•"/>
            </a:pPr>
            <a:r>
              <a:rPr lang="en-US" altLang="en-US" sz="1400" dirty="0"/>
              <a:t>Call meeting to order </a:t>
            </a:r>
          </a:p>
          <a:p>
            <a:pPr marL="800100" lvl="1" indent="-342900">
              <a:buFont typeface="Arial" panose="020B0604020202020204" pitchFamily="34" charset="0"/>
              <a:buChar char="•"/>
            </a:pPr>
            <a:r>
              <a:rPr lang="en-US" altLang="en-US" sz="1400" dirty="0"/>
              <a:t>IEEE-SA Policies and Procedure</a:t>
            </a:r>
          </a:p>
          <a:p>
            <a:pPr marL="800100" lvl="1" indent="-342900">
              <a:buFont typeface="Arial" panose="020B0604020202020204" pitchFamily="34" charset="0"/>
              <a:buChar char="•"/>
            </a:pPr>
            <a:r>
              <a:rPr lang="en-US" altLang="en-US" sz="1400" dirty="0"/>
              <a:t>Presentation of submissions</a:t>
            </a:r>
          </a:p>
          <a:p>
            <a:pPr marL="800100" lvl="1" indent="-342900">
              <a:buFont typeface="Arial" panose="020B0604020202020204" pitchFamily="34" charset="0"/>
              <a:buChar char="•"/>
            </a:pPr>
            <a:r>
              <a:rPr lang="en-US" altLang="en-US" sz="1400" dirty="0"/>
              <a:t>Motions</a:t>
            </a:r>
          </a:p>
          <a:p>
            <a:pPr marL="800100" lvl="1" indent="-342900">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00FF00"/>
                </a:highlight>
              </a:rPr>
              <a:t>Monday PHY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1220r1</a:t>
            </a:r>
            <a:r>
              <a:rPr lang="en-GB" sz="1200" dirty="0">
                <a:solidFill>
                  <a:srgbClr val="00B050"/>
                </a:solidFill>
              </a:rPr>
              <a:t> CRs on PHY Introduction 20MHz devices related CIDs		Bin Tian		[14C]</a:t>
            </a:r>
          </a:p>
          <a:p>
            <a:pPr lvl="1">
              <a:buFont typeface="Arial" panose="020B0604020202020204" pitchFamily="34" charset="0"/>
              <a:buChar char="•"/>
            </a:pPr>
            <a:r>
              <a:rPr lang="en-US" sz="1200" dirty="0">
                <a:solidFill>
                  <a:srgbClr val="FFC000"/>
                </a:solidFill>
                <a:hlinkClick r:id="rId3">
                  <a:extLst>
                    <a:ext uri="{A12FA001-AC4F-418D-AE19-62706E023703}">
                      <ahyp:hlinkClr xmlns:ahyp="http://schemas.microsoft.com/office/drawing/2018/hyperlinkcolor" val="tx"/>
                    </a:ext>
                  </a:extLst>
                </a:hlinkClick>
              </a:rPr>
              <a:t>0383r0</a:t>
            </a:r>
            <a:r>
              <a:rPr lang="en-US" sz="1200" dirty="0">
                <a:solidFill>
                  <a:srgbClr val="FFC000"/>
                </a:solidFill>
              </a:rPr>
              <a:t> CR for 36.3.2.2 Subcarriers &amp; resource </a:t>
            </a:r>
            <a:r>
              <a:rPr lang="en-US" sz="1200" dirty="0" err="1">
                <a:solidFill>
                  <a:srgbClr val="FFC000"/>
                </a:solidFill>
              </a:rPr>
              <a:t>alloc</a:t>
            </a:r>
            <a:r>
              <a:rPr lang="en-US" sz="1200" dirty="0">
                <a:solidFill>
                  <a:srgbClr val="FFC000"/>
                </a:solidFill>
              </a:rPr>
              <a:t>. for multiple RUs - p2	Myeongjin Kim	</a:t>
            </a:r>
            <a:r>
              <a:rPr lang="en-GB" sz="1200" dirty="0">
                <a:solidFill>
                  <a:srgbClr val="FFC000"/>
                </a:solidFill>
              </a:rPr>
              <a:t>[49C]</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0195r2</a:t>
            </a:r>
            <a:r>
              <a:rPr lang="en-GB" sz="1200" dirty="0">
                <a:solidFill>
                  <a:srgbClr val="00B050"/>
                </a:solidFill>
              </a:rPr>
              <a:t> </a:t>
            </a:r>
            <a:r>
              <a:rPr lang="en-GB" sz="1200" dirty="0" err="1">
                <a:solidFill>
                  <a:srgbClr val="00B050"/>
                </a:solidFill>
              </a:rPr>
              <a:t>phyTxRxVector</a:t>
            </a:r>
            <a:r>
              <a:rPr lang="en-GB" sz="1200" dirty="0">
                <a:solidFill>
                  <a:srgbClr val="00B050"/>
                </a:solidFill>
              </a:rPr>
              <a:t> (CID4643)			          			Brian Hart       	[1C]</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0133r2</a:t>
            </a:r>
            <a:r>
              <a:rPr lang="en-GB" sz="1200" dirty="0">
                <a:solidFill>
                  <a:srgbClr val="00B050"/>
                </a:solidFill>
              </a:rPr>
              <a:t> CR 4 CIDs 5461 &amp; 8089 related to RU_ALLOCATION		</a:t>
            </a:r>
            <a:r>
              <a:rPr lang="en-GB" sz="1200" dirty="0" err="1">
                <a:solidFill>
                  <a:srgbClr val="00B050"/>
                </a:solidFill>
              </a:rPr>
              <a:t>Mengshi</a:t>
            </a:r>
            <a:r>
              <a:rPr lang="en-GB" sz="1200" dirty="0">
                <a:solidFill>
                  <a:srgbClr val="00B050"/>
                </a:solidFill>
              </a:rPr>
              <a:t> Hu    	[2C]</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0231r0</a:t>
            </a:r>
            <a:r>
              <a:rPr lang="en-GB" sz="1200" dirty="0">
                <a:solidFill>
                  <a:srgbClr val="00B050"/>
                </a:solidFill>
              </a:rPr>
              <a:t> CR for UL power headroom						</a:t>
            </a:r>
            <a:r>
              <a:rPr lang="en-GB" sz="1200" dirty="0" err="1">
                <a:solidFill>
                  <a:srgbClr val="00B050"/>
                </a:solidFill>
              </a:rPr>
              <a:t>Mengshi</a:t>
            </a:r>
            <a:r>
              <a:rPr lang="en-GB" sz="1200" dirty="0">
                <a:solidFill>
                  <a:srgbClr val="00B050"/>
                </a:solidFill>
              </a:rPr>
              <a:t> Hu		[1C]</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0277r0</a:t>
            </a:r>
            <a:r>
              <a:rPr lang="en-GB" sz="1200" dirty="0">
                <a:solidFill>
                  <a:srgbClr val="00B050"/>
                </a:solidFill>
              </a:rPr>
              <a:t> Comment Resolution for subclause 36.3.5				Srinath </a:t>
            </a:r>
            <a:r>
              <a:rPr lang="en-GB" sz="1200" dirty="0" err="1">
                <a:solidFill>
                  <a:srgbClr val="00B050"/>
                </a:solidFill>
              </a:rPr>
              <a:t>Puducheri</a:t>
            </a:r>
            <a:r>
              <a:rPr lang="en-GB" sz="1200" dirty="0">
                <a:solidFill>
                  <a:srgbClr val="00B050"/>
                </a:solidFill>
              </a:rPr>
              <a:t>	[7C]</a:t>
            </a:r>
          </a:p>
          <a:p>
            <a:pPr lvl="1">
              <a:buFont typeface="Arial" panose="020B0604020202020204" pitchFamily="34" charset="0"/>
              <a:buChar char="•"/>
            </a:pPr>
            <a:r>
              <a:rPr lang="en-GB" sz="1200" dirty="0">
                <a:solidFill>
                  <a:srgbClr val="00B050"/>
                </a:solidFill>
                <a:hlinkClick r:id="rId8">
                  <a:extLst>
                    <a:ext uri="{A12FA001-AC4F-418D-AE19-62706E023703}">
                      <ahyp:hlinkClr xmlns:ahyp="http://schemas.microsoft.com/office/drawing/2018/hyperlinkcolor" val="tx"/>
                    </a:ext>
                  </a:extLst>
                </a:hlinkClick>
              </a:rPr>
              <a:t>0321r0</a:t>
            </a:r>
            <a:r>
              <a:rPr lang="en-GB" sz="1200" dirty="0">
                <a:solidFill>
                  <a:srgbClr val="00B050"/>
                </a:solidFill>
              </a:rPr>
              <a:t> EHT PHY MIB								Youhan Kim		[1C]</a:t>
            </a:r>
          </a:p>
          <a:p>
            <a:pPr lvl="1">
              <a:buFont typeface="Arial" panose="020B0604020202020204" pitchFamily="34" charset="0"/>
              <a:buChar char="•"/>
            </a:pPr>
            <a:r>
              <a:rPr lang="en-GB" sz="1200" dirty="0">
                <a:solidFill>
                  <a:schemeClr val="bg1">
                    <a:lumMod val="65000"/>
                  </a:schemeClr>
                </a:solidFill>
                <a:hlinkClick r:id="rId9">
                  <a:extLst>
                    <a:ext uri="{A12FA001-AC4F-418D-AE19-62706E023703}">
                      <ahyp:hlinkClr xmlns:ahyp="http://schemas.microsoft.com/office/drawing/2018/hyperlinkcolor" val="tx"/>
                    </a:ext>
                  </a:extLst>
                </a:hlinkClick>
              </a:rPr>
              <a:t>0324r0</a:t>
            </a:r>
            <a:r>
              <a:rPr lang="en-GB" sz="1200" dirty="0">
                <a:solidFill>
                  <a:schemeClr val="bg1">
                    <a:lumMod val="65000"/>
                  </a:schemeClr>
                </a:solidFill>
              </a:rPr>
              <a:t> CRs on 36.2.6 Supp. 4 non-HT, HT, VHT, and HE form.		Bo Gong		[4C]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Electronic Plenary</a:t>
            </a:r>
          </a:p>
          <a:p>
            <a:pPr algn="ctr">
              <a:lnSpc>
                <a:spcPct val="90000"/>
              </a:lnSpc>
              <a:buFontTx/>
              <a:buNone/>
            </a:pPr>
            <a:r>
              <a:rPr lang="en-US" sz="4000" dirty="0">
                <a:latin typeface="Arial" panose="020B0604020202020204" pitchFamily="34" charset="0"/>
              </a:rPr>
              <a:t>March 07-15,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 (19:00-21:00)</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1681r15 </a:t>
            </a:r>
            <a:r>
              <a:rPr lang="en-US" sz="1200" dirty="0">
                <a:solidFill>
                  <a:srgbClr val="00B050"/>
                </a:solidFill>
              </a:rPr>
              <a:t>Resolutions for CIDs related to Annex B 			Rajat Pushkarna	[</a:t>
            </a:r>
            <a:r>
              <a:rPr lang="en-GB" sz="1200" dirty="0">
                <a:solidFill>
                  <a:srgbClr val="00B050"/>
                </a:solidFill>
              </a:rPr>
              <a:t>5C SP]</a:t>
            </a:r>
            <a:endParaRPr lang="en-GB" sz="1200" dirty="0">
              <a:solidFill>
                <a:srgbClr val="00B050"/>
              </a:solidFill>
              <a:hlinkClick r:id="rId2">
                <a:extLst>
                  <a:ext uri="{A12FA001-AC4F-418D-AE19-62706E023703}">
                    <ahyp:hlinkClr xmlns:ahyp="http://schemas.microsoft.com/office/drawing/2018/hyperlinkcolor" val="tx"/>
                  </a:ext>
                </a:extLst>
              </a:hlinkClick>
            </a:endParaRP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0239r1</a:t>
            </a:r>
            <a:r>
              <a:rPr lang="en-GB" sz="1200" dirty="0">
                <a:solidFill>
                  <a:srgbClr val="00B050"/>
                </a:solidFill>
              </a:rPr>
              <a:t> CC36 CR for Remaining CIDs on AAR			Ming Gan	 	[10C]</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1877r1</a:t>
            </a:r>
            <a:r>
              <a:rPr lang="en-US" sz="1200" dirty="0">
                <a:solidFill>
                  <a:srgbClr val="00B050"/>
                </a:solidFill>
              </a:rPr>
              <a:t> CR for MLD individually addressed MGMT frame delivery	Po-Kai Huang		[14C]</a:t>
            </a:r>
          </a:p>
          <a:p>
            <a:pPr lvl="1">
              <a:buFont typeface="Arial" panose="020B0604020202020204" pitchFamily="34" charset="0"/>
              <a:buChar char="•"/>
            </a:pPr>
            <a:r>
              <a:rPr lang="en-US" sz="1200" dirty="0">
                <a:solidFill>
                  <a:srgbClr val="00B050"/>
                </a:solidFill>
                <a:hlinkClick r:id="rId4"/>
              </a:rPr>
              <a:t>0442r0</a:t>
            </a:r>
            <a:r>
              <a:rPr lang="en-US" sz="1200" dirty="0">
                <a:solidFill>
                  <a:srgbClr val="00B050"/>
                </a:solidFill>
              </a:rPr>
              <a:t> CR for Cross Link Management Frame TX 			Ming Gan		[1C]</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0075r1</a:t>
            </a:r>
            <a:r>
              <a:rPr lang="en-US" sz="1200" dirty="0">
                <a:solidFill>
                  <a:srgbClr val="00B050"/>
                </a:solidFill>
              </a:rPr>
              <a:t> CR for CIDs on STA ID					Yongho Seok		</a:t>
            </a:r>
            <a:r>
              <a:rPr lang="en-GB" sz="1200" dirty="0">
                <a:solidFill>
                  <a:srgbClr val="00B050"/>
                </a:solidFill>
              </a:rPr>
              <a:t>[10C]</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1913r5</a:t>
            </a:r>
            <a:r>
              <a:rPr lang="en-GB" sz="1200" dirty="0">
                <a:solidFill>
                  <a:schemeClr val="bg1">
                    <a:lumMod val="75000"/>
                  </a:schemeClr>
                </a:solidFill>
              </a:rPr>
              <a:t> CR-Cons. on EDCA Op. for Restricted TWT			Liuming Lu		[5C SP]</a:t>
            </a:r>
          </a:p>
          <a:p>
            <a:pPr lvl="1">
              <a:buFont typeface="Arial" panose="020B0604020202020204" pitchFamily="34" charset="0"/>
              <a:buChar char="•"/>
            </a:pPr>
            <a:r>
              <a:rPr lang="en-GB" sz="1200" dirty="0">
                <a:solidFill>
                  <a:schemeClr val="bg1">
                    <a:lumMod val="75000"/>
                  </a:schemeClr>
                </a:solidFill>
                <a:hlinkClick r:id="rId7">
                  <a:extLst>
                    <a:ext uri="{A12FA001-AC4F-418D-AE19-62706E023703}">
                      <ahyp:hlinkClr xmlns:ahyp="http://schemas.microsoft.com/office/drawing/2018/hyperlinkcolor" val="tx"/>
                    </a:ext>
                  </a:extLst>
                </a:hlinkClick>
              </a:rPr>
              <a:t>1317r4</a:t>
            </a:r>
            <a:r>
              <a:rPr lang="en-GB" sz="1200" dirty="0">
                <a:solidFill>
                  <a:schemeClr val="bg1">
                    <a:lumMod val="75000"/>
                  </a:schemeClr>
                </a:solidFill>
              </a:rPr>
              <a:t> CR-for-cids-related-to-35-11-3					Yonggang Fang	[24C SP]</a:t>
            </a:r>
          </a:p>
          <a:p>
            <a:pPr lvl="1">
              <a:buFont typeface="Arial" panose="020B0604020202020204" pitchFamily="34" charset="0"/>
              <a:buChar char="•"/>
            </a:pPr>
            <a:r>
              <a:rPr lang="en-US" sz="1200" dirty="0">
                <a:solidFill>
                  <a:schemeClr val="bg1">
                    <a:lumMod val="75000"/>
                  </a:schemeClr>
                </a:solidFill>
                <a:hlinkClick r:id="rId8">
                  <a:extLst>
                    <a:ext uri="{A12FA001-AC4F-418D-AE19-62706E023703}">
                      <ahyp:hlinkClr xmlns:ahyp="http://schemas.microsoft.com/office/drawing/2018/hyperlinkcolor" val="tx"/>
                    </a:ext>
                  </a:extLst>
                </a:hlinkClick>
              </a:rPr>
              <a:t>1224r11</a:t>
            </a:r>
            <a:r>
              <a:rPr lang="en-US" sz="1200" dirty="0">
                <a:solidFill>
                  <a:schemeClr val="bg1">
                    <a:lumMod val="75000"/>
                  </a:schemeClr>
                </a:solidFill>
              </a:rPr>
              <a:t> CR for Restricted TWT Setup					Muhammad K. Haider</a:t>
            </a:r>
            <a:r>
              <a:rPr lang="en-GB" sz="1200" dirty="0">
                <a:solidFill>
                  <a:schemeClr val="bg1">
                    <a:lumMod val="75000"/>
                  </a:schemeClr>
                </a:solidFill>
              </a:rPr>
              <a:t>[4C SP]</a:t>
            </a:r>
          </a:p>
          <a:p>
            <a:pPr lvl="1">
              <a:buFont typeface="Arial" panose="020B0604020202020204" pitchFamily="34" charset="0"/>
              <a:buChar char="•"/>
            </a:pPr>
            <a:r>
              <a:rPr lang="en-GB" sz="1200" dirty="0">
                <a:solidFill>
                  <a:schemeClr val="bg1">
                    <a:lumMod val="75000"/>
                  </a:schemeClr>
                </a:solidFill>
                <a:hlinkClick r:id="rId9">
                  <a:extLst>
                    <a:ext uri="{A12FA001-AC4F-418D-AE19-62706E023703}">
                      <ahyp:hlinkClr xmlns:ahyp="http://schemas.microsoft.com/office/drawing/2018/hyperlinkcolor" val="tx"/>
                    </a:ext>
                  </a:extLst>
                </a:hlinkClick>
              </a:rPr>
              <a:t>1436r0</a:t>
            </a:r>
            <a:r>
              <a:rPr lang="en-GB" sz="1200" dirty="0">
                <a:solidFill>
                  <a:schemeClr val="bg1">
                    <a:lumMod val="75000"/>
                  </a:schemeClr>
                </a:solidFill>
              </a:rPr>
              <a:t> </a:t>
            </a:r>
            <a:r>
              <a:rPr lang="en-US" sz="1200" dirty="0">
                <a:solidFill>
                  <a:schemeClr val="bg1">
                    <a:lumMod val="75000"/>
                  </a:schemeClr>
                </a:solidFill>
              </a:rPr>
              <a:t>Res. for CIDs related to TDLS operation with MLO (p2)	Mike Montemurro	[2C SP]</a:t>
            </a:r>
            <a:endParaRPr lang="en-GB" sz="1200" dirty="0">
              <a:solidFill>
                <a:schemeClr val="bg1">
                  <a:lumMod val="75000"/>
                </a:schemeClr>
              </a:solidFill>
            </a:endParaRPr>
          </a:p>
          <a:p>
            <a:pPr lvl="1">
              <a:buFont typeface="Arial" panose="020B0604020202020204" pitchFamily="34" charset="0"/>
              <a:buChar char="•"/>
            </a:pPr>
            <a:r>
              <a:rPr lang="en-GB" sz="1200" dirty="0">
                <a:solidFill>
                  <a:schemeClr val="bg1">
                    <a:lumMod val="75000"/>
                  </a:schemeClr>
                </a:solidFill>
                <a:hlinkClick r:id="rId10">
                  <a:extLst>
                    <a:ext uri="{A12FA001-AC4F-418D-AE19-62706E023703}">
                      <ahyp:hlinkClr xmlns:ahyp="http://schemas.microsoft.com/office/drawing/2018/hyperlinkcolor" val="tx"/>
                    </a:ext>
                  </a:extLst>
                </a:hlinkClick>
              </a:rPr>
              <a:t>1272r0</a:t>
            </a:r>
            <a:r>
              <a:rPr lang="en-GB" sz="1200" dirty="0">
                <a:solidFill>
                  <a:schemeClr val="bg1">
                    <a:lumMod val="75000"/>
                  </a:schemeClr>
                </a:solidFill>
              </a:rPr>
              <a:t> CR on 5174							Guogang Huang 	[1 CIDs]</a:t>
            </a:r>
          </a:p>
          <a:p>
            <a:pPr lvl="1">
              <a:buFont typeface="Arial" panose="020B0604020202020204" pitchFamily="34" charset="0"/>
              <a:buChar char="•"/>
            </a:pPr>
            <a:r>
              <a:rPr lang="en-GB" sz="1200" dirty="0">
                <a:solidFill>
                  <a:schemeClr val="bg1">
                    <a:lumMod val="75000"/>
                  </a:schemeClr>
                </a:solidFill>
                <a:hlinkClick r:id="rId11">
                  <a:extLst>
                    <a:ext uri="{A12FA001-AC4F-418D-AE19-62706E023703}">
                      <ahyp:hlinkClr xmlns:ahyp="http://schemas.microsoft.com/office/drawing/2018/hyperlinkcolor" val="tx"/>
                    </a:ext>
                  </a:extLst>
                </a:hlinkClick>
              </a:rPr>
              <a:t>1273r1</a:t>
            </a:r>
            <a:r>
              <a:rPr lang="en-GB" sz="1200" dirty="0">
                <a:solidFill>
                  <a:schemeClr val="bg1">
                    <a:lumMod val="75000"/>
                  </a:schemeClr>
                </a:solidFill>
              </a:rPr>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257C45-33B6-4575-BFD1-635C7A68B736}"/>
              </a:ext>
            </a:extLst>
          </p:cNvPr>
          <p:cNvSpPr>
            <a:spLocks noGrp="1"/>
          </p:cNvSpPr>
          <p:nvPr>
            <p:ph type="title"/>
          </p:nvPr>
        </p:nvSpPr>
        <p:spPr/>
        <p:txBody>
          <a:bodyPr/>
          <a:lstStyle/>
          <a:p>
            <a:r>
              <a:rPr lang="en-US" altLang="en-US" dirty="0">
                <a:highlight>
                  <a:srgbClr val="FFFF00"/>
                </a:highlight>
              </a:rPr>
              <a:t>Wednesday Joint Agenda (09:00-11:00)</a:t>
            </a:r>
            <a:endParaRPr lang="en-US" dirty="0">
              <a:highlight>
                <a:srgbClr val="FFFF00"/>
              </a:highlight>
            </a:endParaRPr>
          </a:p>
        </p:txBody>
      </p:sp>
      <p:sp>
        <p:nvSpPr>
          <p:cNvPr id="3" name="Content Placeholder 2">
            <a:extLst>
              <a:ext uri="{FF2B5EF4-FFF2-40B4-BE49-F238E27FC236}">
                <a16:creationId xmlns:a16="http://schemas.microsoft.com/office/drawing/2014/main" id="{5F2B61AD-90EC-4D19-B28B-7FC2B47F9A7B}"/>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200" dirty="0"/>
              <a:t>Call meeting to order </a:t>
            </a:r>
          </a:p>
          <a:p>
            <a:pPr>
              <a:buFont typeface="Arial" panose="020B0604020202020204" pitchFamily="34" charset="0"/>
              <a:buChar char="•"/>
            </a:pPr>
            <a:r>
              <a:rPr lang="en-US" altLang="en-US" sz="1200" dirty="0"/>
              <a:t>IEEE-SA Policies and Procedure</a:t>
            </a:r>
          </a:p>
          <a:p>
            <a:pPr>
              <a:buFont typeface="Arial" panose="020B0604020202020204" pitchFamily="34" charset="0"/>
              <a:buChar char="•"/>
            </a:pPr>
            <a:r>
              <a:rPr lang="en-US" altLang="en-US" sz="1200" dirty="0"/>
              <a:t>Attendance reminder</a:t>
            </a:r>
          </a:p>
          <a:p>
            <a:pPr lvl="0">
              <a:buFont typeface="Arial" panose="020B0604020202020204" pitchFamily="34" charset="0"/>
              <a:buChar char="•"/>
            </a:pPr>
            <a:r>
              <a:rPr lang="en-GB" sz="1200" dirty="0"/>
              <a:t>Announcements:</a:t>
            </a:r>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hlinkClick r:id="rId2"/>
              </a:rPr>
              <a:t>0226r3</a:t>
            </a:r>
            <a:r>
              <a:rPr lang="en-GB" sz="1050" dirty="0"/>
              <a:t> </a:t>
            </a:r>
            <a:r>
              <a:rPr lang="en-GB" sz="1050" dirty="0" err="1"/>
              <a:t>cr</a:t>
            </a:r>
            <a:r>
              <a:rPr lang="en-GB" sz="1050" dirty="0"/>
              <a:t>-for-missing elements-in-clause 6-3			</a:t>
            </a:r>
            <a:r>
              <a:rPr lang="en-GB" sz="1050" dirty="0" err="1"/>
              <a:t>Zhiqiang</a:t>
            </a:r>
            <a:r>
              <a:rPr lang="en-GB" sz="1050" dirty="0"/>
              <a:t> Han      	[11C SP </a:t>
            </a:r>
            <a:r>
              <a:rPr lang="en-US" sz="1050" dirty="0"/>
              <a:t>10’</a:t>
            </a:r>
            <a:r>
              <a:rPr lang="en-GB" sz="1050" dirty="0"/>
              <a:t>]</a:t>
            </a:r>
          </a:p>
          <a:p>
            <a:pPr lvl="1">
              <a:buFont typeface="Arial" panose="020B0604020202020204" pitchFamily="34" charset="0"/>
              <a:buChar char="•"/>
            </a:pPr>
            <a:r>
              <a:rPr lang="en-GB" sz="1050" dirty="0">
                <a:hlinkClick r:id="rId3"/>
              </a:rPr>
              <a:t>0039r3</a:t>
            </a:r>
            <a:r>
              <a:rPr lang="en-GB" sz="1050" dirty="0"/>
              <a:t> </a:t>
            </a:r>
            <a:r>
              <a:rPr lang="en-US" sz="1050" dirty="0"/>
              <a:t>CR for 35.2.1.3 part 2					Dibakar Das 		[15C SP 10’]</a:t>
            </a:r>
          </a:p>
          <a:p>
            <a:pPr lvl="1">
              <a:buFont typeface="Arial" panose="020B0604020202020204" pitchFamily="34" charset="0"/>
              <a:buChar char="•"/>
            </a:pPr>
            <a:r>
              <a:rPr lang="en-US" sz="1050" dirty="0">
                <a:hlinkClick r:id="rId4"/>
              </a:rPr>
              <a:t>0255r2</a:t>
            </a:r>
            <a:r>
              <a:rPr lang="en-US" sz="1050" dirty="0"/>
              <a:t> CC36-CR-for-Clause-6.3 					Arik Klein		[2C SP 10’]</a:t>
            </a:r>
          </a:p>
          <a:p>
            <a:pPr lvl="1">
              <a:buFont typeface="Arial" panose="020B0604020202020204" pitchFamily="34" charset="0"/>
              <a:buChar char="•"/>
            </a:pPr>
            <a:r>
              <a:rPr lang="en-GB" sz="1050" dirty="0">
                <a:hlinkClick r:id="rId5"/>
              </a:rPr>
              <a:t>2009r2</a:t>
            </a:r>
            <a:r>
              <a:rPr lang="en-GB" sz="1050" dirty="0"/>
              <a:t> CR for 3.2 							Po-Kai Huang 		[2C SP </a:t>
            </a:r>
            <a:r>
              <a:rPr lang="en-US" sz="1050" dirty="0"/>
              <a:t>10’</a:t>
            </a:r>
            <a:r>
              <a:rPr lang="en-GB" sz="1050" dirty="0"/>
              <a:t>]</a:t>
            </a:r>
          </a:p>
          <a:p>
            <a:pPr>
              <a:buFont typeface="Arial" panose="020B0604020202020204" pitchFamily="34" charset="0"/>
              <a:buChar char="•"/>
            </a:pPr>
            <a:r>
              <a:rPr lang="en-GB" sz="1200" dirty="0"/>
              <a:t>Technical Submissions:</a:t>
            </a:r>
          </a:p>
          <a:p>
            <a:pPr lvl="1">
              <a:buFont typeface="Arial" panose="020B0604020202020204" pitchFamily="34" charset="0"/>
              <a:buChar char="•"/>
            </a:pPr>
            <a:r>
              <a:rPr lang="en-GB" sz="1050" dirty="0">
                <a:hlinkClick r:id="rId6"/>
              </a:rPr>
              <a:t>1598r1</a:t>
            </a:r>
            <a:r>
              <a:rPr lang="en-GB" sz="1050" dirty="0"/>
              <a:t> Discussion on R2						Laurent Cariou    	 [SP 10’]</a:t>
            </a:r>
          </a:p>
          <a:p>
            <a:pPr>
              <a:buFont typeface="Arial" panose="020B0604020202020204" pitchFamily="34" charset="0"/>
              <a:buChar char="•"/>
            </a:pPr>
            <a:r>
              <a:rPr lang="en-GB" sz="1200" dirty="0"/>
              <a:t>Motions (during 2nd half of meeting): </a:t>
            </a:r>
            <a:r>
              <a:rPr lang="en-GB" sz="1200" dirty="0">
                <a:hlinkClick r:id="rId7"/>
              </a:rPr>
              <a:t>1982r61</a:t>
            </a:r>
            <a:endParaRPr lang="en-GB" sz="1200" dirty="0"/>
          </a:p>
          <a:p>
            <a:pPr lvl="0">
              <a:buFont typeface="Arial" panose="020B0604020202020204" pitchFamily="34" charset="0"/>
              <a:buChar char="•"/>
            </a:pPr>
            <a:r>
              <a:rPr lang="en-GB" sz="1200" dirty="0"/>
              <a:t>CR Submissions:</a:t>
            </a:r>
          </a:p>
          <a:p>
            <a:pPr lvl="1">
              <a:buFont typeface="Arial" panose="020B0604020202020204" pitchFamily="34" charset="0"/>
              <a:buChar char="•"/>
            </a:pPr>
            <a:r>
              <a:rPr lang="en-GB" sz="1050" dirty="0">
                <a:hlinkClick r:id="rId8"/>
              </a:rPr>
              <a:t>0356r0</a:t>
            </a:r>
            <a:r>
              <a:rPr lang="en-GB" sz="1050" dirty="0"/>
              <a:t> CR for power save of NSTR mobile AP MLD		Guogang Huang  	[2C]</a:t>
            </a:r>
          </a:p>
          <a:p>
            <a:pPr lvl="1">
              <a:buFont typeface="Arial" panose="020B0604020202020204" pitchFamily="34" charset="0"/>
              <a:buChar char="•"/>
            </a:pPr>
            <a:r>
              <a:rPr lang="en-GB" sz="1050" dirty="0">
                <a:hlinkClick r:id="rId9"/>
              </a:rPr>
              <a:t>0331r0</a:t>
            </a:r>
            <a:r>
              <a:rPr lang="en-GB" sz="1050" dirty="0"/>
              <a:t> </a:t>
            </a:r>
            <a:r>
              <a:rPr lang="en-US" sz="1050" dirty="0"/>
              <a:t>Proposed Resolutions to CIDs 4517, 5573, and 6106		Osama Aboul-Magd	[3C]</a:t>
            </a:r>
          </a:p>
          <a:p>
            <a:pPr lvl="1">
              <a:buFont typeface="Arial" panose="020B0604020202020204" pitchFamily="34" charset="0"/>
              <a:buChar char="•"/>
            </a:pPr>
            <a:r>
              <a:rPr lang="en-US" sz="1050" dirty="0">
                <a:hlinkClick r:id="rId10"/>
              </a:rPr>
              <a:t>0349r0</a:t>
            </a:r>
            <a:r>
              <a:rPr lang="en-US" sz="1050" dirty="0"/>
              <a:t> CR Discussion of NSTR and EMLSR			Yunbo Li		[1C]	</a:t>
            </a:r>
            <a:endParaRPr lang="en-GB" sz="1050" dirty="0"/>
          </a:p>
          <a:p>
            <a:pPr lvl="1">
              <a:buFont typeface="Arial" panose="020B0604020202020204" pitchFamily="34" charset="0"/>
              <a:buChar char="•"/>
            </a:pPr>
            <a:r>
              <a:rPr lang="en-US" sz="1050" dirty="0">
                <a:hlinkClick r:id="rId11"/>
              </a:rPr>
              <a:t>0452r0</a:t>
            </a:r>
            <a:r>
              <a:rPr lang="en-US" sz="1050" dirty="0"/>
              <a:t> CR Trigger frame and SS					Yanjun Sun		[9C]</a:t>
            </a:r>
            <a:endParaRPr lang="en-GB" sz="1050" dirty="0"/>
          </a:p>
          <a:p>
            <a:pPr lvl="0">
              <a:buFont typeface="Arial" panose="020B0604020202020204" pitchFamily="34" charset="0"/>
              <a:buChar char="•"/>
            </a:pPr>
            <a:r>
              <a:rPr lang="en-GB" sz="1200" dirty="0" err="1"/>
              <a:t>AoB</a:t>
            </a:r>
            <a:r>
              <a:rPr lang="en-GB" sz="1200" dirty="0"/>
              <a:t>:</a:t>
            </a:r>
          </a:p>
          <a:p>
            <a:pPr lvl="0">
              <a:buFont typeface="Arial" panose="020B0604020202020204" pitchFamily="34" charset="0"/>
              <a:buChar char="•"/>
            </a:pPr>
            <a:r>
              <a:rPr lang="en-GB" sz="1200" dirty="0"/>
              <a:t>Recess</a:t>
            </a:r>
            <a:endParaRPr lang="en-US" sz="1200" dirty="0"/>
          </a:p>
          <a:p>
            <a:endParaRPr lang="en-US" sz="1800" dirty="0"/>
          </a:p>
        </p:txBody>
      </p:sp>
      <p:sp>
        <p:nvSpPr>
          <p:cNvPr id="4" name="Slide Number Placeholder 3">
            <a:extLst>
              <a:ext uri="{FF2B5EF4-FFF2-40B4-BE49-F238E27FC236}">
                <a16:creationId xmlns:a16="http://schemas.microsoft.com/office/drawing/2014/main" id="{2F18287E-8F42-4968-A76E-57744218AACD}"/>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244EEC1-890C-43CD-B3AB-FD6C72420AE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78AA0F-EF76-4484-BEF1-47CEFC7F587B}"/>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577075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highlight>
                  <a:srgbClr val="FFFF00"/>
                </a:highlight>
              </a:rPr>
              <a:t>Wednesday PHY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CC36 CR Submissions:</a:t>
            </a:r>
          </a:p>
          <a:p>
            <a:pPr lvl="1">
              <a:buFont typeface="Arial" panose="020B0604020202020204" pitchFamily="34" charset="0"/>
              <a:buChar char="•"/>
            </a:pPr>
            <a:r>
              <a:rPr lang="en-US" sz="1100" dirty="0">
                <a:hlinkClick r:id="rId2"/>
              </a:rPr>
              <a:t>0383r0</a:t>
            </a:r>
            <a:r>
              <a:rPr lang="en-US" sz="1100" dirty="0"/>
              <a:t> CR for 36.3.2.2 Subcarriers &amp; resource </a:t>
            </a:r>
            <a:r>
              <a:rPr lang="en-US" sz="1100" dirty="0" err="1"/>
              <a:t>alloc</a:t>
            </a:r>
            <a:r>
              <a:rPr lang="en-US" sz="1100" dirty="0"/>
              <a:t>. for multiple RUs - p2		</a:t>
            </a:r>
            <a:r>
              <a:rPr lang="en-US" sz="1100"/>
              <a:t>Myeongjin Kim	</a:t>
            </a:r>
            <a:r>
              <a:rPr lang="en-US" sz="1100" dirty="0"/>
              <a:t>	</a:t>
            </a:r>
            <a:r>
              <a:rPr lang="en-GB" sz="1100" dirty="0"/>
              <a:t>[49C]</a:t>
            </a:r>
          </a:p>
          <a:p>
            <a:pPr lvl="1">
              <a:buFont typeface="Arial" panose="020B0604020202020204" pitchFamily="34" charset="0"/>
              <a:buChar char="•"/>
            </a:pPr>
            <a:r>
              <a:rPr lang="en-GB" sz="1100" dirty="0">
                <a:hlinkClick r:id="rId3"/>
              </a:rPr>
              <a:t>0307r0</a:t>
            </a:r>
            <a:r>
              <a:rPr lang="en-GB" sz="1100" dirty="0"/>
              <a:t> Comment Resolution on U-SIG Part 6					Alice Chen		[29C]</a:t>
            </a:r>
          </a:p>
          <a:p>
            <a:pPr lvl="1">
              <a:buFont typeface="Arial" panose="020B0604020202020204" pitchFamily="34" charset="0"/>
              <a:buChar char="•"/>
            </a:pPr>
            <a:r>
              <a:rPr lang="en-US" sz="1100" dirty="0">
                <a:hlinkClick r:id="rId4"/>
              </a:rPr>
              <a:t>0384r0</a:t>
            </a:r>
            <a:r>
              <a:rPr lang="en-US" sz="1100" dirty="0"/>
              <a:t> CR for CIDs on 36.3.2.8							Yan Xin		[11C]</a:t>
            </a:r>
          </a:p>
          <a:p>
            <a:pPr lvl="1">
              <a:buFont typeface="Arial" panose="020B0604020202020204" pitchFamily="34" charset="0"/>
              <a:buChar char="•"/>
            </a:pPr>
            <a:r>
              <a:rPr lang="en-GB" sz="1100" dirty="0">
                <a:hlinkClick r:id="rId5"/>
              </a:rPr>
              <a:t>0324r0</a:t>
            </a:r>
            <a:r>
              <a:rPr lang="en-GB" sz="1100" dirty="0"/>
              <a:t> CRs on 36.2.6 Supp. 4 non-HT, HT, VHT, and HE form.			Bo Gong		[4C]</a:t>
            </a:r>
          </a:p>
          <a:p>
            <a:pPr lvl="1">
              <a:buFont typeface="Arial" panose="020B0604020202020204" pitchFamily="34" charset="0"/>
              <a:buChar char="•"/>
            </a:pPr>
            <a:r>
              <a:rPr lang="en-GB" sz="1100" dirty="0">
                <a:hlinkClick r:id="rId6"/>
              </a:rPr>
              <a:t>0323r0</a:t>
            </a:r>
            <a:r>
              <a:rPr lang="en-GB" sz="1100" dirty="0"/>
              <a:t> CRs on 36.3.13.13 DCM							Bo Gong		[2C]</a:t>
            </a:r>
          </a:p>
          <a:p>
            <a:pPr lvl="1">
              <a:buFont typeface="Arial" panose="020B0604020202020204" pitchFamily="34" charset="0"/>
              <a:buChar char="•"/>
            </a:pPr>
            <a:r>
              <a:rPr lang="en-GB" sz="1100" dirty="0">
                <a:hlinkClick r:id="rId7"/>
              </a:rPr>
              <a:t>0322r0</a:t>
            </a:r>
            <a:r>
              <a:rPr lang="en-GB" sz="1100" dirty="0"/>
              <a:t> CRs on 36.2.6.1								Bo Gong		[6C]</a:t>
            </a:r>
          </a:p>
          <a:p>
            <a:pPr lvl="1">
              <a:buFont typeface="Arial" panose="020B0604020202020204" pitchFamily="34" charset="0"/>
              <a:buChar char="•"/>
            </a:pPr>
            <a:r>
              <a:rPr lang="en-US" sz="1100" dirty="0">
                <a:hlinkClick r:id="rId8"/>
              </a:rPr>
              <a:t>0346r0</a:t>
            </a:r>
            <a:r>
              <a:rPr lang="en-US" sz="1100" dirty="0"/>
              <a:t> Comment Resolutions for CID 4663					Dongguk Lim		[1C]</a:t>
            </a:r>
          </a:p>
          <a:p>
            <a:pPr lvl="1">
              <a:buFont typeface="Arial" panose="020B0604020202020204" pitchFamily="34" charset="0"/>
              <a:buChar char="•"/>
            </a:pPr>
            <a:r>
              <a:rPr lang="en-US" sz="1100" dirty="0">
                <a:hlinkClick r:id="rId9"/>
              </a:rPr>
              <a:t>0369r0</a:t>
            </a:r>
            <a:r>
              <a:rPr lang="en-US" sz="1100" dirty="0"/>
              <a:t> CR-on-36.3.17								Genadiy Tsodik		[1C]</a:t>
            </a:r>
          </a:p>
          <a:p>
            <a:pPr lvl="1">
              <a:buFont typeface="Arial" panose="020B0604020202020204" pitchFamily="34" charset="0"/>
              <a:buChar char="•"/>
            </a:pPr>
            <a:r>
              <a:rPr lang="en-US" sz="1100" dirty="0">
                <a:hlinkClick r:id="rId10"/>
              </a:rPr>
              <a:t>0419r0</a:t>
            </a:r>
            <a:r>
              <a:rPr lang="en-US" sz="1100" dirty="0"/>
              <a:t> CR on CID 6118 And 6915						Alice Chen		[2C]</a:t>
            </a:r>
          </a:p>
          <a:p>
            <a:pPr lvl="1">
              <a:buFont typeface="Arial" panose="020B0604020202020204" pitchFamily="34" charset="0"/>
              <a:buChar char="•"/>
            </a:pPr>
            <a:r>
              <a:rPr lang="en-US" sz="1100" dirty="0">
                <a:hlinkClick r:id="rId11"/>
              </a:rPr>
              <a:t>0429r0</a:t>
            </a:r>
            <a:r>
              <a:rPr lang="en-US" sz="1100" dirty="0"/>
              <a:t> CC36 remaining PHY introduction related CRs				Kanke Wu		[2C]</a:t>
            </a:r>
          </a:p>
          <a:p>
            <a:pPr lvl="1">
              <a:buFont typeface="Arial" panose="020B0604020202020204" pitchFamily="34" charset="0"/>
              <a:buChar char="•"/>
            </a:pPr>
            <a:r>
              <a:rPr lang="en-GB" sz="1100" u="sng" dirty="0">
                <a:solidFill>
                  <a:srgbClr val="0000FF"/>
                </a:solidFill>
                <a:effectLst/>
                <a:ea typeface="Times New Roman" panose="02020603050405020304" pitchFamily="18" charset="0"/>
                <a:hlinkClick r:id="rId12"/>
              </a:rPr>
              <a:t>0420r0</a:t>
            </a:r>
            <a:r>
              <a:rPr lang="en-US" sz="1100" dirty="0"/>
              <a:t> CR on CID 6118 And 6915						Alice Chen		[7C]</a:t>
            </a:r>
          </a:p>
          <a:p>
            <a:pPr lvl="1">
              <a:buFont typeface="Arial" panose="020B0604020202020204" pitchFamily="34" charset="0"/>
              <a:buChar char="•"/>
            </a:pPr>
            <a:r>
              <a:rPr lang="en-US" sz="1100" dirty="0"/>
              <a:t>0456r0 D1.0 CR on CID4574 							Bo Gong		[1C]</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41568359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 (19:00-21:00)</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1">
              <a:buFont typeface="Arial" panose="020B0604020202020204" pitchFamily="34" charset="0"/>
              <a:buChar char="•"/>
            </a:pPr>
            <a:r>
              <a:rPr lang="en-US" sz="1200" dirty="0">
                <a:hlinkClick r:id="rId2"/>
              </a:rPr>
              <a:t>0184r0</a:t>
            </a:r>
            <a:r>
              <a:rPr lang="en-US" sz="1200" dirty="0"/>
              <a:t> Group addressed BUs by TIM					Ming Gan		[14C]</a:t>
            </a:r>
          </a:p>
          <a:p>
            <a:pPr lvl="1">
              <a:buFont typeface="Arial" panose="020B0604020202020204" pitchFamily="34" charset="0"/>
              <a:buChar char="•"/>
            </a:pPr>
            <a:r>
              <a:rPr lang="en-US" sz="1200" dirty="0">
                <a:hlinkClick r:id="rId3"/>
              </a:rPr>
              <a:t>0214r1</a:t>
            </a:r>
            <a:r>
              <a:rPr lang="en-US" sz="1200" dirty="0"/>
              <a:t> CR EMLSR							Minyoung Park	[21C]</a:t>
            </a:r>
          </a:p>
          <a:p>
            <a:pPr lvl="1">
              <a:buFont typeface="Arial" panose="020B0604020202020204" pitchFamily="34" charset="0"/>
              <a:buChar char="•"/>
            </a:pPr>
            <a:r>
              <a:rPr lang="en-GB" sz="1200" dirty="0">
                <a:hlinkClick r:id="rId4"/>
              </a:rPr>
              <a:t>1913r5</a:t>
            </a:r>
            <a:r>
              <a:rPr lang="en-GB" sz="1200" dirty="0"/>
              <a:t> CR-Cons. on EDCA Op. for Restricted TWT			Liuming Lu		[5C SP]</a:t>
            </a:r>
          </a:p>
          <a:p>
            <a:pPr lvl="1">
              <a:buFont typeface="Arial" panose="020B0604020202020204" pitchFamily="34" charset="0"/>
              <a:buChar char="•"/>
            </a:pPr>
            <a:r>
              <a:rPr lang="en-GB" sz="1200" dirty="0">
                <a:hlinkClick r:id="rId5"/>
              </a:rPr>
              <a:t>1317r4</a:t>
            </a:r>
            <a:r>
              <a:rPr lang="en-GB" sz="1200" dirty="0"/>
              <a:t> CR-for-cids-related-to-35-11-3					Yonggang Fang	[24C SP]</a:t>
            </a:r>
          </a:p>
          <a:p>
            <a:pPr lvl="1">
              <a:buFont typeface="Arial" panose="020B0604020202020204" pitchFamily="34" charset="0"/>
              <a:buChar char="•"/>
            </a:pPr>
            <a:r>
              <a:rPr lang="en-US" sz="1200" dirty="0">
                <a:hlinkClick r:id="rId6"/>
              </a:rPr>
              <a:t>1224r11</a:t>
            </a:r>
            <a:r>
              <a:rPr lang="en-US" sz="1200" dirty="0"/>
              <a:t> CR for Restricted TWT Setup					Muhammad K. Haider</a:t>
            </a:r>
            <a:r>
              <a:rPr lang="en-GB" sz="1200" dirty="0"/>
              <a:t>[4C SP]</a:t>
            </a:r>
          </a:p>
          <a:p>
            <a:pPr lvl="1">
              <a:buFont typeface="Arial" panose="020B0604020202020204" pitchFamily="34" charset="0"/>
              <a:buChar char="•"/>
            </a:pPr>
            <a:r>
              <a:rPr lang="en-GB" sz="1200" dirty="0">
                <a:hlinkClick r:id="rId7"/>
              </a:rPr>
              <a:t>1436r0</a:t>
            </a:r>
            <a:r>
              <a:rPr lang="en-GB" sz="1200" dirty="0"/>
              <a:t> </a:t>
            </a:r>
            <a:r>
              <a:rPr lang="en-US" sz="1200" dirty="0"/>
              <a:t>Res. for CIDs related to TDLS operation with MLO (p2)	Mike Montemurro	[2C SP]</a:t>
            </a:r>
            <a:endParaRPr lang="en-GB" sz="1200" dirty="0"/>
          </a:p>
          <a:p>
            <a:pPr lvl="1">
              <a:buFont typeface="Arial" panose="020B0604020202020204" pitchFamily="34" charset="0"/>
              <a:buChar char="•"/>
            </a:pPr>
            <a:r>
              <a:rPr lang="en-GB" sz="1200" dirty="0">
                <a:hlinkClick r:id="rId8"/>
              </a:rPr>
              <a:t>1147r7</a:t>
            </a:r>
            <a:r>
              <a:rPr lang="en-GB" sz="1200" dirty="0"/>
              <a:t> CR-35.6 Restricted TWT Announcement			Chunyu Hu		</a:t>
            </a:r>
            <a:r>
              <a:rPr lang="en-US" sz="1200" dirty="0"/>
              <a:t>[10C SP]</a:t>
            </a:r>
          </a:p>
          <a:p>
            <a:pPr lvl="1">
              <a:buFont typeface="Arial" panose="020B0604020202020204" pitchFamily="34" charset="0"/>
              <a:buChar char="•"/>
            </a:pPr>
            <a:r>
              <a:rPr lang="en-GB" sz="1200" dirty="0">
                <a:hlinkClick r:id="rId9"/>
              </a:rPr>
              <a:t>1699r3</a:t>
            </a:r>
            <a:r>
              <a:rPr lang="en-GB" sz="1200" dirty="0"/>
              <a:t> CR for r-TWT RBO before service period			Abdel Karim Ajami	</a:t>
            </a:r>
            <a:r>
              <a:rPr lang="en-US" sz="1200" dirty="0"/>
              <a:t>[3C SP]</a:t>
            </a:r>
          </a:p>
          <a:p>
            <a:pPr lvl="1">
              <a:buFont typeface="Arial" panose="020B0604020202020204" pitchFamily="34" charset="0"/>
              <a:buChar char="•"/>
            </a:pPr>
            <a:r>
              <a:rPr lang="en-GB" sz="1200" dirty="0">
                <a:hlinkClick r:id="rId10"/>
              </a:rPr>
              <a:t>1840r3</a:t>
            </a:r>
            <a:r>
              <a:rPr lang="en-GB" sz="1200" dirty="0"/>
              <a:t> CR for EMLMR Links						Yuxin Lu		</a:t>
            </a:r>
            <a:r>
              <a:rPr lang="en-US" sz="1200" dirty="0"/>
              <a:t>[7C SP]</a:t>
            </a:r>
          </a:p>
          <a:p>
            <a:pPr lvl="1">
              <a:buFont typeface="Arial" panose="020B0604020202020204" pitchFamily="34" charset="0"/>
              <a:buChar char="•"/>
            </a:pPr>
            <a:r>
              <a:rPr lang="en-US" sz="1200" dirty="0">
                <a:hlinkClick r:id="rId11"/>
              </a:rPr>
              <a:t>0193r1</a:t>
            </a:r>
            <a:r>
              <a:rPr lang="en-US" sz="1200" dirty="0"/>
              <a:t> CR Clause 9							Minyoung Park	[5C SP]</a:t>
            </a:r>
          </a:p>
          <a:p>
            <a:pPr lvl="1">
              <a:buFont typeface="Arial" panose="020B0604020202020204" pitchFamily="34" charset="0"/>
              <a:buChar char="•"/>
            </a:pPr>
            <a:r>
              <a:rPr lang="en-GB" sz="1200" dirty="0">
                <a:hlinkClick r:id="rId12"/>
              </a:rPr>
              <a:t>1272r0</a:t>
            </a:r>
            <a:r>
              <a:rPr lang="en-GB" sz="1200" dirty="0"/>
              <a:t> CR on 5174							Guogang Huang 	[1 CIDs]</a:t>
            </a:r>
          </a:p>
          <a:p>
            <a:pPr lvl="1">
              <a:buFont typeface="Arial" panose="020B0604020202020204" pitchFamily="34" charset="0"/>
              <a:buChar char="•"/>
            </a:pPr>
            <a:r>
              <a:rPr lang="en-GB" sz="1200" dirty="0">
                <a:hlinkClick r:id="rId13"/>
              </a:rPr>
              <a:t>1273r1</a:t>
            </a:r>
            <a:r>
              <a:rPr lang="en-GB" sz="1200" dirty="0"/>
              <a:t> CR on 5196							Guogang Huang 	[1 CIDs]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688839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0397D-90A0-4AC1-A4EF-8F96C4D04887}"/>
              </a:ext>
            </a:extLst>
          </p:cNvPr>
          <p:cNvSpPr>
            <a:spLocks noGrp="1"/>
          </p:cNvSpPr>
          <p:nvPr>
            <p:ph type="title"/>
          </p:nvPr>
        </p:nvSpPr>
        <p:spPr/>
        <p:txBody>
          <a:bodyPr/>
          <a:lstStyle/>
          <a:p>
            <a:r>
              <a:rPr lang="en-US" altLang="en-US" dirty="0">
                <a:solidFill>
                  <a:schemeClr val="tx1"/>
                </a:solidFill>
              </a:rPr>
              <a:t>Thursday PHY Agenda (09:00-11:00)</a:t>
            </a:r>
            <a:endParaRPr lang="en-US" dirty="0">
              <a:solidFill>
                <a:schemeClr val="tx1"/>
              </a:solidFill>
            </a:endParaRPr>
          </a:p>
        </p:txBody>
      </p:sp>
      <p:sp>
        <p:nvSpPr>
          <p:cNvPr id="3" name="Content Placeholder 2">
            <a:extLst>
              <a:ext uri="{FF2B5EF4-FFF2-40B4-BE49-F238E27FC236}">
                <a16:creationId xmlns:a16="http://schemas.microsoft.com/office/drawing/2014/main" id="{3E688F76-5448-4A89-90E8-057B393044A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CD118BE2-1909-4189-89E6-15792CDFADC7}"/>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053294E8-A7C4-481F-87E6-8519B2D9CDD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1B65DA-AE88-410F-854B-3CBD958262D8}"/>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7588078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B6CBA-CA1B-43DA-854E-008ACE1890FB}"/>
              </a:ext>
            </a:extLst>
          </p:cNvPr>
          <p:cNvSpPr>
            <a:spLocks noGrp="1"/>
          </p:cNvSpPr>
          <p:nvPr>
            <p:ph type="title"/>
          </p:nvPr>
        </p:nvSpPr>
        <p:spPr/>
        <p:txBody>
          <a:bodyPr/>
          <a:lstStyle/>
          <a:p>
            <a:r>
              <a:rPr lang="en-US" altLang="en-US" dirty="0">
                <a:solidFill>
                  <a:schemeClr val="tx1"/>
                </a:solidFill>
              </a:rPr>
              <a:t>Thursday</a:t>
            </a:r>
            <a:r>
              <a:rPr lang="en-US" altLang="en-US" dirty="0"/>
              <a:t> MAC Agenda (09:00-11:00)</a:t>
            </a:r>
            <a:endParaRPr lang="en-US" dirty="0"/>
          </a:p>
        </p:txBody>
      </p:sp>
      <p:sp>
        <p:nvSpPr>
          <p:cNvPr id="3" name="Content Placeholder 2">
            <a:extLst>
              <a:ext uri="{FF2B5EF4-FFF2-40B4-BE49-F238E27FC236}">
                <a16:creationId xmlns:a16="http://schemas.microsoft.com/office/drawing/2014/main" id="{7A07C496-B89B-4C4A-AB05-4B77C714DCC4}"/>
              </a:ext>
            </a:extLst>
          </p:cNvPr>
          <p:cNvSpPr>
            <a:spLocks noGrp="1"/>
          </p:cNvSpPr>
          <p:nvPr>
            <p:ph idx="1"/>
          </p:nvPr>
        </p:nvSpPr>
        <p:spPr>
          <a:xfrm>
            <a:off x="685800" y="1830389"/>
            <a:ext cx="7770813" cy="464502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6B80093-5C9A-4F58-BCDC-30FCE6BEF761}"/>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847FCB-C321-4B5A-8061-E0BBF1F89F0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BB018E-064B-46D0-BAAC-1FB2DA8D8C3F}"/>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452931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Thursday PHY Agenda (19:00-21:00)</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1200"/>
            <a:ext cx="7770813" cy="4675188"/>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2685357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 (19:00-21:00)</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00200"/>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CC36 CR 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0618885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E3CF1-F468-43B7-8674-214F8AB8A73A}"/>
              </a:ext>
            </a:extLst>
          </p:cNvPr>
          <p:cNvSpPr>
            <a:spLocks noGrp="1"/>
          </p:cNvSpPr>
          <p:nvPr>
            <p:ph type="title"/>
          </p:nvPr>
        </p:nvSpPr>
        <p:spPr/>
        <p:txBody>
          <a:bodyPr/>
          <a:lstStyle/>
          <a:p>
            <a:r>
              <a:rPr lang="en-US" altLang="en-US" dirty="0"/>
              <a:t>Monday Joint Agenda (09:00-11:00)</a:t>
            </a:r>
            <a:endParaRPr lang="en-US" dirty="0"/>
          </a:p>
        </p:txBody>
      </p:sp>
      <p:sp>
        <p:nvSpPr>
          <p:cNvPr id="3" name="Content Placeholder 2">
            <a:extLst>
              <a:ext uri="{FF2B5EF4-FFF2-40B4-BE49-F238E27FC236}">
                <a16:creationId xmlns:a16="http://schemas.microsoft.com/office/drawing/2014/main" id="{29C5F753-2E2D-47AF-B06F-D5B90B98D693}"/>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TGbe Editor Status Report:</a:t>
            </a:r>
          </a:p>
          <a:p>
            <a:pPr>
              <a:buFont typeface="Arial" panose="020B0604020202020204" pitchFamily="34" charset="0"/>
              <a:buChar char="•"/>
            </a:pPr>
            <a:r>
              <a:rPr lang="en-GB" sz="1600" dirty="0"/>
              <a:t>CR Submissions:</a:t>
            </a:r>
          </a:p>
          <a:p>
            <a:pPr>
              <a:buFont typeface="Arial" panose="020B0604020202020204" pitchFamily="34" charset="0"/>
              <a:buChar char="•"/>
            </a:pPr>
            <a:r>
              <a:rPr lang="en-GB" sz="1600" dirty="0"/>
              <a:t>Motions (during 2nd half of meeting):</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012FA0D-5FCB-4375-A991-30411D664136}"/>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D51F146D-A960-4CC6-B859-90AE39322F8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FD0B65C-C275-4A18-B771-5515E59F5057}"/>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04063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March 802.11 Plenary session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March IEEE 802 Wireless Plenary session</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You must pay the registration fee in order to attend</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have not already done so, you can register </a:t>
            </a:r>
            <a:r>
              <a:rPr lang="en-US" sz="2000" dirty="0">
                <a:hlinkClick r:id="rId2"/>
              </a:rPr>
              <a:t>here</a:t>
            </a:r>
            <a:r>
              <a:rPr lang="en-US" sz="2000" dirty="0"/>
              <a:t> or follow the registration link here </a:t>
            </a:r>
            <a:r>
              <a:rPr lang="en-US" sz="2000" dirty="0">
                <a:hlinkClick r:id="rId3"/>
              </a:rPr>
              <a:t>https://grouper.ieee.org/groups/802/11/Meetings/Meeting_Plan.html</a:t>
            </a:r>
            <a:endParaRPr lang="en-US" sz="2000" dirty="0"/>
          </a:p>
          <a:p>
            <a:pPr lvl="1">
              <a:buFont typeface="Arial" panose="020B0604020202020204" pitchFamily="34" charset="0"/>
              <a:buChar char="•"/>
            </a:pPr>
            <a:endParaRPr lang="en-US" sz="16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a:p>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2022</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Dennis Sundman (</a:t>
            </a:r>
            <a:r>
              <a:rPr lang="en-GB" sz="1200" dirty="0">
                <a:hlinkClick r:id="rId4"/>
              </a:rPr>
              <a:t>dennis.sundman@ericsson.com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Sigurd Schelstraete (</a:t>
            </a:r>
            <a:r>
              <a:rPr lang="en-GB" sz="1200" dirty="0">
                <a:hlinkClick r:id="rId6"/>
              </a:rPr>
              <a:t>sschelstraete@maxlinear.com</a:t>
            </a:r>
            <a:r>
              <a:rPr lang="en-GB" sz="1200" dirty="0"/>
              <a:t>) &amp; Tianyu Wu (</a:t>
            </a:r>
            <a:r>
              <a:rPr lang="en-GB" sz="1200" dirty="0">
                <a:hlinkClick r:id="rId7"/>
              </a:rPr>
              <a:t>tianyu@apple.com</a:t>
            </a:r>
            <a:r>
              <a:rPr lang="en-GB" sz="1200" dirty="0"/>
              <a:t>) </a:t>
            </a:r>
          </a:p>
          <a:p>
            <a:pPr marL="800100" lvl="1">
              <a:buFont typeface="Arial" panose="020B0604020202020204" pitchFamily="34" charset="0"/>
              <a:buChar char="•"/>
            </a:pPr>
            <a:r>
              <a:rPr lang="en-GB" sz="1200" b="1" dirty="0"/>
              <a:t>MAC:</a:t>
            </a:r>
            <a:r>
              <a:rPr lang="en-GB" sz="1200" dirty="0"/>
              <a:t> Liwen Chu (</a:t>
            </a:r>
            <a:r>
              <a:rPr lang="en-GB" sz="1200" dirty="0">
                <a:hlinkClick r:id="rId8"/>
              </a:rPr>
              <a:t>liwen.chu@nxp.com</a:t>
            </a:r>
            <a:r>
              <a:rPr lang="en-GB" sz="1200" dirty="0"/>
              <a:t>) &amp; Jeongki Kim (</a:t>
            </a:r>
            <a:r>
              <a:rPr lang="en-GB" sz="1200" dirty="0">
                <a:hlinkClick r:id="rId9"/>
              </a:rPr>
              <a:t>jeongki.kim.ieee@gmail.com</a:t>
            </a:r>
            <a:r>
              <a:rPr lang="en-GB" sz="1200" dirty="0"/>
              <a:t>) </a:t>
            </a:r>
            <a:endParaRPr lang="en-US" sz="1200" dirty="0"/>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2022</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2022</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86491</TotalTime>
  <Words>3625</Words>
  <Application>Microsoft Office PowerPoint</Application>
  <PresentationFormat>On-screen Show (4:3)</PresentationFormat>
  <Paragraphs>403</Paragraphs>
  <Slides>29</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Black</vt:lpstr>
      <vt:lpstr>Calibri</vt:lpstr>
      <vt:lpstr>Monotype Sorts</vt:lpstr>
      <vt:lpstr>Times New Roman</vt:lpstr>
      <vt:lpstr>Wingdings</vt:lpstr>
      <vt:lpstr>Office Theme</vt:lpstr>
      <vt:lpstr>Document</vt:lpstr>
      <vt:lpstr>TGbe March 2022 Meeting Agenda</vt:lpstr>
      <vt:lpstr>IEEE 802.11 TGbe: Enhancements for Extremely High Throughput (EHT) WLAN Task Group</vt:lpstr>
      <vt:lpstr>Registration for the March 802.11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Agenda Overview</vt:lpstr>
      <vt:lpstr>Monday PHY Agenda (19:00-21:00)</vt:lpstr>
      <vt:lpstr>Monday MAC Agenda (19:00-21:00)</vt:lpstr>
      <vt:lpstr>Wednesday Joint Agenda (09:00-11:00)</vt:lpstr>
      <vt:lpstr>Wednesday PHY Agenda (19:00-21:00)</vt:lpstr>
      <vt:lpstr>Wednesday MAC Agenda (19:00-21:00)</vt:lpstr>
      <vt:lpstr>Thursday PHY Agenda (09:00-11:00)</vt:lpstr>
      <vt:lpstr>Thursday MAC Agenda (09:00-11:00)</vt:lpstr>
      <vt:lpstr>Thursday PHY Agenda (19:00-21:00)</vt:lpstr>
      <vt:lpstr>Thursday MAC Agenda (19:00-21:00)</vt:lpstr>
      <vt:lpstr>Monday Joint Agenda (09:00-11:00)</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2022-03-08T16:18:31Z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