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36" r:id="rId22"/>
    <p:sldId id="337" r:id="rId23"/>
    <p:sldId id="338" r:id="rId24"/>
    <p:sldId id="341" r:id="rId25"/>
    <p:sldId id="323"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2362" autoAdjust="0"/>
    <p:restoredTop sz="94660"/>
  </p:normalViewPr>
  <p:slideViewPr>
    <p:cSldViewPr>
      <p:cViewPr varScale="1">
        <p:scale>
          <a:sx n="115" d="100"/>
          <a:sy n="115" d="100"/>
        </p:scale>
        <p:origin x="1110"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802.11-22/0271r0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Mar 07,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Mar 09,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Mar 10,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Mar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March 07-15,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CR Submissions:</a:t>
            </a:r>
          </a:p>
          <a:p>
            <a:pPr>
              <a:buFont typeface="Arial" panose="020B0604020202020204" pitchFamily="34" charset="0"/>
              <a:buChar char="•"/>
            </a:pPr>
            <a:r>
              <a:rPr lang="en-GB" sz="1600" dirty="0"/>
              <a:t>Motions (during 2nd half of meeting): </a:t>
            </a:r>
          </a:p>
          <a:p>
            <a:pPr lvl="0">
              <a:buFont typeface="Arial" panose="020B0604020202020204" pitchFamily="34" charset="0"/>
              <a:buChar char="•"/>
            </a:pPr>
            <a:r>
              <a:rPr lang="en-GB" sz="1600" dirty="0"/>
              <a:t>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endParaRPr lang="en-US"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FFFF00"/>
                </a:highlight>
              </a:rPr>
              <a:t>Thursday PHY Agenda (09:00-11:00)</a:t>
            </a:r>
            <a:endParaRPr lang="en-US" dirty="0">
              <a:solidFill>
                <a:schemeClr val="tx1"/>
              </a:solidFill>
              <a:highlight>
                <a:srgbClr val="FF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FFFF00"/>
                </a:highlight>
              </a:rPr>
              <a:t>Thursday</a:t>
            </a:r>
            <a:r>
              <a:rPr lang="en-US" altLang="en-US" dirty="0">
                <a:highlight>
                  <a:srgbClr val="FFFF00"/>
                </a:highlight>
              </a:rPr>
              <a:t> MAC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TGbe Editor Status Report:</a:t>
            </a:r>
          </a:p>
          <a:p>
            <a:pPr>
              <a:buFont typeface="Arial" panose="020B0604020202020204" pitchFamily="34" charset="0"/>
              <a:buChar char="•"/>
            </a:pPr>
            <a:r>
              <a:rPr lang="en-GB" sz="1600" dirty="0"/>
              <a:t>CR Submissions:</a:t>
            </a:r>
          </a:p>
          <a:p>
            <a:pPr>
              <a:buFont typeface="Arial" panose="020B0604020202020204" pitchFamily="34" charset="0"/>
              <a:buChar char="•"/>
            </a:pPr>
            <a:r>
              <a:rPr lang="en-GB" sz="1600" dirty="0"/>
              <a:t>Motions (during 2nd half of meeting):</a:t>
            </a:r>
          </a:p>
          <a:p>
            <a:pPr>
              <a:buFont typeface="Arial" panose="020B0604020202020204" pitchFamily="34" charset="0"/>
              <a:buChar char="•"/>
            </a:pPr>
            <a:r>
              <a:rPr lang="en-GB" sz="1600" dirty="0"/>
              <a:t>CR Submissions:</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March 802.11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84947</TotalTime>
  <Words>2465</Words>
  <Application>Microsoft Office PowerPoint</Application>
  <PresentationFormat>On-screen Show (4:3)</PresentationFormat>
  <Paragraphs>303</Paragraphs>
  <Slides>25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Arial</vt:lpstr>
      <vt:lpstr>Arial Black</vt:lpstr>
      <vt:lpstr>Calibri</vt:lpstr>
      <vt:lpstr>Monotype Sorts</vt:lpstr>
      <vt:lpstr>Times New Roman</vt:lpstr>
      <vt:lpstr>Wingdings</vt:lpstr>
      <vt:lpstr>Office Theme</vt:lpstr>
      <vt:lpstr>Document</vt:lpstr>
      <vt:lpstr>TGbe January 2022 Meeting Agenda</vt:lpstr>
      <vt:lpstr>IEEE 802.11 TGbe: Enhancements for Extremely High Throughput (EHT) WLAN Task Group</vt:lpstr>
      <vt:lpstr>Registration for the March 802.11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2022-02-13T16:40:46Z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