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2375" r:id="rId23"/>
    <p:sldId id="308" r:id="rId24"/>
    <p:sldId id="309" r:id="rId25"/>
    <p:sldId id="2373" r:id="rId26"/>
    <p:sldId id="2369" r:id="rId27"/>
    <p:sldId id="2374" r:id="rId28"/>
    <p:sldId id="2370" r:id="rId29"/>
    <p:sldId id="2367" r:id="rId30"/>
    <p:sldId id="307" r:id="rId31"/>
    <p:sldId id="310" r:id="rId32"/>
    <p:sldId id="295" r:id="rId33"/>
    <p:sldId id="311" r:id="rId34"/>
    <p:sldId id="313"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87" d="100"/>
          <a:sy n="87" d="100"/>
        </p:scale>
        <p:origin x="102"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802.11-22/0262r5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434-00-00bh-tgbh-csd-upd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435-00-00bh-open-issues-from-issues-tracking.pptx" TargetMode="External"/><Relationship Id="rId4" Type="http://schemas.openxmlformats.org/officeDocument/2006/relationships/hyperlink" Target="https://mentor.ieee.org/802.11/dcn/21/11-21-0332-30-00bh-issues-tracking.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165-00-00bh-tgbh-minutes-interim-meeting-january-2022.docx" TargetMode="External"/><Relationship Id="rId7" Type="http://schemas.openxmlformats.org/officeDocument/2006/relationships/hyperlink" Target="https://mentor.ieee.org/802.11/dcn/22/11-22-0447-00-00bh-802-11bh-telecon-minutes-march-3-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376-01-00bh-802-11bh-telecon-minutes-feb-22-2022.docx" TargetMode="External"/><Relationship Id="rId5" Type="http://schemas.openxmlformats.org/officeDocument/2006/relationships/hyperlink" Target="https://mentor.ieee.org/802.11/dcn/22/11-22-0375-01-00bh-802-11bh-telecon-minutes-feb-17-2022.docx" TargetMode="External"/><Relationship Id="rId4" Type="http://schemas.openxmlformats.org/officeDocument/2006/relationships/hyperlink" Target="https://mentor.ieee.org/802.11/dcn/22/11-22-0320-00-00bh-minutes-tgbh-feb-8-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1-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0427-03-00bh-maad-mac-2-text.docx" TargetMode="External"/><Relationship Id="rId3" Type="http://schemas.openxmlformats.org/officeDocument/2006/relationships/hyperlink" Target="https://mentor.ieee.org/802.11/dcn/22/11-22-0424-00-00bh-maad-mac-2-presentation.pptx" TargetMode="External"/><Relationship Id="rId7" Type="http://schemas.openxmlformats.org/officeDocument/2006/relationships/hyperlink" Target="https://mentor.ieee.org/802.11/dcn/22/11-22-0424-01-00bh-maad-mac-2-presentat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301-02-00bh-maad-mac-text.docx" TargetMode="External"/><Relationship Id="rId5" Type="http://schemas.openxmlformats.org/officeDocument/2006/relationships/hyperlink" Target="https://mentor.ieee.org/802.11/dcn/22/11-22-0459-00-00bh-merged-solutions-concept.pptx" TargetMode="External"/><Relationship Id="rId4" Type="http://schemas.openxmlformats.org/officeDocument/2006/relationships/hyperlink" Target="https://mentor.ieee.org/802.11/dcn/22/11-22-0427-01-00bh-maad-mac-2-text.docx" TargetMode="External"/><Relationship Id="rId9" Type="http://schemas.openxmlformats.org/officeDocument/2006/relationships/hyperlink" Target="https://mentor.ieee.org/802.11/dcn/22/11-22-0470-00-00bh-combined-proposal.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301-02-00bh-maad-mac-text.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13.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3-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7-03-00bh-maad-mac-2-text.doc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424-01-00bh-maad-mac-2-presentation.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3-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187-01-00bh-network-generated-device-id.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8 March 2022, 13:30-15:30 ET</a:t>
            </a:r>
            <a:endParaRPr lang="en-GB" dirty="0"/>
          </a:p>
        </p:txBody>
      </p:sp>
      <p:sp>
        <p:nvSpPr>
          <p:cNvPr id="4098" name="Rectangle 2"/>
          <p:cNvSpPr>
            <a:spLocks noGrp="1" noChangeArrowheads="1"/>
          </p:cNvSpPr>
          <p:nvPr>
            <p:ph idx="1"/>
          </p:nvPr>
        </p:nvSpPr>
        <p:spPr>
          <a:xfrm>
            <a:off x="685800" y="1524000"/>
            <a:ext cx="10820399"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Jan interim and February/March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857250" lvl="1" indent="-457200">
              <a:lnSpc>
                <a:spcPct val="90000"/>
              </a:lnSpc>
              <a:spcBef>
                <a:spcPts val="0"/>
              </a:spcBef>
              <a:spcAft>
                <a:spcPts val="600"/>
              </a:spcAft>
              <a:buFont typeface="Arial" panose="020B0604020202020204" pitchFamily="34" charset="0"/>
              <a:buChar char="•"/>
              <a:defRPr/>
            </a:pPr>
            <a:r>
              <a:rPr lang="en-US" sz="2400" dirty="0"/>
              <a:t>Proposed CSD update: </a:t>
            </a:r>
            <a:r>
              <a:rPr lang="en-US" sz="2400" dirty="0">
                <a:hlinkClick r:id="rId3"/>
              </a:rPr>
              <a:t>11-22/0434r0</a:t>
            </a:r>
            <a:r>
              <a:rPr lang="en-US" sz="2400"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4"/>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(slides 22 and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5"/>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Jan Interim session: </a:t>
            </a:r>
            <a:r>
              <a:rPr lang="en-US" sz="2400" dirty="0">
                <a:hlinkClick r:id="rId3"/>
              </a:rPr>
              <a:t>11-22/0165r0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Feb 8: </a:t>
            </a:r>
            <a:r>
              <a:rPr lang="en-US" sz="2400" dirty="0">
                <a:hlinkClick r:id="rId4"/>
              </a:rPr>
              <a:t>11-22/0320r0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17: </a:t>
            </a:r>
            <a:r>
              <a:rPr lang="en-US" sz="2400" dirty="0">
                <a:hlinkClick r:id="rId5"/>
              </a:rPr>
              <a:t>11-22/0375r1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22: </a:t>
            </a:r>
            <a:r>
              <a:rPr lang="en-US" sz="2400" dirty="0">
                <a:hlinkClick r:id="rId6"/>
              </a:rPr>
              <a:t>11-22/0376r1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Mar 3: </a:t>
            </a:r>
            <a:r>
              <a:rPr lang="en-US" sz="2400" dirty="0">
                <a:hlinkClick r:id="rId7"/>
              </a:rPr>
              <a:t>11-22/0447r0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Graham Smith</a:t>
            </a:r>
          </a:p>
          <a:p>
            <a:pPr marL="457200" indent="-457200">
              <a:lnSpc>
                <a:spcPct val="90000"/>
              </a:lnSpc>
              <a:spcBef>
                <a:spcPts val="0"/>
              </a:spcBef>
              <a:spcAft>
                <a:spcPts val="600"/>
              </a:spcAft>
              <a:buFont typeface="Arial" panose="020B0604020202020204" pitchFamily="34" charset="0"/>
              <a:buChar char="•"/>
              <a:defRPr/>
            </a:pPr>
            <a:r>
              <a:rPr lang="en-US" sz="2800" dirty="0"/>
              <a:t>Seconded: Stephen McCann</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endParaRPr lang="en-US" altLang="zh-CN" sz="2400" dirty="0">
              <a:solidFill>
                <a:schemeClr val="tx1"/>
              </a:solidFill>
              <a:highlight>
                <a:srgbClr val="FF0000"/>
              </a:highlight>
            </a:endParaRP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March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updates: </a:t>
            </a:r>
            <a:r>
              <a:rPr lang="en-US" sz="2800" b="0" dirty="0">
                <a:hlinkClick r:id="rId3"/>
              </a:rPr>
              <a:t>11-21/0332r31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(slides 22,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March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March 2022, 09:00-11:00 ET</a:t>
            </a:r>
            <a:endParaRPr lang="en-GB" dirty="0"/>
          </a:p>
        </p:txBody>
      </p:sp>
      <p:sp>
        <p:nvSpPr>
          <p:cNvPr id="4098" name="Rectangle 2"/>
          <p:cNvSpPr>
            <a:spLocks noGrp="1" noChangeArrowheads="1"/>
          </p:cNvSpPr>
          <p:nvPr>
            <p:ph idx="1"/>
          </p:nvPr>
        </p:nvSpPr>
        <p:spPr>
          <a:xfrm>
            <a:off x="762000" y="1371600"/>
            <a:ext cx="10744199"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review/update</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1.0?</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 </a:t>
            </a:r>
            <a:r>
              <a:rPr lang="en-US" sz="2800" b="0" dirty="0"/>
              <a:t>Draft 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457200" indent="-457200">
              <a:buAutoNum type="arabicParenR"/>
            </a:pPr>
            <a:r>
              <a:rPr lang="en-US" dirty="0"/>
              <a:t>Combined technique, or selection of one technique?</a:t>
            </a:r>
          </a:p>
          <a:p>
            <a:pPr marL="857250" lvl="1" indent="-457200">
              <a:buFont typeface="+mj-lt"/>
              <a:buAutoNum type="alphaLcParenR"/>
            </a:pPr>
            <a:r>
              <a:rPr lang="en-US" b="1" dirty="0"/>
              <a:t>Or, is there any combination that is “one” technique?</a:t>
            </a:r>
          </a:p>
          <a:p>
            <a:r>
              <a:rPr lang="en-US" dirty="0"/>
              <a:t>2) If one technique, process for selection?</a:t>
            </a:r>
          </a:p>
          <a:p>
            <a:pPr marL="857250" lvl="1" indent="-457200">
              <a:buFont typeface="+mj-lt"/>
              <a:buAutoNum type="alphaLcParenR"/>
            </a:pPr>
            <a:r>
              <a:rPr lang="en-US" b="1" dirty="0"/>
              <a:t>Comment collection process</a:t>
            </a:r>
          </a:p>
          <a:p>
            <a:pPr marL="857250" lvl="1" indent="-457200">
              <a:buFont typeface="+mj-lt"/>
              <a:buAutoNum type="alphaLcParenR"/>
            </a:pPr>
            <a:r>
              <a:rPr lang="en-US" b="1" dirty="0"/>
              <a:t>Pros/cons/reasons for one flavor of technique?</a:t>
            </a:r>
          </a:p>
          <a:p>
            <a:pPr marL="457200" indent="-457200">
              <a:buFont typeface="+mj-lt"/>
              <a:buAutoNum type="arabicPeriod" startAt="3"/>
            </a:pPr>
            <a:r>
              <a:rPr lang="en-US" dirty="0"/>
              <a:t> Clarify the “opt-in” and the user knowledge (prior to network selection?) of what the network will provide/how it will use the ID</a:t>
            </a:r>
          </a:p>
          <a:p>
            <a:pPr marL="0" indent="0"/>
            <a:r>
              <a:rPr lang="en-US" dirty="0"/>
              <a:t>Possible selection criteria:</a:t>
            </a:r>
            <a:endParaRPr lang="en-US" b="1" dirty="0"/>
          </a:p>
          <a:p>
            <a:pPr marL="457200" indent="-457200">
              <a:buFont typeface="+mj-lt"/>
              <a:buAutoNum type="arabicPeriod"/>
            </a:pPr>
            <a:r>
              <a:rPr lang="en-US" dirty="0"/>
              <a:t>Network-generated or STA-generated?</a:t>
            </a:r>
          </a:p>
          <a:p>
            <a:pPr marL="457200" indent="-457200">
              <a:buFont typeface="+mj-lt"/>
              <a:buAutoNum type="arabicPeriod"/>
            </a:pPr>
            <a:r>
              <a:rPr lang="en-US" b="1" dirty="0"/>
              <a:t>Use the ID as the MAC address or not?  Alt: Do we want to preclude the ID from being the MAC address?   </a:t>
            </a:r>
          </a:p>
          <a:p>
            <a:pPr marL="457200" indent="-457200">
              <a:buFont typeface="+mj-lt"/>
              <a:buAutoNum type="arabicPeriod"/>
            </a:pPr>
            <a:r>
              <a:rPr lang="en-US" dirty="0"/>
              <a:t>How many Issues Tracking criteria are addressed?</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bg2"/>
                </a:solidFill>
              </a:rPr>
              <a:t>MAAD MAC2:</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3">
                  <a:extLst>
                    <a:ext uri="{A12FA001-AC4F-418D-AE19-62706E023703}">
                      <ahyp:hlinkClr xmlns:ahyp="http://schemas.microsoft.com/office/drawing/2018/hyperlinkcolor" val="tx"/>
                    </a:ext>
                  </a:extLst>
                </a:hlinkClick>
              </a:rPr>
              <a:t>11-22/0424r0</a:t>
            </a:r>
            <a:r>
              <a:rPr lang="en-US" altLang="en-US" sz="2800" b="1" dirty="0">
                <a:solidFill>
                  <a:schemeClr val="bg2"/>
                </a:solidFill>
              </a:rPr>
              <a:t>: MAAD MAC 2 presentation</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4">
                  <a:extLst>
                    <a:ext uri="{A12FA001-AC4F-418D-AE19-62706E023703}">
                      <ahyp:hlinkClr xmlns:ahyp="http://schemas.microsoft.com/office/drawing/2018/hyperlinkcolor" val="tx"/>
                    </a:ext>
                  </a:extLst>
                </a:hlinkClick>
              </a:rPr>
              <a:t>11-22/0427r1</a:t>
            </a:r>
            <a:r>
              <a:rPr lang="en-US" altLang="en-US" sz="2800" b="1" dirty="0">
                <a:solidFill>
                  <a:schemeClr val="bg2"/>
                </a:solidFill>
              </a:rPr>
              <a:t>: MAAD MAC 2 text</a:t>
            </a:r>
          </a:p>
          <a:p>
            <a:pPr>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5">
                  <a:extLst>
                    <a:ext uri="{A12FA001-AC4F-418D-AE19-62706E023703}">
                      <ahyp:hlinkClr xmlns:ahyp="http://schemas.microsoft.com/office/drawing/2018/hyperlinkcolor" val="tx"/>
                    </a:ext>
                  </a:extLst>
                </a:hlinkClick>
              </a:rPr>
              <a:t>11-22/0459r0</a:t>
            </a:r>
            <a:r>
              <a:rPr lang="en-US" altLang="en-US" sz="2800" dirty="0">
                <a:solidFill>
                  <a:schemeClr val="bg2"/>
                </a:solidFill>
              </a:rPr>
              <a:t> : Merged solutions concept</a:t>
            </a:r>
          </a:p>
          <a:p>
            <a:pPr>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MAAD MAC updates:</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tx1"/>
                </a:solidFill>
                <a:hlinkClick r:id="rId6"/>
              </a:rPr>
              <a:t>11-22/0301r2</a:t>
            </a:r>
            <a:r>
              <a:rPr lang="en-US" altLang="en-US" sz="2800" b="1" dirty="0">
                <a:solidFill>
                  <a:schemeClr val="tx1"/>
                </a:solidFill>
              </a:rPr>
              <a:t>: MAAD MAC (1) text</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tx1"/>
                </a:solidFill>
                <a:hlinkClick r:id="rId7"/>
              </a:rPr>
              <a:t>11-22/0424r1</a:t>
            </a:r>
            <a:r>
              <a:rPr lang="en-US" altLang="en-US" sz="2800" b="1" dirty="0">
                <a:solidFill>
                  <a:schemeClr val="tx1"/>
                </a:solidFill>
              </a:rPr>
              <a:t>: MAAD MAC 2 presentation</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tx1"/>
                </a:solidFill>
                <a:hlinkClick r:id="rId8"/>
              </a:rPr>
              <a:t>11-22/0427r3</a:t>
            </a:r>
            <a:r>
              <a:rPr lang="en-US" altLang="en-US" sz="2800" b="1" dirty="0">
                <a:solidFill>
                  <a:schemeClr val="tx1"/>
                </a:solidFill>
              </a:rPr>
              <a:t>: MAAD MAC 2 text</a:t>
            </a:r>
          </a:p>
          <a:p>
            <a:pPr>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9"/>
              </a:rPr>
              <a:t>11-22/0470r0</a:t>
            </a:r>
            <a:r>
              <a:rPr lang="en-US" altLang="en-US" sz="2800" dirty="0">
                <a:solidFill>
                  <a:schemeClr val="tx1"/>
                </a:solidFill>
              </a:rPr>
              <a:t>: Combined proposal</a:t>
            </a: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914400"/>
            <a:ext cx="10744200" cy="55610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9"/>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1"/>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2"/>
              </a:rPr>
              <a:t>11-22/0187r1</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3"/>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4"/>
              </a:rPr>
              <a:t>11-22/0427r3</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CSD (update)</a:t>
            </a:r>
          </a:p>
        </p:txBody>
      </p:sp>
      <p:sp>
        <p:nvSpPr>
          <p:cNvPr id="3" name="Content Placeholder 2"/>
          <p:cNvSpPr>
            <a:spLocks noGrp="1"/>
          </p:cNvSpPr>
          <p:nvPr>
            <p:ph idx="1"/>
          </p:nvPr>
        </p:nvSpPr>
        <p:spPr/>
        <p:txBody>
          <a:bodyPr/>
          <a:lstStyle/>
          <a:p>
            <a:r>
              <a:rPr lang="en-US" dirty="0"/>
              <a:t>Approve the TGbh CSD, as updated in 11-22/0434r&lt;x&gt;, and forward to the WG for approval.</a:t>
            </a:r>
          </a:p>
          <a:p>
            <a:endParaRPr lang="en-US"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4206850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D1.0</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D1.0 draft by incorporating the following document(s):</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r>
              <a:rPr lang="en-US" dirty="0"/>
              <a:t>Moved: </a:t>
            </a:r>
          </a:p>
          <a:p>
            <a:r>
              <a:rPr lang="en-US" dirty="0"/>
              <a:t>Seconded: </a:t>
            </a:r>
          </a:p>
          <a:p>
            <a:r>
              <a:rPr lang="en-US"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March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18511</TotalTime>
  <Words>3394</Words>
  <Application>Microsoft Office PowerPoint</Application>
  <PresentationFormat>Widescreen</PresentationFormat>
  <Paragraphs>398</Paragraphs>
  <Slides>34</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1" baseType="lpstr">
      <vt:lpstr>Arial</vt:lpstr>
      <vt:lpstr>Calibri</vt:lpstr>
      <vt:lpstr>Helvetica</vt:lpstr>
      <vt:lpstr>Monotype Sorts</vt:lpstr>
      <vt:lpstr>Times New Roman</vt:lpstr>
      <vt:lpstr>Office Theme</vt:lpstr>
      <vt:lpstr>Document</vt:lpstr>
      <vt:lpstr>TGbh-agenda-2022-Mar-Plenary</vt:lpstr>
      <vt:lpstr>Abstract</vt:lpstr>
      <vt:lpstr>IEEE 802.11 TGbh   Randomized and Changing MAC Addresses (RCM)</vt:lpstr>
      <vt:lpstr>Registration for the March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March 2022, 13:30-15:30 ET</vt:lpstr>
      <vt:lpstr>Approve prior TGbh minutes</vt:lpstr>
      <vt:lpstr>Timeline</vt:lpstr>
      <vt:lpstr>TGbh Agenda – 9 March 2022, 19:00-21:00 ET</vt:lpstr>
      <vt:lpstr>TGbh Agenda – 10 March 2022, 13:30-15:30 ET</vt:lpstr>
      <vt:lpstr>TGbh Agenda – 11 March 2022, 09:00-11:00 ET</vt:lpstr>
      <vt:lpstr>Way forward</vt:lpstr>
      <vt:lpstr>Solution Contributions</vt:lpstr>
      <vt:lpstr>Solution Proposal Contributions</vt:lpstr>
      <vt:lpstr>Motion X – TGbh CSD (update)</vt:lpstr>
      <vt:lpstr>Motion X – Create D1.0</vt:lpstr>
      <vt:lpstr>Motion X - TGbh initial WG ballot</vt:lpstr>
      <vt:lpstr>Motion X – Dx.x update</vt:lpstr>
      <vt:lpstr>May interim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200</cp:revision>
  <cp:lastPrinted>1601-01-01T00:00:00Z</cp:lastPrinted>
  <dcterms:created xsi:type="dcterms:W3CDTF">2021-01-26T19:12:38Z</dcterms:created>
  <dcterms:modified xsi:type="dcterms:W3CDTF">2022-03-10T02:01:48Z</dcterms:modified>
</cp:coreProperties>
</file>