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309" r:id="rId24"/>
    <p:sldId id="2373" r:id="rId25"/>
    <p:sldId id="2369" r:id="rId26"/>
    <p:sldId id="2374" r:id="rId27"/>
    <p:sldId id="2370" r:id="rId28"/>
    <p:sldId id="2367" r:id="rId29"/>
    <p:sldId id="307" r:id="rId30"/>
    <p:sldId id="310" r:id="rId31"/>
    <p:sldId id="295" r:id="rId32"/>
    <p:sldId id="311" r:id="rId33"/>
    <p:sldId id="313"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90" d="100"/>
          <a:sy n="90" d="100"/>
        </p:scale>
        <p:origin x="96"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802.11-22/0262r2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34-00-00bh-tgbh-csd-upd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0-00bh-issues-track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65-00-00bh-tgbh-minutes-interim-meeting-january-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376-01-00bh-802-11bh-telecon-minutes-feb-22-2022.docx" TargetMode="External"/><Relationship Id="rId5" Type="http://schemas.openxmlformats.org/officeDocument/2006/relationships/hyperlink" Target="https://mentor.ieee.org/802.11/dcn/22/11-22-0375-01-00bh-802-11bh-telecon-minutes-feb-17-2022.docx" TargetMode="External"/><Relationship Id="rId4" Type="http://schemas.openxmlformats.org/officeDocument/2006/relationships/hyperlink" Target="https://mentor.ieee.org/802.11/dcn/22/11-22-0320-00-00bh-minutes-tgbh-feb-8-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424-00-00bh-maad-mac-2-presentat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2/11-22-0427-00-00bh-maad-mac-2-text.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0-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7-00-00bh-maad-mac-2-text.doc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424-00-00bh-maad-mac-2-presentation.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March 2022, 13:30-15:30 ET</a:t>
            </a:r>
            <a:endParaRPr lang="en-GB" dirty="0"/>
          </a:p>
        </p:txBody>
      </p:sp>
      <p:sp>
        <p:nvSpPr>
          <p:cNvPr id="4098" name="Rectangle 2"/>
          <p:cNvSpPr>
            <a:spLocks noGrp="1" noChangeArrowheads="1"/>
          </p:cNvSpPr>
          <p:nvPr>
            <p:ph idx="1"/>
          </p:nvPr>
        </p:nvSpPr>
        <p:spPr>
          <a:xfrm>
            <a:off x="685800" y="1524000"/>
            <a:ext cx="10820399"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Jan interim and February/March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857250" lvl="1" indent="-457200">
              <a:lnSpc>
                <a:spcPct val="90000"/>
              </a:lnSpc>
              <a:spcBef>
                <a:spcPts val="0"/>
              </a:spcBef>
              <a:spcAft>
                <a:spcPts val="600"/>
              </a:spcAft>
              <a:buFont typeface="Arial" panose="020B0604020202020204" pitchFamily="34" charset="0"/>
              <a:buChar char="•"/>
              <a:defRPr/>
            </a:pPr>
            <a:r>
              <a:rPr lang="en-US" sz="2400" dirty="0"/>
              <a:t>Proposed CSD update: </a:t>
            </a:r>
            <a:r>
              <a:rPr lang="en-US" sz="2400" dirty="0">
                <a:hlinkClick r:id="rId3"/>
              </a:rPr>
              <a:t>11-22/0434r0</a:t>
            </a:r>
            <a:r>
              <a:rPr lang="en-US" sz="24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4"/>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(slides 22 and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5"/>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Jan Interim session: </a:t>
            </a:r>
            <a:r>
              <a:rPr lang="en-US" sz="2400" dirty="0">
                <a:hlinkClick r:id="rId3"/>
              </a:rPr>
              <a:t>11-22/0165r0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Feb 8: </a:t>
            </a:r>
            <a:r>
              <a:rPr lang="en-US" sz="2400" dirty="0">
                <a:hlinkClick r:id="rId4"/>
              </a:rPr>
              <a:t>11-22/0320r0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17: </a:t>
            </a:r>
            <a:r>
              <a:rPr lang="en-US" sz="2400" dirty="0">
                <a:hlinkClick r:id="rId5"/>
              </a:rPr>
              <a:t>11-22/0375r1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22: </a:t>
            </a:r>
            <a:r>
              <a:rPr lang="en-US" sz="2400" dirty="0">
                <a:hlinkClick r:id="rId6"/>
              </a:rPr>
              <a:t>11-22/0376r1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Mar 3: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endParaRPr lang="en-US" altLang="zh-CN" sz="2400" dirty="0">
              <a:solidFill>
                <a:schemeClr val="tx1"/>
              </a:solidFill>
              <a:highlight>
                <a:srgbClr val="FF0000"/>
              </a:highlight>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March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March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March 2022, 09:00-11:00 ET</a:t>
            </a:r>
            <a:endParaRPr lang="en-GB" dirty="0"/>
          </a:p>
        </p:txBody>
      </p:sp>
      <p:sp>
        <p:nvSpPr>
          <p:cNvPr id="4098" name="Rectangle 2"/>
          <p:cNvSpPr>
            <a:spLocks noGrp="1" noChangeArrowheads="1"/>
          </p:cNvSpPr>
          <p:nvPr>
            <p:ph idx="1"/>
          </p:nvPr>
        </p:nvSpPr>
        <p:spPr>
          <a:xfrm>
            <a:off x="762000" y="1371600"/>
            <a:ext cx="10744199"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review/update</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1.0?</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 </a:t>
            </a:r>
            <a:r>
              <a:rPr lang="en-US" sz="2800" b="0" dirty="0"/>
              <a:t>Draft 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New/updated use cases?</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MAAD MAC2:</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3"/>
              </a:rPr>
              <a:t>11-22/0424r0</a:t>
            </a:r>
            <a:r>
              <a:rPr lang="en-US" altLang="en-US" sz="2800" b="1" dirty="0">
                <a:solidFill>
                  <a:schemeClr val="tx1"/>
                </a:solidFill>
              </a:rPr>
              <a:t>: MAAD MAC 2 presentation (</a:t>
            </a:r>
            <a:r>
              <a:rPr lang="en-US" altLang="en-US" sz="2800" b="1" u="sng" dirty="0">
                <a:solidFill>
                  <a:schemeClr val="tx1"/>
                </a:solidFill>
              </a:rPr>
              <a:t>not reviewed yet</a:t>
            </a:r>
            <a:r>
              <a:rPr lang="en-US" altLang="en-US" sz="2800" b="1"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4"/>
              </a:rPr>
              <a:t>11-22/0427r0</a:t>
            </a:r>
            <a:r>
              <a:rPr lang="en-US" altLang="en-US" sz="2800" b="1" dirty="0">
                <a:solidFill>
                  <a:schemeClr val="tx1"/>
                </a:solidFill>
              </a:rPr>
              <a:t>: MAAD MAC 2 text (</a:t>
            </a:r>
            <a:r>
              <a:rPr lang="en-US" altLang="en-US" sz="2800" b="1" u="sng" dirty="0">
                <a:solidFill>
                  <a:schemeClr val="tx1"/>
                </a:solidFill>
              </a:rPr>
              <a:t>not reviewed yet</a:t>
            </a:r>
            <a:r>
              <a:rPr lang="en-US" altLang="en-US" sz="2800" b="1"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9"/>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1"/>
              </a:rPr>
              <a:t>11-22/0301r0</a:t>
            </a:r>
            <a:r>
              <a:rPr lang="en-US" altLang="en-US" sz="1400" b="1" dirty="0">
                <a:solidFill>
                  <a:schemeClr val="tx1"/>
                </a:solidFill>
              </a:rPr>
              <a:t>: MAAD MAC text (reviewed Mar 3)</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2"/>
              </a:rPr>
              <a:t>11-22/0187r1</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3"/>
              </a:rPr>
              <a:t>11-22/0424r0</a:t>
            </a:r>
            <a:r>
              <a:rPr lang="en-US" altLang="en-US" sz="1400" dirty="0">
                <a:solidFill>
                  <a:schemeClr val="tx1"/>
                </a:solidFill>
              </a:rPr>
              <a:t>: MAAD MAC 2 (</a:t>
            </a:r>
            <a:r>
              <a:rPr lang="en-US" altLang="en-US" sz="1400" u="sng" dirty="0">
                <a:solidFill>
                  <a:schemeClr val="tx1"/>
                </a:solidFill>
              </a:rPr>
              <a:t>not reviewed yet</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4"/>
              </a:rPr>
              <a:t>11-22/0427r0</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CSD (update)</a:t>
            </a:r>
          </a:p>
        </p:txBody>
      </p:sp>
      <p:sp>
        <p:nvSpPr>
          <p:cNvPr id="3" name="Content Placeholder 2"/>
          <p:cNvSpPr>
            <a:spLocks noGrp="1"/>
          </p:cNvSpPr>
          <p:nvPr>
            <p:ph idx="1"/>
          </p:nvPr>
        </p:nvSpPr>
        <p:spPr/>
        <p:txBody>
          <a:bodyPr/>
          <a:lstStyle/>
          <a:p>
            <a:r>
              <a:rPr lang="en-US" dirty="0"/>
              <a:t>Approve the TGbh CSD, as updated in 11-22/0434r&lt;x&gt;, and forward to the WG for approval.</a:t>
            </a:r>
          </a:p>
          <a:p>
            <a:endParaRPr lang="en-US"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4206850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D1.0</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D1.0 draft by incorporating the following document(s):</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r>
              <a:rPr lang="en-US" dirty="0"/>
              <a:t>Moved: </a:t>
            </a:r>
          </a:p>
          <a:p>
            <a:r>
              <a:rPr lang="en-US" dirty="0"/>
              <a:t>Seconded: </a:t>
            </a:r>
          </a:p>
          <a:p>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March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16845</TotalTime>
  <Words>3246</Words>
  <Application>Microsoft Office PowerPoint</Application>
  <PresentationFormat>Widescreen</PresentationFormat>
  <Paragraphs>380</Paragraphs>
  <Slides>33</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Helvetica</vt:lpstr>
      <vt:lpstr>Monotype Sorts</vt:lpstr>
      <vt:lpstr>Times New Roman</vt:lpstr>
      <vt:lpstr>Office Theme</vt:lpstr>
      <vt:lpstr>Document</vt:lpstr>
      <vt:lpstr>TGbh-agenda-2022-Mar-Plenary</vt:lpstr>
      <vt:lpstr>Abstract</vt:lpstr>
      <vt:lpstr>IEEE 802.11 TGbh   Randomized and Changing MAC Addresses (RCM)</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March 2022, 13:30-15:30 ET</vt:lpstr>
      <vt:lpstr>Approve prior TGbh minutes</vt:lpstr>
      <vt:lpstr>Timeline</vt:lpstr>
      <vt:lpstr>TGbh Agenda – 9 March 2022, 19:00-21:00 ET</vt:lpstr>
      <vt:lpstr>TGbh Agenda – 10 March 2022, 13:30-15:30 ET</vt:lpstr>
      <vt:lpstr>TGbh Agenda – 11 March 2022, 09:00-11:00 ET</vt:lpstr>
      <vt:lpstr>Contributions</vt:lpstr>
      <vt:lpstr>Solution Proposal Contributions</vt:lpstr>
      <vt:lpstr>Motion X – TGbh CSD (update)</vt:lpstr>
      <vt:lpstr>Motion X – Create D1.0</vt:lpstr>
      <vt:lpstr>Motion X - TGbh initial WG ballot</vt:lpstr>
      <vt:lpstr>Motion X – Dx.x update</vt:lpstr>
      <vt:lpstr>May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187</cp:revision>
  <cp:lastPrinted>1601-01-01T00:00:00Z</cp:lastPrinted>
  <dcterms:created xsi:type="dcterms:W3CDTF">2021-01-26T19:12:38Z</dcterms:created>
  <dcterms:modified xsi:type="dcterms:W3CDTF">2022-03-07T01:10:45Z</dcterms:modified>
</cp:coreProperties>
</file>