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2" r:id="rId4"/>
    <p:sldId id="2366" r:id="rId5"/>
    <p:sldId id="266" r:id="rId6"/>
    <p:sldId id="267" r:id="rId7"/>
    <p:sldId id="268" r:id="rId8"/>
    <p:sldId id="265" r:id="rId9"/>
    <p:sldId id="269" r:id="rId10"/>
    <p:sldId id="275" r:id="rId11"/>
    <p:sldId id="277" r:id="rId12"/>
    <p:sldId id="270" r:id="rId13"/>
    <p:sldId id="271" r:id="rId14"/>
    <p:sldId id="273" r:id="rId15"/>
    <p:sldId id="278" r:id="rId16"/>
    <p:sldId id="286" r:id="rId17"/>
    <p:sldId id="287" r:id="rId18"/>
    <p:sldId id="288" r:id="rId19"/>
    <p:sldId id="2367" r:id="rId20"/>
    <p:sldId id="2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802.11-22/0260r4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March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2022-3-10</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55"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1.0</a:t>
            </a:r>
          </a:p>
          <a:p>
            <a:pPr marL="1200150" lvl="2" indent="-342900">
              <a:buFont typeface="Arial" panose="020B0604020202020204" pitchFamily="34" charset="0"/>
              <a:buChar char="•"/>
            </a:pPr>
            <a:r>
              <a:rPr lang="en-GB" altLang="en-US" sz="1200" dirty="0"/>
              <a:t>Doc. 11-22-0074r16</a:t>
            </a:r>
          </a:p>
          <a:p>
            <a:pPr marL="1657350" lvl="3" indent="-342900">
              <a:buFont typeface="Arial" panose="020B0604020202020204" pitchFamily="34" charset="0"/>
              <a:buChar char="•"/>
            </a:pPr>
            <a:r>
              <a:rPr lang="en-GB" altLang="en-US" sz="1000" dirty="0"/>
              <a:t>Doc. 11-22-0397r2</a:t>
            </a:r>
          </a:p>
          <a:p>
            <a:pPr marL="800100" lvl="1" indent="-342900">
              <a:buFont typeface="Arial" panose="020B0604020202020204" pitchFamily="34" charset="0"/>
              <a:buChar char="•"/>
            </a:pPr>
            <a:r>
              <a:rPr lang="en-GB" altLang="en-US" sz="1400" dirty="0"/>
              <a:t>Doc. 11-22-0069r1</a:t>
            </a:r>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Approve the telco minutes</a:t>
            </a:r>
          </a:p>
          <a:p>
            <a:pPr lvl="1">
              <a:buFont typeface="Arial" panose="020B0604020202020204" pitchFamily="34" charset="0"/>
              <a:buChar char="•"/>
            </a:pPr>
            <a:r>
              <a:rPr lang="en-GB" altLang="en-US" sz="1400" dirty="0"/>
              <a:t>Motion to create D2.0 including relevant comment resolutions</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Jan.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Jan. 2022 interim meeting, specifically: </a:t>
            </a:r>
          </a:p>
          <a:p>
            <a:r>
              <a:rPr lang="en-GB" altLang="en-US" dirty="0"/>
              <a:t>	doc. 11-22/0189r0</a:t>
            </a:r>
          </a:p>
          <a:p>
            <a:endParaRPr lang="en-GB" altLang="en-US" sz="2000" dirty="0"/>
          </a:p>
          <a:p>
            <a:r>
              <a:rPr lang="en-GB" altLang="en-US" sz="2000" dirty="0"/>
              <a:t>Move: 		Nancy Lee</a:t>
            </a:r>
          </a:p>
          <a:p>
            <a:r>
              <a:rPr lang="en-GB" altLang="en-US" sz="2000" dirty="0"/>
              <a:t>Second:		Harry Bims</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Jan. 2022 and Mar.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telecons between the January 2022 and March 2022 meeting, specifically: </a:t>
            </a:r>
          </a:p>
          <a:p>
            <a:pPr>
              <a:buFont typeface="Arial" panose="020B0604020202020204" pitchFamily="34" charset="0"/>
              <a:buChar char="•"/>
            </a:pPr>
            <a:r>
              <a:rPr lang="en-GB" altLang="en-US" sz="1800" dirty="0"/>
              <a:t>Doc. 11-22/0258r0 – 3 Feb.</a:t>
            </a:r>
          </a:p>
          <a:p>
            <a:pPr>
              <a:buFont typeface="Arial" panose="020B0604020202020204" pitchFamily="34" charset="0"/>
              <a:buChar char="•"/>
            </a:pPr>
            <a:r>
              <a:rPr lang="en-GB" altLang="en-US" sz="1800" dirty="0"/>
              <a:t>Doc. 11-22/0289r0 – 7 Feb.</a:t>
            </a:r>
          </a:p>
          <a:p>
            <a:pPr>
              <a:buFont typeface="Arial" panose="020B0604020202020204" pitchFamily="34" charset="0"/>
              <a:buChar char="•"/>
            </a:pPr>
            <a:r>
              <a:rPr lang="en-GB" altLang="en-US" sz="1800" dirty="0"/>
              <a:t>Doc. 11-22/0317r0 – 10 Feb.</a:t>
            </a:r>
          </a:p>
          <a:p>
            <a:pPr>
              <a:buFont typeface="Arial" panose="020B0604020202020204" pitchFamily="34" charset="0"/>
              <a:buChar char="•"/>
            </a:pPr>
            <a:r>
              <a:rPr lang="en-GB" altLang="en-US" sz="1800" dirty="0"/>
              <a:t>Doc. 11-22/0352r0 – 17 Feb.</a:t>
            </a:r>
          </a:p>
          <a:p>
            <a:pPr>
              <a:buFont typeface="Arial" panose="020B0604020202020204" pitchFamily="34" charset="0"/>
              <a:buChar char="•"/>
            </a:pPr>
            <a:r>
              <a:rPr lang="en-GB" altLang="en-US" sz="1800" dirty="0"/>
              <a:t>Doc. 11-22/0408r1 – 3 Mar.</a:t>
            </a:r>
          </a:p>
          <a:p>
            <a:endParaRPr lang="en-GB" altLang="en-US" sz="2000" dirty="0"/>
          </a:p>
          <a:p>
            <a:r>
              <a:rPr lang="en-GB" altLang="en-US" sz="2000" dirty="0"/>
              <a:t>Move: 		Nancy Lee</a:t>
            </a:r>
          </a:p>
          <a:p>
            <a:r>
              <a:rPr lang="en-GB" altLang="en-US" sz="2000" dirty="0"/>
              <a:t>Second:		Mathias Wendt </a:t>
            </a:r>
          </a:p>
          <a:p>
            <a:endParaRPr lang="en-GB" altLang="en-US" sz="2000" dirty="0"/>
          </a:p>
          <a:p>
            <a:r>
              <a:rPr lang="en-GB" altLang="en-US" sz="2000" dirty="0"/>
              <a:t>Y / N / A	unanimous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doc. 11-22/0074r18 and doc.11-22/0069r2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a:t>
            </a:r>
            <a:r>
              <a:rPr lang="en-US" dirty="0">
                <a:latin typeface="Times New Roman" panose="02020603050405020304" pitchFamily="18" charset="0"/>
                <a:ea typeface="Times New Roman" panose="02020603050405020304" pitchFamily="18" charset="0"/>
              </a:rPr>
              <a:t>1.0,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2.0 incorporating these resolutions, including the addition of a revised Annex B </a:t>
            </a:r>
            <a:r>
              <a:rPr lang="en-US" dirty="0">
                <a:latin typeface="Times New Roman" panose="02020603050405020304" pitchFamily="18" charset="0"/>
                <a:ea typeface="Times New Roman" panose="02020603050405020304" pitchFamily="18" charset="0"/>
              </a:rPr>
              <a:t>supplied by Robert Stacey (doc. 11-22/0453)</a:t>
            </a:r>
            <a:r>
              <a:rPr lang="en-US" sz="2400" b="1" dirty="0">
                <a:effectLst/>
                <a:latin typeface="Times New Roman" panose="02020603050405020304" pitchFamily="18" charset="0"/>
                <a:ea typeface="Times New Roman" panose="02020603050405020304" pitchFamily="18" charset="0"/>
              </a:rPr>
              <a:t>, as well as the updated CAD (doc. 11-21/1876r4) and</a:t>
            </a:r>
          </a:p>
          <a:p>
            <a:pPr marL="0" lvl="0" indent="0">
              <a:tabLst>
                <a:tab pos="457200" algn="l"/>
              </a:tabLst>
            </a:pPr>
            <a:r>
              <a:rPr lang="en-US" dirty="0">
                <a:latin typeface="Times New Roman" panose="02020603050405020304" pitchFamily="18" charset="0"/>
                <a:ea typeface="Times New Roman" panose="02020603050405020304" pitchFamily="18" charset="0"/>
              </a:rPr>
              <a:t>Request to start a 15-day WG re-circulation ballot. </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Matthias Wendt</a:t>
            </a:r>
          </a:p>
          <a:p>
            <a:r>
              <a:rPr lang="en-GB" altLang="en-US" sz="2000" dirty="0"/>
              <a:t>Second:		Volker Jungnickel </a:t>
            </a:r>
          </a:p>
          <a:p>
            <a:endParaRPr lang="en-GB" altLang="en-US" sz="2000" dirty="0"/>
          </a:p>
          <a:p>
            <a:r>
              <a:rPr lang="en-GB" altLang="en-US" sz="2000" dirty="0"/>
              <a:t>Y / N / A	12 / 0 / 2</a:t>
            </a:r>
          </a:p>
        </p:txBody>
      </p:sp>
    </p:spTree>
    <p:extLst>
      <p:ext uri="{BB962C8B-B14F-4D97-AF65-F5344CB8AC3E}">
        <p14:creationId xmlns:p14="http://schemas.microsoft.com/office/powerpoint/2010/main" val="2876464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Telecom schedule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31 Mar. – D2.0 ready for release</a:t>
            </a:r>
          </a:p>
          <a:p>
            <a:r>
              <a:rPr lang="en-GB" altLang="en-US" dirty="0"/>
              <a:t>4 Apr. – 15-day recirc start</a:t>
            </a:r>
          </a:p>
          <a:p>
            <a:endParaRPr lang="en-GB" altLang="en-US" dirty="0"/>
          </a:p>
          <a:p>
            <a:r>
              <a:rPr lang="en-GB" altLang="en-US" dirty="0"/>
              <a:t>21 Apr. 08:30 CET (02:30 EDT) – 1.5h </a:t>
            </a:r>
          </a:p>
          <a:p>
            <a:r>
              <a:rPr lang="en-GB" altLang="en-US" dirty="0"/>
              <a:t>28 Apr. 08:30 CET (02:30 EDT) – 1.5h </a:t>
            </a:r>
          </a:p>
          <a:p>
            <a:r>
              <a:rPr lang="en-GB" altLang="en-US" dirty="0"/>
              <a:t>  5 May. 08:30 CET (02:30 EDT) – 1.5h </a:t>
            </a:r>
          </a:p>
          <a:p>
            <a:endParaRPr lang="en-GB" altLang="en-US" dirty="0"/>
          </a:p>
          <a:p>
            <a:endParaRPr lang="en-GB" altLang="en-US" dirty="0"/>
          </a:p>
        </p:txBody>
      </p:sp>
    </p:spTree>
    <p:extLst>
      <p:ext uri="{BB962C8B-B14F-4D97-AF65-F5344CB8AC3E}">
        <p14:creationId xmlns:p14="http://schemas.microsoft.com/office/powerpoint/2010/main" val="230363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Straw Poll: Warsaw attendance </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Will you attend the May 2022 Interim session in Warsaw in person?</a:t>
            </a:r>
          </a:p>
          <a:p>
            <a:endParaRPr lang="en-GB" altLang="en-US" dirty="0"/>
          </a:p>
          <a:p>
            <a:r>
              <a:rPr lang="en-GB" altLang="en-US" dirty="0"/>
              <a:t>Y / N / A	6 / 5 / 3</a:t>
            </a:r>
          </a:p>
          <a:p>
            <a:endParaRPr lang="en-GB" altLang="en-US" dirty="0"/>
          </a:p>
          <a:p>
            <a:r>
              <a:rPr lang="en-GB" altLang="en-US" dirty="0"/>
              <a:t>(32 people on the call)</a:t>
            </a:r>
          </a:p>
          <a:p>
            <a:endParaRPr lang="en-GB" altLang="en-US" dirty="0"/>
          </a:p>
        </p:txBody>
      </p:sp>
    </p:spTree>
    <p:extLst>
      <p:ext uri="{BB962C8B-B14F-4D97-AF65-F5344CB8AC3E}">
        <p14:creationId xmlns:p14="http://schemas.microsoft.com/office/powerpoint/2010/main" val="89812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March 2022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2124</Words>
  <Application>Microsoft Office PowerPoint</Application>
  <PresentationFormat>Widescreen</PresentationFormat>
  <Paragraphs>271</Paragraphs>
  <Slides>20</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Arial</vt:lpstr>
      <vt:lpstr>Calibri</vt:lpstr>
      <vt:lpstr>Monotype Sorts</vt:lpstr>
      <vt:lpstr>Times New Roman</vt:lpstr>
      <vt:lpstr>Office Theme</vt:lpstr>
      <vt:lpstr>Document</vt:lpstr>
      <vt:lpstr>Light Communications Task Group (TGbb)  March 2022 Teleconference Agenda</vt:lpstr>
      <vt:lpstr>Abstract</vt:lpstr>
      <vt:lpstr>PowerPoint Presentation</vt:lpstr>
      <vt:lpstr>Registration for the March 802.11 plenary session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Jan. 2022 meeting</vt:lpstr>
      <vt:lpstr>Motion to approve the minutes between the Jan. 2022 and Mar. 2022 meeting</vt:lpstr>
      <vt:lpstr>Motion</vt:lpstr>
      <vt:lpstr>Telecom schedule</vt:lpstr>
      <vt:lpstr>Straw Poll: Warsaw attendance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137</cp:revision>
  <cp:lastPrinted>1601-01-01T00:00:00Z</cp:lastPrinted>
  <dcterms:created xsi:type="dcterms:W3CDTF">2019-08-08T09:50:31Z</dcterms:created>
  <dcterms:modified xsi:type="dcterms:W3CDTF">2022-03-10T17:28:26Z</dcterms:modified>
</cp:coreProperties>
</file>